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14"/>
  </p:notesMasterIdLst>
  <p:handoutMasterIdLst>
    <p:handoutMasterId r:id="rId93"/>
  </p:handoutMasterIdLst>
  <p:sldIdLst>
    <p:sldId id="680" r:id="rId4"/>
    <p:sldId id="681" r:id="rId5"/>
    <p:sldId id="664" r:id="rId6"/>
    <p:sldId id="399" r:id="rId7"/>
    <p:sldId id="447" r:id="rId8"/>
    <p:sldId id="667" r:id="rId9"/>
    <p:sldId id="451" r:id="rId10"/>
    <p:sldId id="539" r:id="rId11"/>
    <p:sldId id="452" r:id="rId12"/>
    <p:sldId id="668" r:id="rId13"/>
    <p:sldId id="456" r:id="rId15"/>
    <p:sldId id="669" r:id="rId16"/>
    <p:sldId id="547" r:id="rId17"/>
    <p:sldId id="454" r:id="rId18"/>
    <p:sldId id="455" r:id="rId19"/>
    <p:sldId id="513" r:id="rId20"/>
    <p:sldId id="338" r:id="rId21"/>
    <p:sldId id="671" r:id="rId22"/>
    <p:sldId id="672" r:id="rId23"/>
    <p:sldId id="673" r:id="rId24"/>
    <p:sldId id="505" r:id="rId25"/>
    <p:sldId id="683" r:id="rId26"/>
    <p:sldId id="459" r:id="rId27"/>
    <p:sldId id="460" r:id="rId28"/>
    <p:sldId id="544" r:id="rId29"/>
    <p:sldId id="461" r:id="rId30"/>
    <p:sldId id="543" r:id="rId31"/>
    <p:sldId id="548" r:id="rId32"/>
    <p:sldId id="682" r:id="rId33"/>
    <p:sldId id="545" r:id="rId34"/>
    <p:sldId id="463" r:id="rId35"/>
    <p:sldId id="546" r:id="rId36"/>
    <p:sldId id="465" r:id="rId37"/>
    <p:sldId id="549" r:id="rId38"/>
    <p:sldId id="550" r:id="rId39"/>
    <p:sldId id="684" r:id="rId40"/>
    <p:sldId id="467" r:id="rId41"/>
    <p:sldId id="471" r:id="rId42"/>
    <p:sldId id="685" r:id="rId43"/>
    <p:sldId id="628" r:id="rId44"/>
    <p:sldId id="553" r:id="rId45"/>
    <p:sldId id="666" r:id="rId46"/>
    <p:sldId id="635" r:id="rId47"/>
    <p:sldId id="554" r:id="rId48"/>
    <p:sldId id="557" r:id="rId49"/>
    <p:sldId id="630" r:id="rId50"/>
    <p:sldId id="558" r:id="rId51"/>
    <p:sldId id="640" r:id="rId52"/>
    <p:sldId id="634" r:id="rId53"/>
    <p:sldId id="561" r:id="rId54"/>
    <p:sldId id="663" r:id="rId55"/>
    <p:sldId id="636" r:id="rId56"/>
    <p:sldId id="637" r:id="rId57"/>
    <p:sldId id="657" r:id="rId58"/>
    <p:sldId id="638" r:id="rId59"/>
    <p:sldId id="639" r:id="rId60"/>
    <p:sldId id="674" r:id="rId61"/>
    <p:sldId id="675" r:id="rId62"/>
    <p:sldId id="676" r:id="rId63"/>
    <p:sldId id="631" r:id="rId64"/>
    <p:sldId id="632" r:id="rId65"/>
    <p:sldId id="643" r:id="rId66"/>
    <p:sldId id="610" r:id="rId67"/>
    <p:sldId id="611" r:id="rId68"/>
    <p:sldId id="612" r:id="rId69"/>
    <p:sldId id="613" r:id="rId70"/>
    <p:sldId id="645" r:id="rId71"/>
    <p:sldId id="646" r:id="rId72"/>
    <p:sldId id="614" r:id="rId73"/>
    <p:sldId id="602" r:id="rId74"/>
    <p:sldId id="647" r:id="rId75"/>
    <p:sldId id="644" r:id="rId76"/>
    <p:sldId id="648" r:id="rId77"/>
    <p:sldId id="604" r:id="rId78"/>
    <p:sldId id="658" r:id="rId79"/>
    <p:sldId id="605" r:id="rId80"/>
    <p:sldId id="649" r:id="rId81"/>
    <p:sldId id="607" r:id="rId82"/>
    <p:sldId id="608" r:id="rId83"/>
    <p:sldId id="650" r:id="rId84"/>
    <p:sldId id="622" r:id="rId85"/>
    <p:sldId id="651" r:id="rId86"/>
    <p:sldId id="623" r:id="rId87"/>
    <p:sldId id="625" r:id="rId88"/>
    <p:sldId id="652" r:id="rId89"/>
    <p:sldId id="626" r:id="rId90"/>
    <p:sldId id="627" r:id="rId91"/>
    <p:sldId id="319" r:id="rId92"/>
  </p:sldIdLst>
  <p:sldSz cx="12192000" cy="6858000"/>
  <p:notesSz cx="6858000" cy="9144000"/>
  <p:custDataLst>
    <p:tags r:id="rId97"/>
  </p:custDataLst>
  <p:defaultTextStyle>
    <a:defPPr>
      <a:defRPr lang="zh-CN"/>
    </a:defPPr>
    <a:lvl1pPr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B53A"/>
    <a:srgbClr val="00A3DE"/>
    <a:srgbClr val="000000"/>
    <a:srgbClr val="FED11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062" autoAdjust="0"/>
  </p:normalViewPr>
  <p:slideViewPr>
    <p:cSldViewPr showGuides="1">
      <p:cViewPr varScale="1">
        <p:scale>
          <a:sx n="85" d="100"/>
          <a:sy n="85" d="100"/>
        </p:scale>
        <p:origin x="518" y="67"/>
      </p:cViewPr>
      <p:guideLst>
        <p:guide orient="horz" pos="2160"/>
        <p:guide pos="388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101" y="77"/>
      </p:cViewPr>
      <p:guideLst/>
    </p:cSldViewPr>
  </p:notesViewPr>
  <p:gridSpacing cx="72008" cy="72008"/>
</p:viewPr>
</file>

<file path=ppt/_rels/presentation.xml.rels><?xml version="1.0" encoding="UTF-8" standalone="yes"?>
<Relationships xmlns="http://schemas.openxmlformats.org/package/2006/relationships"><Relationship Id="rId97" Type="http://schemas.openxmlformats.org/officeDocument/2006/relationships/tags" Target="tags/tag3.xml"/><Relationship Id="rId96" Type="http://schemas.openxmlformats.org/officeDocument/2006/relationships/tableStyles" Target="tableStyles.xml"/><Relationship Id="rId95" Type="http://schemas.openxmlformats.org/officeDocument/2006/relationships/viewProps" Target="viewProps.xml"/><Relationship Id="rId94" Type="http://schemas.openxmlformats.org/officeDocument/2006/relationships/presProps" Target="presProps.xml"/><Relationship Id="rId93" Type="http://schemas.openxmlformats.org/officeDocument/2006/relationships/handoutMaster" Target="handoutMasters/handoutMaster1.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5A20FD2-FDB5-4181-A3A3-331E90785D23}"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zh-CN" altLang="en-US"/>
        </a:p>
      </dgm:t>
    </dgm:pt>
    <dgm:pt modelId="{61AE89F3-FBE4-4001-95D4-A4DD2A63765E}">
      <dgm:prSet phldrT="[文本]" custT="1"/>
      <dgm:spPr/>
      <dgm:t>
        <a:bodyPr/>
        <a:lstStyle/>
        <a:p>
          <a:r>
            <a:rPr lang="zh-CN" altLang="en-US" sz="1400" dirty="0" smtClean="0">
              <a:latin typeface="微软雅黑" panose="020B0503020204020204" charset="-122"/>
              <a:ea typeface="微软雅黑" panose="020B0503020204020204" charset="-122"/>
            </a:rPr>
            <a:t>学术期刊</a:t>
          </a:r>
          <a:endParaRPr lang="zh-CN" altLang="en-US" sz="1400" dirty="0">
            <a:latin typeface="微软雅黑" panose="020B0503020204020204" charset="-122"/>
            <a:ea typeface="微软雅黑" panose="020B0503020204020204" charset="-122"/>
          </a:endParaRPr>
        </a:p>
      </dgm:t>
    </dgm:pt>
    <dgm:pt modelId="{D680D3E1-3AE7-4139-BEF5-B5FE9C524215}" cxnId="{21E646B7-4EAC-4270-B3DD-09C567DB7C11}" type="parTrans">
      <dgm:prSet/>
      <dgm:spPr/>
      <dgm:t>
        <a:bodyPr/>
        <a:lstStyle/>
        <a:p>
          <a:endParaRPr lang="zh-CN" altLang="en-US" sz="1400">
            <a:latin typeface="微软雅黑" panose="020B0503020204020204" charset="-122"/>
            <a:ea typeface="微软雅黑" panose="020B0503020204020204" charset="-122"/>
          </a:endParaRPr>
        </a:p>
      </dgm:t>
    </dgm:pt>
    <dgm:pt modelId="{213DF6B1-2AE0-4541-983E-296ACC11199A}" cxnId="{21E646B7-4EAC-4270-B3DD-09C567DB7C11}" type="sibTrans">
      <dgm:prSet/>
      <dgm:spPr/>
      <dgm:t>
        <a:bodyPr/>
        <a:lstStyle/>
        <a:p>
          <a:endParaRPr lang="zh-CN" altLang="en-US" sz="1400">
            <a:latin typeface="微软雅黑" panose="020B0503020204020204" charset="-122"/>
            <a:ea typeface="微软雅黑" panose="020B0503020204020204" charset="-122"/>
          </a:endParaRPr>
        </a:p>
      </dgm:t>
    </dgm:pt>
    <dgm:pt modelId="{0017A172-62FB-4C27-8DB9-EC13CC6B9F34}">
      <dgm:prSet phldrT="[文本]" custT="1"/>
      <dgm:spPr/>
      <dgm:t>
        <a:bodyPr/>
        <a:lstStyle/>
        <a:p>
          <a:r>
            <a:rPr lang="zh-CN" altLang="en-US" sz="1400" dirty="0" smtClean="0">
              <a:latin typeface="微软雅黑" panose="020B0503020204020204" charset="-122"/>
              <a:ea typeface="微软雅黑" panose="020B0503020204020204" charset="-122"/>
            </a:rPr>
            <a:t>国内期刊</a:t>
          </a:r>
          <a:endParaRPr lang="zh-CN" altLang="en-US" sz="1400" dirty="0">
            <a:latin typeface="微软雅黑" panose="020B0503020204020204" charset="-122"/>
            <a:ea typeface="微软雅黑" panose="020B0503020204020204" charset="-122"/>
          </a:endParaRPr>
        </a:p>
      </dgm:t>
    </dgm:pt>
    <dgm:pt modelId="{EDC6E979-3B26-43E9-923B-A947286876A1}" cxnId="{C6BAFBA5-D003-4BD8-B799-7556470023FD}" type="parTrans">
      <dgm:prSet/>
      <dgm:spPr/>
      <dgm:t>
        <a:bodyPr/>
        <a:lstStyle/>
        <a:p>
          <a:endParaRPr lang="zh-CN" altLang="en-US" sz="1400">
            <a:latin typeface="微软雅黑" panose="020B0503020204020204" charset="-122"/>
            <a:ea typeface="微软雅黑" panose="020B0503020204020204" charset="-122"/>
          </a:endParaRPr>
        </a:p>
      </dgm:t>
    </dgm:pt>
    <dgm:pt modelId="{0D85463C-BD64-435C-A2B2-E42DBCC61D7E}" cxnId="{C6BAFBA5-D003-4BD8-B799-7556470023FD}" type="sibTrans">
      <dgm:prSet/>
      <dgm:spPr/>
      <dgm:t>
        <a:bodyPr/>
        <a:lstStyle/>
        <a:p>
          <a:endParaRPr lang="zh-CN" altLang="en-US" sz="1400">
            <a:latin typeface="微软雅黑" panose="020B0503020204020204" charset="-122"/>
            <a:ea typeface="微软雅黑" panose="020B0503020204020204" charset="-122"/>
          </a:endParaRPr>
        </a:p>
      </dgm:t>
    </dgm:pt>
    <dgm:pt modelId="{A654BD82-C2E7-48D6-BB71-9A87A7F9FCC6}">
      <dgm:prSet phldrT="[文本]" custT="1"/>
      <dgm:spPr/>
      <dgm:t>
        <a:bodyPr/>
        <a:lstStyle/>
        <a:p>
          <a:r>
            <a:rPr lang="zh-CN" altLang="en-US" sz="1400" dirty="0" smtClean="0">
              <a:latin typeface="微软雅黑" panose="020B0503020204020204" charset="-122"/>
              <a:ea typeface="微软雅黑" panose="020B0503020204020204" charset="-122"/>
            </a:rPr>
            <a:t>国外期刊</a:t>
          </a:r>
          <a:endParaRPr lang="zh-CN" altLang="en-US" sz="1400" dirty="0">
            <a:latin typeface="微软雅黑" panose="020B0503020204020204" charset="-122"/>
            <a:ea typeface="微软雅黑" panose="020B0503020204020204" charset="-122"/>
          </a:endParaRPr>
        </a:p>
      </dgm:t>
    </dgm:pt>
    <dgm:pt modelId="{EC85811D-221C-4B33-AEDD-BC889AF8F805}" cxnId="{02E5E72B-6C67-416F-942F-0582F64E8125}" type="parTrans">
      <dgm:prSet/>
      <dgm:spPr/>
      <dgm:t>
        <a:bodyPr/>
        <a:lstStyle/>
        <a:p>
          <a:endParaRPr lang="zh-CN" altLang="en-US" sz="1400">
            <a:latin typeface="微软雅黑" panose="020B0503020204020204" charset="-122"/>
            <a:ea typeface="微软雅黑" panose="020B0503020204020204" charset="-122"/>
          </a:endParaRPr>
        </a:p>
      </dgm:t>
    </dgm:pt>
    <dgm:pt modelId="{5F12ECFB-C72A-4154-8C77-DD3958F5F97E}" cxnId="{02E5E72B-6C67-416F-942F-0582F64E8125}" type="sibTrans">
      <dgm:prSet/>
      <dgm:spPr/>
      <dgm:t>
        <a:bodyPr/>
        <a:lstStyle/>
        <a:p>
          <a:endParaRPr lang="zh-CN" altLang="en-US" sz="1400">
            <a:latin typeface="微软雅黑" panose="020B0503020204020204" charset="-122"/>
            <a:ea typeface="微软雅黑" panose="020B0503020204020204" charset="-122"/>
          </a:endParaRPr>
        </a:p>
      </dgm:t>
    </dgm:pt>
    <dgm:pt modelId="{B6E24AD5-8E3C-43DB-B712-BA243B72853E}">
      <dgm:prSet custT="1"/>
      <dgm:spPr/>
      <dgm:t>
        <a:bodyPr/>
        <a:lstStyle/>
        <a:p>
          <a:r>
            <a:rPr lang="zh-CN" altLang="en-US" sz="1400" dirty="0" smtClean="0">
              <a:latin typeface="微软雅黑" panose="020B0503020204020204" charset="-122"/>
              <a:ea typeface="微软雅黑" panose="020B0503020204020204" charset="-122"/>
            </a:rPr>
            <a:t>核心期刊</a:t>
          </a:r>
          <a:endParaRPr lang="zh-CN" altLang="en-US" sz="1400" dirty="0">
            <a:latin typeface="微软雅黑" panose="020B0503020204020204" charset="-122"/>
            <a:ea typeface="微软雅黑" panose="020B0503020204020204" charset="-122"/>
          </a:endParaRPr>
        </a:p>
      </dgm:t>
    </dgm:pt>
    <dgm:pt modelId="{CE54381B-36FC-48D1-99A6-D9D57C2C967B}" cxnId="{1E31793F-98A4-4A5D-841B-AAADF9805399}" type="parTrans">
      <dgm:prSet/>
      <dgm:spPr/>
      <dgm:t>
        <a:bodyPr/>
        <a:lstStyle/>
        <a:p>
          <a:endParaRPr lang="zh-CN" altLang="en-US" sz="1400">
            <a:latin typeface="微软雅黑" panose="020B0503020204020204" charset="-122"/>
            <a:ea typeface="微软雅黑" panose="020B0503020204020204" charset="-122"/>
          </a:endParaRPr>
        </a:p>
      </dgm:t>
    </dgm:pt>
    <dgm:pt modelId="{966D8A0D-542F-4DAD-98BB-6C9578CB57B3}" cxnId="{1E31793F-98A4-4A5D-841B-AAADF9805399}" type="sibTrans">
      <dgm:prSet/>
      <dgm:spPr/>
      <dgm:t>
        <a:bodyPr/>
        <a:lstStyle/>
        <a:p>
          <a:endParaRPr lang="zh-CN" altLang="en-US" sz="1400">
            <a:latin typeface="微软雅黑" panose="020B0503020204020204" charset="-122"/>
            <a:ea typeface="微软雅黑" panose="020B0503020204020204" charset="-122"/>
          </a:endParaRPr>
        </a:p>
      </dgm:t>
    </dgm:pt>
    <dgm:pt modelId="{52D11E9D-8807-496A-9E60-9EDC50B1FFC3}">
      <dgm:prSet custT="1"/>
      <dgm:spPr/>
      <dgm:t>
        <a:bodyPr/>
        <a:lstStyle/>
        <a:p>
          <a:r>
            <a:rPr lang="zh-CN" altLang="en-US" sz="1400" dirty="0" smtClean="0">
              <a:latin typeface="微软雅黑" panose="020B0503020204020204" charset="-122"/>
              <a:ea typeface="微软雅黑" panose="020B0503020204020204" charset="-122"/>
            </a:rPr>
            <a:t>普刊</a:t>
          </a:r>
          <a:endParaRPr lang="zh-CN" altLang="en-US" sz="1400" dirty="0">
            <a:latin typeface="微软雅黑" panose="020B0503020204020204" charset="-122"/>
            <a:ea typeface="微软雅黑" panose="020B0503020204020204" charset="-122"/>
          </a:endParaRPr>
        </a:p>
      </dgm:t>
    </dgm:pt>
    <dgm:pt modelId="{D23B16F4-178E-40B5-9B30-86B4ED2B4568}" cxnId="{B2F6E3E6-8353-427B-94C7-924742DE3774}" type="parTrans">
      <dgm:prSet/>
      <dgm:spPr/>
      <dgm:t>
        <a:bodyPr/>
        <a:lstStyle/>
        <a:p>
          <a:endParaRPr lang="zh-CN" altLang="en-US" sz="1400">
            <a:latin typeface="微软雅黑" panose="020B0503020204020204" charset="-122"/>
            <a:ea typeface="微软雅黑" panose="020B0503020204020204" charset="-122"/>
          </a:endParaRPr>
        </a:p>
      </dgm:t>
    </dgm:pt>
    <dgm:pt modelId="{AD58892F-4CAD-4392-BA45-9C3C46678FE8}" cxnId="{B2F6E3E6-8353-427B-94C7-924742DE3774}" type="sibTrans">
      <dgm:prSet/>
      <dgm:spPr/>
      <dgm:t>
        <a:bodyPr/>
        <a:lstStyle/>
        <a:p>
          <a:endParaRPr lang="zh-CN" altLang="en-US" sz="1400">
            <a:latin typeface="微软雅黑" panose="020B0503020204020204" charset="-122"/>
            <a:ea typeface="微软雅黑" panose="020B0503020204020204" charset="-122"/>
          </a:endParaRPr>
        </a:p>
      </dgm:t>
    </dgm:pt>
    <dgm:pt modelId="{EEEDEBCE-9F12-41CB-853A-6E0E0F99B41B}">
      <dgm:prSet custT="1"/>
      <dgm:spPr>
        <a:solidFill>
          <a:srgbClr val="00B050"/>
        </a:solidFill>
      </dgm:spPr>
      <dgm:t>
        <a:bodyPr/>
        <a:lstStyle/>
        <a:p>
          <a:r>
            <a:rPr lang="zh-CN" altLang="en-US" sz="1400" dirty="0" smtClean="0">
              <a:latin typeface="微软雅黑" panose="020B0503020204020204" charset="-122"/>
              <a:ea typeface="微软雅黑" panose="020B0503020204020204" charset="-122"/>
            </a:rPr>
            <a:t>南大核心</a:t>
          </a:r>
          <a:endParaRPr lang="zh-CN" altLang="en-US" sz="1400" dirty="0">
            <a:latin typeface="微软雅黑" panose="020B0503020204020204" charset="-122"/>
            <a:ea typeface="微软雅黑" panose="020B0503020204020204" charset="-122"/>
          </a:endParaRPr>
        </a:p>
      </dgm:t>
    </dgm:pt>
    <dgm:pt modelId="{3EFD0323-058E-4936-947A-DFEFF2E17594}" cxnId="{C2F1EDE2-E3AF-422D-A5DE-853B0D79F6CC}" type="parTrans">
      <dgm:prSet/>
      <dgm:spPr/>
      <dgm:t>
        <a:bodyPr/>
        <a:lstStyle/>
        <a:p>
          <a:endParaRPr lang="zh-CN" altLang="en-US" sz="1400">
            <a:latin typeface="微软雅黑" panose="020B0503020204020204" charset="-122"/>
            <a:ea typeface="微软雅黑" panose="020B0503020204020204" charset="-122"/>
          </a:endParaRPr>
        </a:p>
      </dgm:t>
    </dgm:pt>
    <dgm:pt modelId="{C9485B45-EF16-4B66-8845-E9EB415434EA}" cxnId="{C2F1EDE2-E3AF-422D-A5DE-853B0D79F6CC}" type="sibTrans">
      <dgm:prSet/>
      <dgm:spPr/>
      <dgm:t>
        <a:bodyPr/>
        <a:lstStyle/>
        <a:p>
          <a:endParaRPr lang="zh-CN" altLang="en-US" sz="1400">
            <a:latin typeface="微软雅黑" panose="020B0503020204020204" charset="-122"/>
            <a:ea typeface="微软雅黑" panose="020B0503020204020204" charset="-122"/>
          </a:endParaRPr>
        </a:p>
      </dgm:t>
    </dgm:pt>
    <dgm:pt modelId="{F8BD78D9-9F4D-418E-AD35-D693C6B28F65}">
      <dgm:prSet custT="1"/>
      <dgm:spPr>
        <a:solidFill>
          <a:srgbClr val="00B050"/>
        </a:solidFill>
      </dgm:spPr>
      <dgm:t>
        <a:bodyPr/>
        <a:lstStyle/>
        <a:p>
          <a:r>
            <a:rPr lang="zh-CN" altLang="en-US" sz="1400" dirty="0" smtClean="0">
              <a:latin typeface="微软雅黑" panose="020B0503020204020204" charset="-122"/>
              <a:ea typeface="微软雅黑" panose="020B0503020204020204" charset="-122"/>
            </a:rPr>
            <a:t>北大核心</a:t>
          </a:r>
          <a:endParaRPr lang="zh-CN" altLang="en-US" sz="1400" dirty="0">
            <a:latin typeface="微软雅黑" panose="020B0503020204020204" charset="-122"/>
            <a:ea typeface="微软雅黑" panose="020B0503020204020204" charset="-122"/>
          </a:endParaRPr>
        </a:p>
      </dgm:t>
    </dgm:pt>
    <dgm:pt modelId="{94972DA2-8667-40EB-807C-BCA4AAEC754E}" cxnId="{E3457CFE-EFA8-4017-82D2-54EB376FDBD0}" type="parTrans">
      <dgm:prSet/>
      <dgm:spPr/>
      <dgm:t>
        <a:bodyPr/>
        <a:lstStyle/>
        <a:p>
          <a:endParaRPr lang="zh-CN" altLang="en-US" sz="1400">
            <a:latin typeface="微软雅黑" panose="020B0503020204020204" charset="-122"/>
            <a:ea typeface="微软雅黑" panose="020B0503020204020204" charset="-122"/>
          </a:endParaRPr>
        </a:p>
      </dgm:t>
    </dgm:pt>
    <dgm:pt modelId="{E472F039-279A-4119-9A33-EB067F06154C}" cxnId="{E3457CFE-EFA8-4017-82D2-54EB376FDBD0}" type="sibTrans">
      <dgm:prSet/>
      <dgm:spPr/>
      <dgm:t>
        <a:bodyPr/>
        <a:lstStyle/>
        <a:p>
          <a:endParaRPr lang="zh-CN" altLang="en-US" sz="1400">
            <a:latin typeface="微软雅黑" panose="020B0503020204020204" charset="-122"/>
            <a:ea typeface="微软雅黑" panose="020B0503020204020204" charset="-122"/>
          </a:endParaRPr>
        </a:p>
      </dgm:t>
    </dgm:pt>
    <dgm:pt modelId="{2558B232-97AE-4E63-A2D1-5C4A8DD0C37B}">
      <dgm:prSet custT="1"/>
      <dgm:spPr>
        <a:solidFill>
          <a:srgbClr val="00B050"/>
        </a:solidFill>
      </dgm:spPr>
      <dgm:t>
        <a:bodyPr/>
        <a:lstStyle/>
        <a:p>
          <a:r>
            <a:rPr lang="en-US" altLang="zh-CN" sz="1400" dirty="0" smtClean="0">
              <a:latin typeface="微软雅黑" panose="020B0503020204020204" charset="-122"/>
              <a:ea typeface="微软雅黑" panose="020B0503020204020204" charset="-122"/>
            </a:rPr>
            <a:t>CSCD</a:t>
          </a:r>
          <a:endParaRPr lang="zh-CN" altLang="en-US" sz="1400" dirty="0">
            <a:latin typeface="微软雅黑" panose="020B0503020204020204" charset="-122"/>
            <a:ea typeface="微软雅黑" panose="020B0503020204020204" charset="-122"/>
          </a:endParaRPr>
        </a:p>
      </dgm:t>
    </dgm:pt>
    <dgm:pt modelId="{C38A7D71-57DA-4145-A341-CC9B87E1772D}" cxnId="{CA1A84AD-54FF-4FE2-BDD3-C4EAE82B6439}" type="parTrans">
      <dgm:prSet/>
      <dgm:spPr/>
      <dgm:t>
        <a:bodyPr/>
        <a:lstStyle/>
        <a:p>
          <a:endParaRPr lang="zh-CN" altLang="en-US" sz="1400">
            <a:latin typeface="微软雅黑" panose="020B0503020204020204" charset="-122"/>
            <a:ea typeface="微软雅黑" panose="020B0503020204020204" charset="-122"/>
          </a:endParaRPr>
        </a:p>
      </dgm:t>
    </dgm:pt>
    <dgm:pt modelId="{3BFE52F5-AD79-4488-85D3-F4A3A3CC3F0C}" cxnId="{CA1A84AD-54FF-4FE2-BDD3-C4EAE82B6439}" type="sibTrans">
      <dgm:prSet/>
      <dgm:spPr/>
      <dgm:t>
        <a:bodyPr/>
        <a:lstStyle/>
        <a:p>
          <a:endParaRPr lang="zh-CN" altLang="en-US" sz="1400">
            <a:latin typeface="微软雅黑" panose="020B0503020204020204" charset="-122"/>
            <a:ea typeface="微软雅黑" panose="020B0503020204020204" charset="-122"/>
          </a:endParaRPr>
        </a:p>
      </dgm:t>
    </dgm:pt>
    <dgm:pt modelId="{28C2E4B7-09D1-47A5-AAED-C6EDD4B057C2}">
      <dgm:prSet custT="1"/>
      <dgm:spPr>
        <a:solidFill>
          <a:srgbClr val="00B050"/>
        </a:solidFill>
      </dgm:spPr>
      <dgm:t>
        <a:bodyPr/>
        <a:lstStyle/>
        <a:p>
          <a:r>
            <a:rPr lang="zh-CN" altLang="en-US" sz="1400" dirty="0" smtClean="0">
              <a:latin typeface="微软雅黑" panose="020B0503020204020204" charset="-122"/>
              <a:ea typeface="微软雅黑" panose="020B0503020204020204" charset="-122"/>
            </a:rPr>
            <a:t>科技核心</a:t>
          </a:r>
          <a:endParaRPr lang="zh-CN" altLang="en-US" sz="1400" dirty="0">
            <a:latin typeface="微软雅黑" panose="020B0503020204020204" charset="-122"/>
            <a:ea typeface="微软雅黑" panose="020B0503020204020204" charset="-122"/>
          </a:endParaRPr>
        </a:p>
      </dgm:t>
    </dgm:pt>
    <dgm:pt modelId="{D104B180-0A93-4874-AF8A-8669A5D83A47}" cxnId="{5EA0B2FF-59B0-4A3C-8873-5645685D8A35}" type="parTrans">
      <dgm:prSet/>
      <dgm:spPr/>
      <dgm:t>
        <a:bodyPr/>
        <a:lstStyle/>
        <a:p>
          <a:endParaRPr lang="zh-CN" altLang="en-US" sz="1400">
            <a:latin typeface="微软雅黑" panose="020B0503020204020204" charset="-122"/>
            <a:ea typeface="微软雅黑" panose="020B0503020204020204" charset="-122"/>
          </a:endParaRPr>
        </a:p>
      </dgm:t>
    </dgm:pt>
    <dgm:pt modelId="{E44A38C9-E9E0-40BD-88BB-461BB21010D5}" cxnId="{5EA0B2FF-59B0-4A3C-8873-5645685D8A35}" type="sibTrans">
      <dgm:prSet/>
      <dgm:spPr/>
      <dgm:t>
        <a:bodyPr/>
        <a:lstStyle/>
        <a:p>
          <a:endParaRPr lang="zh-CN" altLang="en-US" sz="1400">
            <a:latin typeface="微软雅黑" panose="020B0503020204020204" charset="-122"/>
            <a:ea typeface="微软雅黑" panose="020B0503020204020204" charset="-122"/>
          </a:endParaRPr>
        </a:p>
      </dgm:t>
    </dgm:pt>
    <dgm:pt modelId="{07D6BAA8-9075-4D53-B8FB-DC938F53FC9B}">
      <dgm:prSet custT="1"/>
      <dgm:spPr>
        <a:solidFill>
          <a:srgbClr val="00B0F0"/>
        </a:solidFill>
      </dgm:spPr>
      <dgm:t>
        <a:bodyPr/>
        <a:lstStyle/>
        <a:p>
          <a:r>
            <a:rPr lang="zh-CN" altLang="en-US" sz="1400" dirty="0" smtClean="0">
              <a:latin typeface="微软雅黑" panose="020B0503020204020204" charset="-122"/>
              <a:ea typeface="微软雅黑" panose="020B0503020204020204" charset="-122"/>
            </a:rPr>
            <a:t>中文社会科学引文索引</a:t>
          </a:r>
          <a:r>
            <a:rPr lang="en-US" altLang="en-US" sz="1400" dirty="0" smtClean="0">
              <a:latin typeface="微软雅黑" panose="020B0503020204020204" charset="-122"/>
              <a:ea typeface="微软雅黑" panose="020B0503020204020204" charset="-122"/>
            </a:rPr>
            <a:t>CSSCI</a:t>
          </a:r>
          <a:r>
            <a:rPr lang="zh-CN" altLang="en-US" sz="1400" dirty="0" smtClean="0">
              <a:latin typeface="微软雅黑" panose="020B0503020204020204" charset="-122"/>
              <a:ea typeface="微软雅黑" panose="020B0503020204020204" charset="-122"/>
            </a:rPr>
            <a:t>，又称南核、</a:t>
          </a:r>
          <a:r>
            <a:rPr lang="en-US" altLang="en-US" sz="1400" dirty="0" smtClean="0">
              <a:latin typeface="微软雅黑" panose="020B0503020204020204" charset="-122"/>
              <a:ea typeface="微软雅黑" panose="020B0503020204020204" charset="-122"/>
            </a:rPr>
            <a:t>C</a:t>
          </a:r>
          <a:r>
            <a:rPr lang="zh-CN" altLang="en-US" sz="1400" dirty="0" smtClean="0">
              <a:latin typeface="微软雅黑" panose="020B0503020204020204" charset="-122"/>
              <a:ea typeface="微软雅黑" panose="020B0503020204020204" charset="-122"/>
            </a:rPr>
            <a:t>刊</a:t>
          </a:r>
          <a:endParaRPr lang="zh-CN" altLang="en-US" sz="1400" dirty="0">
            <a:latin typeface="微软雅黑" panose="020B0503020204020204" charset="-122"/>
            <a:ea typeface="微软雅黑" panose="020B0503020204020204" charset="-122"/>
          </a:endParaRPr>
        </a:p>
      </dgm:t>
    </dgm:pt>
    <dgm:pt modelId="{FCD06793-FE55-403C-9AC9-FA71A6866E28}" cxnId="{8E6133CC-8230-4ED2-98E9-0095519F41AA}" type="parTrans">
      <dgm:prSet/>
      <dgm:spPr/>
      <dgm:t>
        <a:bodyPr/>
        <a:lstStyle/>
        <a:p>
          <a:endParaRPr lang="zh-CN" altLang="en-US" sz="1400">
            <a:latin typeface="微软雅黑" panose="020B0503020204020204" charset="-122"/>
            <a:ea typeface="微软雅黑" panose="020B0503020204020204" charset="-122"/>
          </a:endParaRPr>
        </a:p>
      </dgm:t>
    </dgm:pt>
    <dgm:pt modelId="{2C335D31-4945-4295-9E38-E3E531DABB77}" cxnId="{8E6133CC-8230-4ED2-98E9-0095519F41AA}" type="sibTrans">
      <dgm:prSet/>
      <dgm:spPr/>
      <dgm:t>
        <a:bodyPr/>
        <a:lstStyle/>
        <a:p>
          <a:endParaRPr lang="zh-CN" altLang="en-US" sz="1400">
            <a:latin typeface="微软雅黑" panose="020B0503020204020204" charset="-122"/>
            <a:ea typeface="微软雅黑" panose="020B0503020204020204" charset="-122"/>
          </a:endParaRPr>
        </a:p>
      </dgm:t>
    </dgm:pt>
    <dgm:pt modelId="{9F98BAF3-651C-4BB7-BEE6-9E28BA81D698}">
      <dgm:prSet custT="1"/>
      <dgm:spPr>
        <a:solidFill>
          <a:srgbClr val="00B0F0"/>
        </a:solidFill>
      </dgm:spPr>
      <dgm:t>
        <a:bodyPr/>
        <a:lstStyle/>
        <a:p>
          <a:r>
            <a:rPr lang="zh-CN" altLang="en-US" sz="1400" dirty="0" smtClean="0">
              <a:latin typeface="微软雅黑" panose="020B0503020204020204" charset="-122"/>
              <a:ea typeface="微软雅黑" panose="020B0503020204020204" charset="-122"/>
            </a:rPr>
            <a:t>中文核心期刊，主要收录自然科学、社会科学</a:t>
          </a:r>
          <a:endParaRPr lang="zh-CN" altLang="en-US" sz="1400" dirty="0">
            <a:latin typeface="微软雅黑" panose="020B0503020204020204" charset="-122"/>
            <a:ea typeface="微软雅黑" panose="020B0503020204020204" charset="-122"/>
          </a:endParaRPr>
        </a:p>
      </dgm:t>
    </dgm:pt>
    <dgm:pt modelId="{9C05EAC8-EE1D-4BF3-ABF8-50D7E5BF6E90}" cxnId="{933EC710-B008-4D03-9392-E7812A6CB7EF}" type="parTrans">
      <dgm:prSet/>
      <dgm:spPr/>
      <dgm:t>
        <a:bodyPr/>
        <a:lstStyle/>
        <a:p>
          <a:endParaRPr lang="zh-CN" altLang="en-US" sz="1400">
            <a:latin typeface="微软雅黑" panose="020B0503020204020204" charset="-122"/>
            <a:ea typeface="微软雅黑" panose="020B0503020204020204" charset="-122"/>
          </a:endParaRPr>
        </a:p>
      </dgm:t>
    </dgm:pt>
    <dgm:pt modelId="{12F487D0-0766-4B43-8B59-44F51036E403}" cxnId="{933EC710-B008-4D03-9392-E7812A6CB7EF}" type="sibTrans">
      <dgm:prSet/>
      <dgm:spPr/>
      <dgm:t>
        <a:bodyPr/>
        <a:lstStyle/>
        <a:p>
          <a:endParaRPr lang="zh-CN" altLang="en-US" sz="1400">
            <a:latin typeface="微软雅黑" panose="020B0503020204020204" charset="-122"/>
            <a:ea typeface="微软雅黑" panose="020B0503020204020204" charset="-122"/>
          </a:endParaRPr>
        </a:p>
      </dgm:t>
    </dgm:pt>
    <dgm:pt modelId="{F95B31D8-9519-4736-9D7F-16F3DA7D0A30}">
      <dgm:prSet custT="1"/>
      <dgm:spPr>
        <a:solidFill>
          <a:srgbClr val="00B0F0"/>
        </a:solidFill>
      </dgm:spPr>
      <dgm:t>
        <a:bodyPr/>
        <a:lstStyle/>
        <a:p>
          <a:r>
            <a:rPr lang="zh-CN" altLang="en-US" sz="1400" dirty="0" smtClean="0">
              <a:latin typeface="微软雅黑" panose="020B0503020204020204" charset="-122"/>
              <a:ea typeface="微软雅黑" panose="020B0503020204020204" charset="-122"/>
            </a:rPr>
            <a:t>被誉为中国的</a:t>
          </a:r>
          <a:r>
            <a:rPr lang="en-US" altLang="en-US" sz="1400" dirty="0" smtClean="0">
              <a:latin typeface="微软雅黑" panose="020B0503020204020204" charset="-122"/>
              <a:ea typeface="微软雅黑" panose="020B0503020204020204" charset="-122"/>
            </a:rPr>
            <a:t>SCI</a:t>
          </a:r>
          <a:r>
            <a:rPr lang="zh-CN" altLang="en-US" sz="1400" dirty="0" smtClean="0">
              <a:latin typeface="微软雅黑" panose="020B0503020204020204" charset="-122"/>
              <a:ea typeface="微软雅黑" panose="020B0503020204020204" charset="-122"/>
            </a:rPr>
            <a:t>，收录自然科学领域论文</a:t>
          </a:r>
          <a:endParaRPr lang="zh-CN" altLang="en-US" sz="1400" dirty="0">
            <a:latin typeface="微软雅黑" panose="020B0503020204020204" charset="-122"/>
            <a:ea typeface="微软雅黑" panose="020B0503020204020204" charset="-122"/>
          </a:endParaRPr>
        </a:p>
      </dgm:t>
    </dgm:pt>
    <dgm:pt modelId="{66BF506A-C754-4336-AF5B-997CC8A559FE}" cxnId="{B4319778-3D0D-47E9-8A44-036E22B138BB}" type="parTrans">
      <dgm:prSet/>
      <dgm:spPr/>
      <dgm:t>
        <a:bodyPr/>
        <a:lstStyle/>
        <a:p>
          <a:endParaRPr lang="zh-CN" altLang="en-US" sz="1400">
            <a:latin typeface="微软雅黑" panose="020B0503020204020204" charset="-122"/>
            <a:ea typeface="微软雅黑" panose="020B0503020204020204" charset="-122"/>
          </a:endParaRPr>
        </a:p>
      </dgm:t>
    </dgm:pt>
    <dgm:pt modelId="{F1D20DAC-4F15-4237-A09C-B800D52E1388}" cxnId="{B4319778-3D0D-47E9-8A44-036E22B138BB}" type="sibTrans">
      <dgm:prSet/>
      <dgm:spPr/>
      <dgm:t>
        <a:bodyPr/>
        <a:lstStyle/>
        <a:p>
          <a:endParaRPr lang="zh-CN" altLang="en-US" sz="1400">
            <a:latin typeface="微软雅黑" panose="020B0503020204020204" charset="-122"/>
            <a:ea typeface="微软雅黑" panose="020B0503020204020204" charset="-122"/>
          </a:endParaRPr>
        </a:p>
      </dgm:t>
    </dgm:pt>
    <dgm:pt modelId="{38224611-723C-42FB-B8E4-EE2A0B841247}">
      <dgm:prSet custT="1"/>
      <dgm:spPr>
        <a:solidFill>
          <a:srgbClr val="00B0F0"/>
        </a:solidFill>
      </dgm:spPr>
      <dgm:t>
        <a:bodyPr/>
        <a:lstStyle/>
        <a:p>
          <a:r>
            <a:rPr lang="zh-CN" altLang="en-US" sz="1400" dirty="0" smtClean="0">
              <a:latin typeface="微软雅黑" panose="020B0503020204020204" charset="-122"/>
              <a:ea typeface="微软雅黑" panose="020B0503020204020204" charset="-122"/>
            </a:rPr>
            <a:t>中国科技论文统源刊，自然科学、社会科学，综合收录</a:t>
          </a:r>
          <a:endParaRPr lang="zh-CN" altLang="en-US" sz="1400" dirty="0">
            <a:latin typeface="微软雅黑" panose="020B0503020204020204" charset="-122"/>
            <a:ea typeface="微软雅黑" panose="020B0503020204020204" charset="-122"/>
          </a:endParaRPr>
        </a:p>
      </dgm:t>
    </dgm:pt>
    <dgm:pt modelId="{9D3A5305-4C85-4DDD-9FB6-1241C8E2B430}" cxnId="{FC4505DF-200D-4FCD-8E90-DE71E5964A88}" type="parTrans">
      <dgm:prSet/>
      <dgm:spPr/>
      <dgm:t>
        <a:bodyPr/>
        <a:lstStyle/>
        <a:p>
          <a:endParaRPr lang="zh-CN" altLang="en-US" sz="1400">
            <a:latin typeface="微软雅黑" panose="020B0503020204020204" charset="-122"/>
            <a:ea typeface="微软雅黑" panose="020B0503020204020204" charset="-122"/>
          </a:endParaRPr>
        </a:p>
      </dgm:t>
    </dgm:pt>
    <dgm:pt modelId="{A8F300D1-B705-4671-A031-0C9F640A5C72}" cxnId="{FC4505DF-200D-4FCD-8E90-DE71E5964A88}" type="sibTrans">
      <dgm:prSet/>
      <dgm:spPr/>
      <dgm:t>
        <a:bodyPr/>
        <a:lstStyle/>
        <a:p>
          <a:endParaRPr lang="zh-CN" altLang="en-US" sz="1400">
            <a:latin typeface="微软雅黑" panose="020B0503020204020204" charset="-122"/>
            <a:ea typeface="微软雅黑" panose="020B0503020204020204" charset="-122"/>
          </a:endParaRPr>
        </a:p>
      </dgm:t>
    </dgm:pt>
    <dgm:pt modelId="{BDF72594-055D-4AC3-B103-FD30CA33E8AF}">
      <dgm:prSet custT="1"/>
      <dgm:spPr>
        <a:solidFill>
          <a:srgbClr val="00B050"/>
        </a:solidFill>
      </dgm:spPr>
      <dgm:t>
        <a:bodyPr/>
        <a:lstStyle/>
        <a:p>
          <a:r>
            <a:rPr lang="zh-CN" altLang="en-US" sz="1400" dirty="0" smtClean="0">
              <a:latin typeface="微软雅黑" panose="020B0503020204020204" charset="-122"/>
              <a:ea typeface="微软雅黑" panose="020B0503020204020204" charset="-122"/>
            </a:rPr>
            <a:t>省级</a:t>
          </a:r>
          <a:endParaRPr lang="zh-CN" altLang="en-US" sz="1400" dirty="0">
            <a:latin typeface="微软雅黑" panose="020B0503020204020204" charset="-122"/>
            <a:ea typeface="微软雅黑" panose="020B0503020204020204" charset="-122"/>
          </a:endParaRPr>
        </a:p>
      </dgm:t>
    </dgm:pt>
    <dgm:pt modelId="{8D80283B-BB8B-4E1D-AF07-0E94B59B543F}" cxnId="{FE835940-C295-440D-A6AB-853F474A08E2}" type="parTrans">
      <dgm:prSet/>
      <dgm:spPr/>
      <dgm:t>
        <a:bodyPr/>
        <a:lstStyle/>
        <a:p>
          <a:endParaRPr lang="zh-CN" altLang="en-US" sz="1400">
            <a:latin typeface="微软雅黑" panose="020B0503020204020204" charset="-122"/>
            <a:ea typeface="微软雅黑" panose="020B0503020204020204" charset="-122"/>
          </a:endParaRPr>
        </a:p>
      </dgm:t>
    </dgm:pt>
    <dgm:pt modelId="{64F9D4B5-54EA-47F9-BD9B-F159E30B05E1}" cxnId="{FE835940-C295-440D-A6AB-853F474A08E2}" type="sibTrans">
      <dgm:prSet/>
      <dgm:spPr/>
      <dgm:t>
        <a:bodyPr/>
        <a:lstStyle/>
        <a:p>
          <a:endParaRPr lang="zh-CN" altLang="en-US" sz="1400">
            <a:latin typeface="微软雅黑" panose="020B0503020204020204" charset="-122"/>
            <a:ea typeface="微软雅黑" panose="020B0503020204020204" charset="-122"/>
          </a:endParaRPr>
        </a:p>
      </dgm:t>
    </dgm:pt>
    <dgm:pt modelId="{62B50F9B-3C5B-43C1-9C65-0B651DF48D88}">
      <dgm:prSet custT="1"/>
      <dgm:spPr>
        <a:solidFill>
          <a:srgbClr val="00B050"/>
        </a:solidFill>
      </dgm:spPr>
      <dgm:t>
        <a:bodyPr/>
        <a:lstStyle/>
        <a:p>
          <a:r>
            <a:rPr lang="zh-CN" altLang="en-US" sz="1400" dirty="0" smtClean="0">
              <a:latin typeface="微软雅黑" panose="020B0503020204020204" charset="-122"/>
              <a:ea typeface="微软雅黑" panose="020B0503020204020204" charset="-122"/>
            </a:rPr>
            <a:t>国家级</a:t>
          </a:r>
          <a:endParaRPr lang="zh-CN" altLang="en-US" sz="1400" dirty="0">
            <a:latin typeface="微软雅黑" panose="020B0503020204020204" charset="-122"/>
            <a:ea typeface="微软雅黑" panose="020B0503020204020204" charset="-122"/>
          </a:endParaRPr>
        </a:p>
      </dgm:t>
    </dgm:pt>
    <dgm:pt modelId="{7AFFDB19-DBD0-49F8-96BE-726218B5796F}" cxnId="{C36AE9E5-B054-4847-9209-C4D0E49F9D0C}" type="parTrans">
      <dgm:prSet/>
      <dgm:spPr/>
      <dgm:t>
        <a:bodyPr/>
        <a:lstStyle/>
        <a:p>
          <a:endParaRPr lang="zh-CN" altLang="en-US" sz="1400">
            <a:latin typeface="微软雅黑" panose="020B0503020204020204" charset="-122"/>
            <a:ea typeface="微软雅黑" panose="020B0503020204020204" charset="-122"/>
          </a:endParaRPr>
        </a:p>
      </dgm:t>
    </dgm:pt>
    <dgm:pt modelId="{C316A155-E21A-44C1-ADA8-D1E3EED3A9E9}" cxnId="{C36AE9E5-B054-4847-9209-C4D0E49F9D0C}" type="sibTrans">
      <dgm:prSet/>
      <dgm:spPr/>
      <dgm:t>
        <a:bodyPr/>
        <a:lstStyle/>
        <a:p>
          <a:endParaRPr lang="zh-CN" altLang="en-US" sz="1400">
            <a:latin typeface="微软雅黑" panose="020B0503020204020204" charset="-122"/>
            <a:ea typeface="微软雅黑" panose="020B0503020204020204" charset="-122"/>
          </a:endParaRPr>
        </a:p>
      </dgm:t>
    </dgm:pt>
    <dgm:pt modelId="{E44F01D6-F8E1-4AAF-9E4F-8A274ADDA364}">
      <dgm:prSet custT="1"/>
      <dgm:spPr>
        <a:solidFill>
          <a:srgbClr val="00B050"/>
        </a:solidFill>
      </dgm:spPr>
      <dgm:t>
        <a:bodyPr/>
        <a:lstStyle/>
        <a:p>
          <a:r>
            <a:rPr lang="zh-CN" altLang="en-US" sz="1400" dirty="0" smtClean="0">
              <a:latin typeface="微软雅黑" panose="020B0503020204020204" charset="-122"/>
              <a:ea typeface="微软雅黑" panose="020B0503020204020204" charset="-122"/>
            </a:rPr>
            <a:t>不在核心里的学报</a:t>
          </a:r>
          <a:endParaRPr lang="zh-CN" altLang="en-US" sz="1400" dirty="0">
            <a:latin typeface="微软雅黑" panose="020B0503020204020204" charset="-122"/>
            <a:ea typeface="微软雅黑" panose="020B0503020204020204" charset="-122"/>
          </a:endParaRPr>
        </a:p>
      </dgm:t>
    </dgm:pt>
    <dgm:pt modelId="{97647D3F-A1C6-48AC-92E9-C6C9D9C9E89E}" cxnId="{3E18E8F8-867D-41C8-B710-2E6AA1DE4B6A}" type="parTrans">
      <dgm:prSet/>
      <dgm:spPr/>
      <dgm:t>
        <a:bodyPr/>
        <a:lstStyle/>
        <a:p>
          <a:endParaRPr lang="zh-CN" altLang="en-US" sz="1400">
            <a:latin typeface="微软雅黑" panose="020B0503020204020204" charset="-122"/>
            <a:ea typeface="微软雅黑" panose="020B0503020204020204" charset="-122"/>
          </a:endParaRPr>
        </a:p>
      </dgm:t>
    </dgm:pt>
    <dgm:pt modelId="{3FFD53A9-57EA-4356-A0B3-CEE094912F00}" cxnId="{3E18E8F8-867D-41C8-B710-2E6AA1DE4B6A}" type="sibTrans">
      <dgm:prSet/>
      <dgm:spPr/>
      <dgm:t>
        <a:bodyPr/>
        <a:lstStyle/>
        <a:p>
          <a:endParaRPr lang="zh-CN" altLang="en-US" sz="1400">
            <a:latin typeface="微软雅黑" panose="020B0503020204020204" charset="-122"/>
            <a:ea typeface="微软雅黑" panose="020B0503020204020204" charset="-122"/>
          </a:endParaRPr>
        </a:p>
      </dgm:t>
    </dgm:pt>
    <dgm:pt modelId="{86AC83A9-A131-4054-A447-5E5C24538913}">
      <dgm:prSet custT="1"/>
      <dgm:spPr>
        <a:solidFill>
          <a:srgbClr val="00B0F0"/>
        </a:solidFill>
      </dgm:spPr>
      <dgm:t>
        <a:bodyPr/>
        <a:lstStyle/>
        <a:p>
          <a:r>
            <a:rPr lang="zh-CN" altLang="en-US" sz="1400" dirty="0" smtClean="0">
              <a:latin typeface="微软雅黑" panose="020B0503020204020204" charset="-122"/>
              <a:ea typeface="微软雅黑" panose="020B0503020204020204" charset="-122"/>
            </a:rPr>
            <a:t>主管单位是省部级或以下主管的期刊</a:t>
          </a:r>
          <a:endParaRPr lang="zh-CN" altLang="en-US" sz="1400" dirty="0">
            <a:latin typeface="微软雅黑" panose="020B0503020204020204" charset="-122"/>
            <a:ea typeface="微软雅黑" panose="020B0503020204020204" charset="-122"/>
          </a:endParaRPr>
        </a:p>
      </dgm:t>
    </dgm:pt>
    <dgm:pt modelId="{79C14B40-E004-42A8-86F9-E5D3B95A8AFF}" cxnId="{E7B23444-36CF-4CF6-BBCB-1EBD17BE915C}" type="parTrans">
      <dgm:prSet/>
      <dgm:spPr/>
      <dgm:t>
        <a:bodyPr/>
        <a:lstStyle/>
        <a:p>
          <a:endParaRPr lang="zh-CN" altLang="en-US" sz="1400">
            <a:latin typeface="微软雅黑" panose="020B0503020204020204" charset="-122"/>
            <a:ea typeface="微软雅黑" panose="020B0503020204020204" charset="-122"/>
          </a:endParaRPr>
        </a:p>
      </dgm:t>
    </dgm:pt>
    <dgm:pt modelId="{CF359B08-62EE-43D3-A92E-AB5FE431CABF}" cxnId="{E7B23444-36CF-4CF6-BBCB-1EBD17BE915C}" type="sibTrans">
      <dgm:prSet/>
      <dgm:spPr/>
      <dgm:t>
        <a:bodyPr/>
        <a:lstStyle/>
        <a:p>
          <a:endParaRPr lang="zh-CN" altLang="en-US" sz="1400">
            <a:latin typeface="微软雅黑" panose="020B0503020204020204" charset="-122"/>
            <a:ea typeface="微软雅黑" panose="020B0503020204020204" charset="-122"/>
          </a:endParaRPr>
        </a:p>
      </dgm:t>
    </dgm:pt>
    <dgm:pt modelId="{ACD3CB4C-E3F4-43FF-AF25-B216333CC522}">
      <dgm:prSet custT="1"/>
      <dgm:spPr>
        <a:solidFill>
          <a:srgbClr val="00B0F0"/>
        </a:solidFill>
      </dgm:spPr>
      <dgm:t>
        <a:bodyPr/>
        <a:lstStyle/>
        <a:p>
          <a:r>
            <a:rPr lang="zh-CN" altLang="en-US" sz="1400" dirty="0" smtClean="0">
              <a:latin typeface="微软雅黑" panose="020B0503020204020204" charset="-122"/>
              <a:ea typeface="微软雅黑" panose="020B0503020204020204" charset="-122"/>
            </a:rPr>
            <a:t>主管单位为国家级、一级学会等主管的期刊</a:t>
          </a:r>
          <a:endParaRPr lang="zh-CN" altLang="en-US" sz="1400" dirty="0">
            <a:latin typeface="微软雅黑" panose="020B0503020204020204" charset="-122"/>
            <a:ea typeface="微软雅黑" panose="020B0503020204020204" charset="-122"/>
          </a:endParaRPr>
        </a:p>
      </dgm:t>
    </dgm:pt>
    <dgm:pt modelId="{5AA610D4-4158-42CB-B63E-04E0EAE96157}" cxnId="{CE88D799-01D5-4CE2-81D0-34D2532EEF32}" type="parTrans">
      <dgm:prSet/>
      <dgm:spPr/>
      <dgm:t>
        <a:bodyPr/>
        <a:lstStyle/>
        <a:p>
          <a:endParaRPr lang="zh-CN" altLang="en-US" sz="1400">
            <a:latin typeface="微软雅黑" panose="020B0503020204020204" charset="-122"/>
            <a:ea typeface="微软雅黑" panose="020B0503020204020204" charset="-122"/>
          </a:endParaRPr>
        </a:p>
      </dgm:t>
    </dgm:pt>
    <dgm:pt modelId="{F7336750-6E9E-43B7-82F2-E8C3A493AC59}" cxnId="{CE88D799-01D5-4CE2-81D0-34D2532EEF32}" type="sibTrans">
      <dgm:prSet/>
      <dgm:spPr/>
      <dgm:t>
        <a:bodyPr/>
        <a:lstStyle/>
        <a:p>
          <a:endParaRPr lang="zh-CN" altLang="en-US" sz="1400">
            <a:latin typeface="微软雅黑" panose="020B0503020204020204" charset="-122"/>
            <a:ea typeface="微软雅黑" panose="020B0503020204020204" charset="-122"/>
          </a:endParaRPr>
        </a:p>
      </dgm:t>
    </dgm:pt>
    <dgm:pt modelId="{C958E086-16FC-4944-BED8-1D0F6B683AA0}">
      <dgm:prSet custT="1"/>
      <dgm:spPr/>
      <dgm:t>
        <a:bodyPr/>
        <a:lstStyle/>
        <a:p>
          <a:r>
            <a:rPr lang="en-US" altLang="zh-CN" sz="1400" dirty="0" smtClean="0">
              <a:latin typeface="微软雅黑" panose="020B0503020204020204" charset="-122"/>
              <a:ea typeface="微软雅黑" panose="020B0503020204020204" charset="-122"/>
            </a:rPr>
            <a:t>EI</a:t>
          </a:r>
          <a:endParaRPr lang="zh-CN" altLang="en-US" sz="1400" dirty="0">
            <a:latin typeface="微软雅黑" panose="020B0503020204020204" charset="-122"/>
            <a:ea typeface="微软雅黑" panose="020B0503020204020204" charset="-122"/>
          </a:endParaRPr>
        </a:p>
      </dgm:t>
    </dgm:pt>
    <dgm:pt modelId="{79CA23C8-B4EF-4123-8F6E-7ECE6D6BE4E1}" cxnId="{85B0A42F-E92A-46A7-B833-AFD3EF819031}" type="parTrans">
      <dgm:prSet/>
      <dgm:spPr/>
      <dgm:t>
        <a:bodyPr/>
        <a:lstStyle/>
        <a:p>
          <a:endParaRPr lang="zh-CN" altLang="en-US" sz="1400">
            <a:latin typeface="微软雅黑" panose="020B0503020204020204" charset="-122"/>
            <a:ea typeface="微软雅黑" panose="020B0503020204020204" charset="-122"/>
          </a:endParaRPr>
        </a:p>
      </dgm:t>
    </dgm:pt>
    <dgm:pt modelId="{15C3564C-55E0-4A55-AD46-96208C235BC6}" cxnId="{85B0A42F-E92A-46A7-B833-AFD3EF819031}" type="sibTrans">
      <dgm:prSet/>
      <dgm:spPr/>
      <dgm:t>
        <a:bodyPr/>
        <a:lstStyle/>
        <a:p>
          <a:endParaRPr lang="zh-CN" altLang="en-US" sz="1400">
            <a:latin typeface="微软雅黑" panose="020B0503020204020204" charset="-122"/>
            <a:ea typeface="微软雅黑" panose="020B0503020204020204" charset="-122"/>
          </a:endParaRPr>
        </a:p>
      </dgm:t>
    </dgm:pt>
    <dgm:pt modelId="{FEC0BBE1-6B4C-41CF-9C75-5CE3882CA4DE}">
      <dgm:prSet custT="1"/>
      <dgm:spPr/>
      <dgm:t>
        <a:bodyPr/>
        <a:lstStyle/>
        <a:p>
          <a:r>
            <a:rPr lang="en-US" altLang="zh-CN" sz="1400" dirty="0" smtClean="0">
              <a:latin typeface="微软雅黑" panose="020B0503020204020204" charset="-122"/>
              <a:ea typeface="微软雅黑" panose="020B0503020204020204" charset="-122"/>
            </a:rPr>
            <a:t>SCI</a:t>
          </a:r>
          <a:endParaRPr lang="zh-CN" altLang="en-US" sz="1400" dirty="0">
            <a:latin typeface="微软雅黑" panose="020B0503020204020204" charset="-122"/>
            <a:ea typeface="微软雅黑" panose="020B0503020204020204" charset="-122"/>
          </a:endParaRPr>
        </a:p>
      </dgm:t>
    </dgm:pt>
    <dgm:pt modelId="{6958CE64-A91A-47B0-AC60-574967AB157D}" cxnId="{63BC4993-2C5C-444E-958D-4663D493AF56}" type="parTrans">
      <dgm:prSet/>
      <dgm:spPr/>
      <dgm:t>
        <a:bodyPr/>
        <a:lstStyle/>
        <a:p>
          <a:endParaRPr lang="zh-CN" altLang="en-US" sz="1400">
            <a:latin typeface="微软雅黑" panose="020B0503020204020204" charset="-122"/>
            <a:ea typeface="微软雅黑" panose="020B0503020204020204" charset="-122"/>
          </a:endParaRPr>
        </a:p>
      </dgm:t>
    </dgm:pt>
    <dgm:pt modelId="{5966C515-B5E4-464C-88C1-DBD801E63CD4}" cxnId="{63BC4993-2C5C-444E-958D-4663D493AF56}" type="sibTrans">
      <dgm:prSet/>
      <dgm:spPr/>
      <dgm:t>
        <a:bodyPr/>
        <a:lstStyle/>
        <a:p>
          <a:endParaRPr lang="zh-CN" altLang="en-US" sz="1400">
            <a:latin typeface="微软雅黑" panose="020B0503020204020204" charset="-122"/>
            <a:ea typeface="微软雅黑" panose="020B0503020204020204" charset="-122"/>
          </a:endParaRPr>
        </a:p>
      </dgm:t>
    </dgm:pt>
    <dgm:pt modelId="{6D2CC0FF-708D-4E4C-85D1-BCBCABF5180D}">
      <dgm:prSet custT="1"/>
      <dgm:spPr/>
      <dgm:t>
        <a:bodyPr/>
        <a:lstStyle/>
        <a:p>
          <a:r>
            <a:rPr lang="en-US" altLang="zh-CN" sz="1400" dirty="0" smtClean="0">
              <a:latin typeface="微软雅黑" panose="020B0503020204020204" charset="-122"/>
              <a:ea typeface="微软雅黑" panose="020B0503020204020204" charset="-122"/>
            </a:rPr>
            <a:t>SSCI</a:t>
          </a:r>
          <a:endParaRPr lang="zh-CN" altLang="en-US" sz="1400" dirty="0">
            <a:latin typeface="微软雅黑" panose="020B0503020204020204" charset="-122"/>
            <a:ea typeface="微软雅黑" panose="020B0503020204020204" charset="-122"/>
          </a:endParaRPr>
        </a:p>
      </dgm:t>
    </dgm:pt>
    <dgm:pt modelId="{1D0C5747-FF54-4977-B805-D9207A49A317}" cxnId="{101F42DC-759C-439C-BBB8-7D36EFE25685}" type="parTrans">
      <dgm:prSet/>
      <dgm:spPr/>
      <dgm:t>
        <a:bodyPr/>
        <a:lstStyle/>
        <a:p>
          <a:endParaRPr lang="zh-CN" altLang="en-US" sz="1400">
            <a:latin typeface="微软雅黑" panose="020B0503020204020204" charset="-122"/>
            <a:ea typeface="微软雅黑" panose="020B0503020204020204" charset="-122"/>
          </a:endParaRPr>
        </a:p>
      </dgm:t>
    </dgm:pt>
    <dgm:pt modelId="{824B0DC8-8DB6-4A77-A079-8918AAD00D76}" cxnId="{101F42DC-759C-439C-BBB8-7D36EFE25685}" type="sibTrans">
      <dgm:prSet/>
      <dgm:spPr/>
      <dgm:t>
        <a:bodyPr/>
        <a:lstStyle/>
        <a:p>
          <a:endParaRPr lang="zh-CN" altLang="en-US" sz="1400">
            <a:latin typeface="微软雅黑" panose="020B0503020204020204" charset="-122"/>
            <a:ea typeface="微软雅黑" panose="020B0503020204020204" charset="-122"/>
          </a:endParaRPr>
        </a:p>
      </dgm:t>
    </dgm:pt>
    <dgm:pt modelId="{387E5A5E-4374-4423-8D99-E0AD9D29FBBE}">
      <dgm:prSet custT="1"/>
      <dgm:spPr>
        <a:solidFill>
          <a:srgbClr val="00B050"/>
        </a:solidFill>
      </dgm:spPr>
      <dgm:t>
        <a:bodyPr/>
        <a:lstStyle/>
        <a:p>
          <a:r>
            <a:rPr lang="zh-CN" altLang="en-US" sz="1400" dirty="0" smtClean="0">
              <a:latin typeface="微软雅黑" panose="020B0503020204020204" charset="-122"/>
              <a:ea typeface="微软雅黑" panose="020B0503020204020204" charset="-122"/>
            </a:rPr>
            <a:t>工程索引</a:t>
          </a:r>
          <a:endParaRPr lang="zh-CN" altLang="en-US" sz="1400" dirty="0">
            <a:latin typeface="微软雅黑" panose="020B0503020204020204" charset="-122"/>
            <a:ea typeface="微软雅黑" panose="020B0503020204020204" charset="-122"/>
          </a:endParaRPr>
        </a:p>
      </dgm:t>
    </dgm:pt>
    <dgm:pt modelId="{62E60CC4-4BB7-4AC9-8B64-EC22358C5AF4}" cxnId="{F4D202AA-354C-47A9-A1EE-D3D117B517C0}" type="parTrans">
      <dgm:prSet/>
      <dgm:spPr/>
      <dgm:t>
        <a:bodyPr/>
        <a:lstStyle/>
        <a:p>
          <a:endParaRPr lang="zh-CN" altLang="en-US" sz="1400">
            <a:latin typeface="微软雅黑" panose="020B0503020204020204" charset="-122"/>
            <a:ea typeface="微软雅黑" panose="020B0503020204020204" charset="-122"/>
          </a:endParaRPr>
        </a:p>
      </dgm:t>
    </dgm:pt>
    <dgm:pt modelId="{8E006B67-D74D-498B-934D-95DF6F832ADC}" cxnId="{F4D202AA-354C-47A9-A1EE-D3D117B517C0}" type="sibTrans">
      <dgm:prSet/>
      <dgm:spPr/>
      <dgm:t>
        <a:bodyPr/>
        <a:lstStyle/>
        <a:p>
          <a:endParaRPr lang="zh-CN" altLang="en-US" sz="1400">
            <a:latin typeface="微软雅黑" panose="020B0503020204020204" charset="-122"/>
            <a:ea typeface="微软雅黑" panose="020B0503020204020204" charset="-122"/>
          </a:endParaRPr>
        </a:p>
      </dgm:t>
    </dgm:pt>
    <dgm:pt modelId="{7AB494EF-49AB-4EF3-9374-5313C2491F02}">
      <dgm:prSet custT="1"/>
      <dgm:spPr>
        <a:solidFill>
          <a:srgbClr val="00B050"/>
        </a:solidFill>
      </dgm:spPr>
      <dgm:t>
        <a:bodyPr/>
        <a:lstStyle/>
        <a:p>
          <a:r>
            <a:rPr lang="zh-CN" altLang="en-US" sz="1400" dirty="0" smtClean="0">
              <a:latin typeface="微软雅黑" panose="020B0503020204020204" charset="-122"/>
              <a:ea typeface="微软雅黑" panose="020B0503020204020204" charset="-122"/>
            </a:rPr>
            <a:t>理工科科学引文索引</a:t>
          </a:r>
          <a:endParaRPr lang="zh-CN" altLang="en-US" sz="1400" dirty="0">
            <a:latin typeface="微软雅黑" panose="020B0503020204020204" charset="-122"/>
            <a:ea typeface="微软雅黑" panose="020B0503020204020204" charset="-122"/>
          </a:endParaRPr>
        </a:p>
      </dgm:t>
    </dgm:pt>
    <dgm:pt modelId="{D7594D39-AA48-40C9-927B-780242D70DE4}" cxnId="{42F6B740-4D25-441B-85A4-C2A0AD7D2DDF}" type="parTrans">
      <dgm:prSet/>
      <dgm:spPr/>
      <dgm:t>
        <a:bodyPr/>
        <a:lstStyle/>
        <a:p>
          <a:endParaRPr lang="zh-CN" altLang="en-US" sz="1400">
            <a:latin typeface="微软雅黑" panose="020B0503020204020204" charset="-122"/>
            <a:ea typeface="微软雅黑" panose="020B0503020204020204" charset="-122"/>
          </a:endParaRPr>
        </a:p>
      </dgm:t>
    </dgm:pt>
    <dgm:pt modelId="{99A5E993-EBD3-48CD-9272-C22E0D35A76F}" cxnId="{42F6B740-4D25-441B-85A4-C2A0AD7D2DDF}" type="sibTrans">
      <dgm:prSet/>
      <dgm:spPr/>
      <dgm:t>
        <a:bodyPr/>
        <a:lstStyle/>
        <a:p>
          <a:endParaRPr lang="zh-CN" altLang="en-US" sz="1400">
            <a:latin typeface="微软雅黑" panose="020B0503020204020204" charset="-122"/>
            <a:ea typeface="微软雅黑" panose="020B0503020204020204" charset="-122"/>
          </a:endParaRPr>
        </a:p>
      </dgm:t>
    </dgm:pt>
    <dgm:pt modelId="{80364A24-27E0-49E9-8BA1-01B727A7CE80}">
      <dgm:prSet custT="1"/>
      <dgm:spPr>
        <a:solidFill>
          <a:srgbClr val="00B050"/>
        </a:solidFill>
      </dgm:spPr>
      <dgm:t>
        <a:bodyPr/>
        <a:lstStyle/>
        <a:p>
          <a:r>
            <a:rPr lang="zh-CN" altLang="en-US" sz="1400" dirty="0" smtClean="0">
              <a:latin typeface="微软雅黑" panose="020B0503020204020204" charset="-122"/>
              <a:ea typeface="微软雅黑" panose="020B0503020204020204" charset="-122"/>
            </a:rPr>
            <a:t>社会科学引文索引</a:t>
          </a:r>
          <a:endParaRPr lang="zh-CN" altLang="en-US" sz="1400" dirty="0">
            <a:latin typeface="微软雅黑" panose="020B0503020204020204" charset="-122"/>
            <a:ea typeface="微软雅黑" panose="020B0503020204020204" charset="-122"/>
          </a:endParaRPr>
        </a:p>
      </dgm:t>
    </dgm:pt>
    <dgm:pt modelId="{E12AC8F8-42DD-4CB5-B53B-F4A82FEF7A97}" cxnId="{25CEF5F7-330C-450D-85D2-12567EE05126}" type="parTrans">
      <dgm:prSet/>
      <dgm:spPr/>
      <dgm:t>
        <a:bodyPr/>
        <a:lstStyle/>
        <a:p>
          <a:endParaRPr lang="zh-CN" altLang="en-US" sz="1400">
            <a:latin typeface="微软雅黑" panose="020B0503020204020204" charset="-122"/>
            <a:ea typeface="微软雅黑" panose="020B0503020204020204" charset="-122"/>
          </a:endParaRPr>
        </a:p>
      </dgm:t>
    </dgm:pt>
    <dgm:pt modelId="{49C46BE5-020E-497D-B295-5948C5395766}" cxnId="{25CEF5F7-330C-450D-85D2-12567EE05126}" type="sibTrans">
      <dgm:prSet/>
      <dgm:spPr/>
      <dgm:t>
        <a:bodyPr/>
        <a:lstStyle/>
        <a:p>
          <a:endParaRPr lang="zh-CN" altLang="en-US" sz="1400">
            <a:latin typeface="微软雅黑" panose="020B0503020204020204" charset="-122"/>
            <a:ea typeface="微软雅黑" panose="020B0503020204020204" charset="-122"/>
          </a:endParaRPr>
        </a:p>
      </dgm:t>
    </dgm:pt>
    <dgm:pt modelId="{ED7F3D9F-142F-426E-B5E2-E13FDEAE5ED4}" type="pres">
      <dgm:prSet presAssocID="{15A20FD2-FDB5-4181-A3A3-331E90785D23}" presName="hierChild1" presStyleCnt="0">
        <dgm:presLayoutVars>
          <dgm:orgChart val="1"/>
          <dgm:chPref val="1"/>
          <dgm:dir/>
          <dgm:animOne val="branch"/>
          <dgm:animLvl val="lvl"/>
          <dgm:resizeHandles/>
        </dgm:presLayoutVars>
      </dgm:prSet>
      <dgm:spPr/>
      <dgm:t>
        <a:bodyPr/>
        <a:lstStyle/>
        <a:p>
          <a:endParaRPr lang="zh-CN" altLang="en-US"/>
        </a:p>
      </dgm:t>
    </dgm:pt>
    <dgm:pt modelId="{46EECA3C-EA2C-4861-9A9A-1CB1263DE6AF}" type="pres">
      <dgm:prSet presAssocID="{61AE89F3-FBE4-4001-95D4-A4DD2A63765E}" presName="hierRoot1" presStyleCnt="0">
        <dgm:presLayoutVars>
          <dgm:hierBranch val="init"/>
        </dgm:presLayoutVars>
      </dgm:prSet>
      <dgm:spPr/>
      <dgm:t>
        <a:bodyPr/>
        <a:lstStyle/>
        <a:p>
          <a:endParaRPr lang="zh-CN" altLang="en-US"/>
        </a:p>
      </dgm:t>
    </dgm:pt>
    <dgm:pt modelId="{FA3A6E78-B324-44D4-AF20-B0806BB75790}" type="pres">
      <dgm:prSet presAssocID="{61AE89F3-FBE4-4001-95D4-A4DD2A63765E}" presName="rootComposite1" presStyleCnt="0"/>
      <dgm:spPr/>
      <dgm:t>
        <a:bodyPr/>
        <a:lstStyle/>
        <a:p>
          <a:endParaRPr lang="zh-CN" altLang="en-US"/>
        </a:p>
      </dgm:t>
    </dgm:pt>
    <dgm:pt modelId="{D81D4365-5D46-44D8-B039-C330D263D590}" type="pres">
      <dgm:prSet presAssocID="{61AE89F3-FBE4-4001-95D4-A4DD2A63765E}" presName="rootText1" presStyleLbl="node0" presStyleIdx="0" presStyleCnt="1" custScaleX="101824">
        <dgm:presLayoutVars>
          <dgm:chPref val="3"/>
        </dgm:presLayoutVars>
      </dgm:prSet>
      <dgm:spPr/>
      <dgm:t>
        <a:bodyPr/>
        <a:lstStyle/>
        <a:p>
          <a:endParaRPr lang="zh-CN" altLang="en-US"/>
        </a:p>
      </dgm:t>
    </dgm:pt>
    <dgm:pt modelId="{803FDD4E-D932-4BA6-87EC-95611ACA3E68}" type="pres">
      <dgm:prSet presAssocID="{61AE89F3-FBE4-4001-95D4-A4DD2A63765E}" presName="rootConnector1" presStyleLbl="node1" presStyleIdx="0" presStyleCnt="0"/>
      <dgm:spPr/>
      <dgm:t>
        <a:bodyPr/>
        <a:lstStyle/>
        <a:p>
          <a:endParaRPr lang="zh-CN" altLang="en-US"/>
        </a:p>
      </dgm:t>
    </dgm:pt>
    <dgm:pt modelId="{96487FB6-72E9-4EC2-83D1-18E3DAD95FE6}" type="pres">
      <dgm:prSet presAssocID="{61AE89F3-FBE4-4001-95D4-A4DD2A63765E}" presName="hierChild2" presStyleCnt="0"/>
      <dgm:spPr/>
      <dgm:t>
        <a:bodyPr/>
        <a:lstStyle/>
        <a:p>
          <a:endParaRPr lang="zh-CN" altLang="en-US"/>
        </a:p>
      </dgm:t>
    </dgm:pt>
    <dgm:pt modelId="{82CCF946-CBDF-4773-8CFE-1FDC237B605D}" type="pres">
      <dgm:prSet presAssocID="{EDC6E979-3B26-43E9-923B-A947286876A1}" presName="Name64" presStyleLbl="parChTrans1D2" presStyleIdx="0" presStyleCnt="2"/>
      <dgm:spPr/>
      <dgm:t>
        <a:bodyPr/>
        <a:lstStyle/>
        <a:p>
          <a:endParaRPr lang="zh-CN" altLang="en-US"/>
        </a:p>
      </dgm:t>
    </dgm:pt>
    <dgm:pt modelId="{95005E9C-EF51-4649-AC24-B24422157383}" type="pres">
      <dgm:prSet presAssocID="{0017A172-62FB-4C27-8DB9-EC13CC6B9F34}" presName="hierRoot2" presStyleCnt="0">
        <dgm:presLayoutVars>
          <dgm:hierBranch val="init"/>
        </dgm:presLayoutVars>
      </dgm:prSet>
      <dgm:spPr/>
      <dgm:t>
        <a:bodyPr/>
        <a:lstStyle/>
        <a:p>
          <a:endParaRPr lang="zh-CN" altLang="en-US"/>
        </a:p>
      </dgm:t>
    </dgm:pt>
    <dgm:pt modelId="{C119D7EA-4816-40CD-85C3-FFA09CC2C366}" type="pres">
      <dgm:prSet presAssocID="{0017A172-62FB-4C27-8DB9-EC13CC6B9F34}" presName="rootComposite" presStyleCnt="0"/>
      <dgm:spPr/>
      <dgm:t>
        <a:bodyPr/>
        <a:lstStyle/>
        <a:p>
          <a:endParaRPr lang="zh-CN" altLang="en-US"/>
        </a:p>
      </dgm:t>
    </dgm:pt>
    <dgm:pt modelId="{55EF8F19-7204-4FEB-9B10-1E86F5D260BC}" type="pres">
      <dgm:prSet presAssocID="{0017A172-62FB-4C27-8DB9-EC13CC6B9F34}" presName="rootText" presStyleLbl="node2" presStyleIdx="0" presStyleCnt="2">
        <dgm:presLayoutVars>
          <dgm:chPref val="3"/>
        </dgm:presLayoutVars>
      </dgm:prSet>
      <dgm:spPr/>
      <dgm:t>
        <a:bodyPr/>
        <a:lstStyle/>
        <a:p>
          <a:endParaRPr lang="zh-CN" altLang="en-US"/>
        </a:p>
      </dgm:t>
    </dgm:pt>
    <dgm:pt modelId="{EEA5F17A-4F54-417F-8778-94BEE5E5AB5C}" type="pres">
      <dgm:prSet presAssocID="{0017A172-62FB-4C27-8DB9-EC13CC6B9F34}" presName="rootConnector" presStyleLbl="node2" presStyleIdx="0" presStyleCnt="2"/>
      <dgm:spPr/>
      <dgm:t>
        <a:bodyPr/>
        <a:lstStyle/>
        <a:p>
          <a:endParaRPr lang="zh-CN" altLang="en-US"/>
        </a:p>
      </dgm:t>
    </dgm:pt>
    <dgm:pt modelId="{516FE2A2-7AA0-43C8-91E7-321D70CD0F24}" type="pres">
      <dgm:prSet presAssocID="{0017A172-62FB-4C27-8DB9-EC13CC6B9F34}" presName="hierChild4" presStyleCnt="0"/>
      <dgm:spPr/>
      <dgm:t>
        <a:bodyPr/>
        <a:lstStyle/>
        <a:p>
          <a:endParaRPr lang="zh-CN" altLang="en-US"/>
        </a:p>
      </dgm:t>
    </dgm:pt>
    <dgm:pt modelId="{AD47DEFA-A59D-46EA-8684-2750BCBA15F9}" type="pres">
      <dgm:prSet presAssocID="{CE54381B-36FC-48D1-99A6-D9D57C2C967B}" presName="Name64" presStyleLbl="parChTrans1D3" presStyleIdx="0" presStyleCnt="5"/>
      <dgm:spPr/>
      <dgm:t>
        <a:bodyPr/>
        <a:lstStyle/>
        <a:p>
          <a:endParaRPr lang="zh-CN" altLang="en-US"/>
        </a:p>
      </dgm:t>
    </dgm:pt>
    <dgm:pt modelId="{634BCB89-E2E2-42FC-87AA-F42600A160C2}" type="pres">
      <dgm:prSet presAssocID="{B6E24AD5-8E3C-43DB-B712-BA243B72853E}" presName="hierRoot2" presStyleCnt="0">
        <dgm:presLayoutVars>
          <dgm:hierBranch val="init"/>
        </dgm:presLayoutVars>
      </dgm:prSet>
      <dgm:spPr/>
      <dgm:t>
        <a:bodyPr/>
        <a:lstStyle/>
        <a:p>
          <a:endParaRPr lang="zh-CN" altLang="en-US"/>
        </a:p>
      </dgm:t>
    </dgm:pt>
    <dgm:pt modelId="{D9DC46CC-B4D9-4F68-AD56-5B0FE2BB29EF}" type="pres">
      <dgm:prSet presAssocID="{B6E24AD5-8E3C-43DB-B712-BA243B72853E}" presName="rootComposite" presStyleCnt="0"/>
      <dgm:spPr/>
      <dgm:t>
        <a:bodyPr/>
        <a:lstStyle/>
        <a:p>
          <a:endParaRPr lang="zh-CN" altLang="en-US"/>
        </a:p>
      </dgm:t>
    </dgm:pt>
    <dgm:pt modelId="{23068D44-EDDF-43A9-A896-9896AD806F34}" type="pres">
      <dgm:prSet presAssocID="{B6E24AD5-8E3C-43DB-B712-BA243B72853E}" presName="rootText" presStyleLbl="node3" presStyleIdx="0" presStyleCnt="5">
        <dgm:presLayoutVars>
          <dgm:chPref val="3"/>
        </dgm:presLayoutVars>
      </dgm:prSet>
      <dgm:spPr/>
      <dgm:t>
        <a:bodyPr/>
        <a:lstStyle/>
        <a:p>
          <a:endParaRPr lang="zh-CN" altLang="en-US"/>
        </a:p>
      </dgm:t>
    </dgm:pt>
    <dgm:pt modelId="{08C5171A-0B21-4F21-8139-9E67D6E933DE}" type="pres">
      <dgm:prSet presAssocID="{B6E24AD5-8E3C-43DB-B712-BA243B72853E}" presName="rootConnector" presStyleLbl="node3" presStyleIdx="0" presStyleCnt="5"/>
      <dgm:spPr/>
      <dgm:t>
        <a:bodyPr/>
        <a:lstStyle/>
        <a:p>
          <a:endParaRPr lang="zh-CN" altLang="en-US"/>
        </a:p>
      </dgm:t>
    </dgm:pt>
    <dgm:pt modelId="{5836EA91-A2F9-4654-80BE-8A01BF76D051}" type="pres">
      <dgm:prSet presAssocID="{B6E24AD5-8E3C-43DB-B712-BA243B72853E}" presName="hierChild4" presStyleCnt="0"/>
      <dgm:spPr/>
      <dgm:t>
        <a:bodyPr/>
        <a:lstStyle/>
        <a:p>
          <a:endParaRPr lang="zh-CN" altLang="en-US"/>
        </a:p>
      </dgm:t>
    </dgm:pt>
    <dgm:pt modelId="{643F20F9-2A48-458F-9091-ED66A91DB7B4}" type="pres">
      <dgm:prSet presAssocID="{3EFD0323-058E-4936-947A-DFEFF2E17594}" presName="Name64" presStyleLbl="parChTrans1D4" presStyleIdx="0" presStyleCnt="16"/>
      <dgm:spPr/>
      <dgm:t>
        <a:bodyPr/>
        <a:lstStyle/>
        <a:p>
          <a:endParaRPr lang="zh-CN" altLang="en-US"/>
        </a:p>
      </dgm:t>
    </dgm:pt>
    <dgm:pt modelId="{590FDC93-8F6F-4F6F-8ED8-C8ECBD0D2D7B}" type="pres">
      <dgm:prSet presAssocID="{EEEDEBCE-9F12-41CB-853A-6E0E0F99B41B}" presName="hierRoot2" presStyleCnt="0">
        <dgm:presLayoutVars>
          <dgm:hierBranch val="init"/>
        </dgm:presLayoutVars>
      </dgm:prSet>
      <dgm:spPr/>
      <dgm:t>
        <a:bodyPr/>
        <a:lstStyle/>
        <a:p>
          <a:endParaRPr lang="zh-CN" altLang="en-US"/>
        </a:p>
      </dgm:t>
    </dgm:pt>
    <dgm:pt modelId="{76B14313-4817-48EC-B95B-07BD3552FD3B}" type="pres">
      <dgm:prSet presAssocID="{EEEDEBCE-9F12-41CB-853A-6E0E0F99B41B}" presName="rootComposite" presStyleCnt="0"/>
      <dgm:spPr/>
      <dgm:t>
        <a:bodyPr/>
        <a:lstStyle/>
        <a:p>
          <a:endParaRPr lang="zh-CN" altLang="en-US"/>
        </a:p>
      </dgm:t>
    </dgm:pt>
    <dgm:pt modelId="{4B93E0D0-3C66-492A-A050-54806CAD4127}" type="pres">
      <dgm:prSet presAssocID="{EEEDEBCE-9F12-41CB-853A-6E0E0F99B41B}" presName="rootText" presStyleLbl="node4" presStyleIdx="0" presStyleCnt="16" custScaleX="154021">
        <dgm:presLayoutVars>
          <dgm:chPref val="3"/>
        </dgm:presLayoutVars>
      </dgm:prSet>
      <dgm:spPr/>
      <dgm:t>
        <a:bodyPr/>
        <a:lstStyle/>
        <a:p>
          <a:endParaRPr lang="zh-CN" altLang="en-US"/>
        </a:p>
      </dgm:t>
    </dgm:pt>
    <dgm:pt modelId="{B7AEB69C-73DD-4DA2-BB1A-F73A7722A37D}" type="pres">
      <dgm:prSet presAssocID="{EEEDEBCE-9F12-41CB-853A-6E0E0F99B41B}" presName="rootConnector" presStyleLbl="node4" presStyleIdx="0" presStyleCnt="16"/>
      <dgm:spPr/>
      <dgm:t>
        <a:bodyPr/>
        <a:lstStyle/>
        <a:p>
          <a:endParaRPr lang="zh-CN" altLang="en-US"/>
        </a:p>
      </dgm:t>
    </dgm:pt>
    <dgm:pt modelId="{B40D1B52-6BA1-430A-8C01-82695A4663A5}" type="pres">
      <dgm:prSet presAssocID="{EEEDEBCE-9F12-41CB-853A-6E0E0F99B41B}" presName="hierChild4" presStyleCnt="0"/>
      <dgm:spPr/>
      <dgm:t>
        <a:bodyPr/>
        <a:lstStyle/>
        <a:p>
          <a:endParaRPr lang="zh-CN" altLang="en-US"/>
        </a:p>
      </dgm:t>
    </dgm:pt>
    <dgm:pt modelId="{DA70718B-EDB1-4949-88AA-2F52613A8AD9}" type="pres">
      <dgm:prSet presAssocID="{FCD06793-FE55-403C-9AC9-FA71A6866E28}" presName="Name64" presStyleLbl="parChTrans1D4" presStyleIdx="1" presStyleCnt="16"/>
      <dgm:spPr/>
      <dgm:t>
        <a:bodyPr/>
        <a:lstStyle/>
        <a:p>
          <a:endParaRPr lang="zh-CN" altLang="en-US"/>
        </a:p>
      </dgm:t>
    </dgm:pt>
    <dgm:pt modelId="{AD2502E3-5922-4997-819F-A7944E5C9C04}" type="pres">
      <dgm:prSet presAssocID="{07D6BAA8-9075-4D53-B8FB-DC938F53FC9B}" presName="hierRoot2" presStyleCnt="0">
        <dgm:presLayoutVars>
          <dgm:hierBranch val="init"/>
        </dgm:presLayoutVars>
      </dgm:prSet>
      <dgm:spPr/>
      <dgm:t>
        <a:bodyPr/>
        <a:lstStyle/>
        <a:p>
          <a:endParaRPr lang="zh-CN" altLang="en-US"/>
        </a:p>
      </dgm:t>
    </dgm:pt>
    <dgm:pt modelId="{44A180D6-5C3D-4804-AB01-6027AD68BC61}" type="pres">
      <dgm:prSet presAssocID="{07D6BAA8-9075-4D53-B8FB-DC938F53FC9B}" presName="rootComposite" presStyleCnt="0"/>
      <dgm:spPr/>
      <dgm:t>
        <a:bodyPr/>
        <a:lstStyle/>
        <a:p>
          <a:endParaRPr lang="zh-CN" altLang="en-US"/>
        </a:p>
      </dgm:t>
    </dgm:pt>
    <dgm:pt modelId="{40C33A4F-6765-49E0-B2AF-224FCC8367CD}" type="pres">
      <dgm:prSet presAssocID="{07D6BAA8-9075-4D53-B8FB-DC938F53FC9B}" presName="rootText" presStyleLbl="node4" presStyleIdx="1" presStyleCnt="16" custScaleX="356971">
        <dgm:presLayoutVars>
          <dgm:chPref val="3"/>
        </dgm:presLayoutVars>
      </dgm:prSet>
      <dgm:spPr/>
      <dgm:t>
        <a:bodyPr/>
        <a:lstStyle/>
        <a:p>
          <a:endParaRPr lang="zh-CN" altLang="en-US"/>
        </a:p>
      </dgm:t>
    </dgm:pt>
    <dgm:pt modelId="{B5257008-3E17-4BA6-8C4D-00CA9CE78192}" type="pres">
      <dgm:prSet presAssocID="{07D6BAA8-9075-4D53-B8FB-DC938F53FC9B}" presName="rootConnector" presStyleLbl="node4" presStyleIdx="1" presStyleCnt="16"/>
      <dgm:spPr/>
      <dgm:t>
        <a:bodyPr/>
        <a:lstStyle/>
        <a:p>
          <a:endParaRPr lang="zh-CN" altLang="en-US"/>
        </a:p>
      </dgm:t>
    </dgm:pt>
    <dgm:pt modelId="{4B3E373B-9B24-4891-9016-45EDC0EB4B89}" type="pres">
      <dgm:prSet presAssocID="{07D6BAA8-9075-4D53-B8FB-DC938F53FC9B}" presName="hierChild4" presStyleCnt="0"/>
      <dgm:spPr/>
      <dgm:t>
        <a:bodyPr/>
        <a:lstStyle/>
        <a:p>
          <a:endParaRPr lang="zh-CN" altLang="en-US"/>
        </a:p>
      </dgm:t>
    </dgm:pt>
    <dgm:pt modelId="{5C939DC4-1A34-44A2-B5E1-5828B5143B02}" type="pres">
      <dgm:prSet presAssocID="{07D6BAA8-9075-4D53-B8FB-DC938F53FC9B}" presName="hierChild5" presStyleCnt="0"/>
      <dgm:spPr/>
      <dgm:t>
        <a:bodyPr/>
        <a:lstStyle/>
        <a:p>
          <a:endParaRPr lang="zh-CN" altLang="en-US"/>
        </a:p>
      </dgm:t>
    </dgm:pt>
    <dgm:pt modelId="{6A1B1883-6B66-4576-BBEB-FE35B370A35D}" type="pres">
      <dgm:prSet presAssocID="{EEEDEBCE-9F12-41CB-853A-6E0E0F99B41B}" presName="hierChild5" presStyleCnt="0"/>
      <dgm:spPr/>
      <dgm:t>
        <a:bodyPr/>
        <a:lstStyle/>
        <a:p>
          <a:endParaRPr lang="zh-CN" altLang="en-US"/>
        </a:p>
      </dgm:t>
    </dgm:pt>
    <dgm:pt modelId="{96C38E1F-B16A-4E0F-8BEF-DFE7AAC72A9D}" type="pres">
      <dgm:prSet presAssocID="{94972DA2-8667-40EB-807C-BCA4AAEC754E}" presName="Name64" presStyleLbl="parChTrans1D4" presStyleIdx="2" presStyleCnt="16"/>
      <dgm:spPr/>
      <dgm:t>
        <a:bodyPr/>
        <a:lstStyle/>
        <a:p>
          <a:endParaRPr lang="zh-CN" altLang="en-US"/>
        </a:p>
      </dgm:t>
    </dgm:pt>
    <dgm:pt modelId="{110D7044-5DAA-4D27-B55C-6ECADAC260D2}" type="pres">
      <dgm:prSet presAssocID="{F8BD78D9-9F4D-418E-AD35-D693C6B28F65}" presName="hierRoot2" presStyleCnt="0">
        <dgm:presLayoutVars>
          <dgm:hierBranch val="init"/>
        </dgm:presLayoutVars>
      </dgm:prSet>
      <dgm:spPr/>
      <dgm:t>
        <a:bodyPr/>
        <a:lstStyle/>
        <a:p>
          <a:endParaRPr lang="zh-CN" altLang="en-US"/>
        </a:p>
      </dgm:t>
    </dgm:pt>
    <dgm:pt modelId="{30C3CB75-6179-4A83-BA3A-A1563733D4D1}" type="pres">
      <dgm:prSet presAssocID="{F8BD78D9-9F4D-418E-AD35-D693C6B28F65}" presName="rootComposite" presStyleCnt="0"/>
      <dgm:spPr/>
      <dgm:t>
        <a:bodyPr/>
        <a:lstStyle/>
        <a:p>
          <a:endParaRPr lang="zh-CN" altLang="en-US"/>
        </a:p>
      </dgm:t>
    </dgm:pt>
    <dgm:pt modelId="{2178BB41-1562-436E-AD81-C05CDD8981A0}" type="pres">
      <dgm:prSet presAssocID="{F8BD78D9-9F4D-418E-AD35-D693C6B28F65}" presName="rootText" presStyleLbl="node4" presStyleIdx="2" presStyleCnt="16" custScaleX="154021">
        <dgm:presLayoutVars>
          <dgm:chPref val="3"/>
        </dgm:presLayoutVars>
      </dgm:prSet>
      <dgm:spPr/>
      <dgm:t>
        <a:bodyPr/>
        <a:lstStyle/>
        <a:p>
          <a:endParaRPr lang="zh-CN" altLang="en-US"/>
        </a:p>
      </dgm:t>
    </dgm:pt>
    <dgm:pt modelId="{9D2B9BF2-1118-41C7-9680-A9D42890D69E}" type="pres">
      <dgm:prSet presAssocID="{F8BD78D9-9F4D-418E-AD35-D693C6B28F65}" presName="rootConnector" presStyleLbl="node4" presStyleIdx="2" presStyleCnt="16"/>
      <dgm:spPr/>
      <dgm:t>
        <a:bodyPr/>
        <a:lstStyle/>
        <a:p>
          <a:endParaRPr lang="zh-CN" altLang="en-US"/>
        </a:p>
      </dgm:t>
    </dgm:pt>
    <dgm:pt modelId="{88AFE46A-B2B9-4F59-A6A7-8822F8DC6B7E}" type="pres">
      <dgm:prSet presAssocID="{F8BD78D9-9F4D-418E-AD35-D693C6B28F65}" presName="hierChild4" presStyleCnt="0"/>
      <dgm:spPr/>
      <dgm:t>
        <a:bodyPr/>
        <a:lstStyle/>
        <a:p>
          <a:endParaRPr lang="zh-CN" altLang="en-US"/>
        </a:p>
      </dgm:t>
    </dgm:pt>
    <dgm:pt modelId="{1EE92F80-91B6-4B54-A211-724365E99C50}" type="pres">
      <dgm:prSet presAssocID="{9C05EAC8-EE1D-4BF3-ABF8-50D7E5BF6E90}" presName="Name64" presStyleLbl="parChTrans1D4" presStyleIdx="3" presStyleCnt="16"/>
      <dgm:spPr/>
      <dgm:t>
        <a:bodyPr/>
        <a:lstStyle/>
        <a:p>
          <a:endParaRPr lang="zh-CN" altLang="en-US"/>
        </a:p>
      </dgm:t>
    </dgm:pt>
    <dgm:pt modelId="{3BF1094A-0583-450F-BC7C-9EC79A779BAB}" type="pres">
      <dgm:prSet presAssocID="{9F98BAF3-651C-4BB7-BEE6-9E28BA81D698}" presName="hierRoot2" presStyleCnt="0">
        <dgm:presLayoutVars>
          <dgm:hierBranch val="init"/>
        </dgm:presLayoutVars>
      </dgm:prSet>
      <dgm:spPr/>
      <dgm:t>
        <a:bodyPr/>
        <a:lstStyle/>
        <a:p>
          <a:endParaRPr lang="zh-CN" altLang="en-US"/>
        </a:p>
      </dgm:t>
    </dgm:pt>
    <dgm:pt modelId="{12A63CCD-2B82-45B2-95BA-9DC4456E4619}" type="pres">
      <dgm:prSet presAssocID="{9F98BAF3-651C-4BB7-BEE6-9E28BA81D698}" presName="rootComposite" presStyleCnt="0"/>
      <dgm:spPr/>
      <dgm:t>
        <a:bodyPr/>
        <a:lstStyle/>
        <a:p>
          <a:endParaRPr lang="zh-CN" altLang="en-US"/>
        </a:p>
      </dgm:t>
    </dgm:pt>
    <dgm:pt modelId="{89B18C1A-66B0-453D-846A-56A293AA5E97}" type="pres">
      <dgm:prSet presAssocID="{9F98BAF3-651C-4BB7-BEE6-9E28BA81D698}" presName="rootText" presStyleLbl="node4" presStyleIdx="3" presStyleCnt="16" custScaleX="356971">
        <dgm:presLayoutVars>
          <dgm:chPref val="3"/>
        </dgm:presLayoutVars>
      </dgm:prSet>
      <dgm:spPr/>
      <dgm:t>
        <a:bodyPr/>
        <a:lstStyle/>
        <a:p>
          <a:endParaRPr lang="zh-CN" altLang="en-US"/>
        </a:p>
      </dgm:t>
    </dgm:pt>
    <dgm:pt modelId="{162992CE-0781-4089-AF2A-582858DBB601}" type="pres">
      <dgm:prSet presAssocID="{9F98BAF3-651C-4BB7-BEE6-9E28BA81D698}" presName="rootConnector" presStyleLbl="node4" presStyleIdx="3" presStyleCnt="16"/>
      <dgm:spPr/>
      <dgm:t>
        <a:bodyPr/>
        <a:lstStyle/>
        <a:p>
          <a:endParaRPr lang="zh-CN" altLang="en-US"/>
        </a:p>
      </dgm:t>
    </dgm:pt>
    <dgm:pt modelId="{0AA0DC26-860F-44B7-9503-2853A5A7958B}" type="pres">
      <dgm:prSet presAssocID="{9F98BAF3-651C-4BB7-BEE6-9E28BA81D698}" presName="hierChild4" presStyleCnt="0"/>
      <dgm:spPr/>
      <dgm:t>
        <a:bodyPr/>
        <a:lstStyle/>
        <a:p>
          <a:endParaRPr lang="zh-CN" altLang="en-US"/>
        </a:p>
      </dgm:t>
    </dgm:pt>
    <dgm:pt modelId="{AE1014F7-5015-4846-AFF2-7B0488D4809A}" type="pres">
      <dgm:prSet presAssocID="{9F98BAF3-651C-4BB7-BEE6-9E28BA81D698}" presName="hierChild5" presStyleCnt="0"/>
      <dgm:spPr/>
      <dgm:t>
        <a:bodyPr/>
        <a:lstStyle/>
        <a:p>
          <a:endParaRPr lang="zh-CN" altLang="en-US"/>
        </a:p>
      </dgm:t>
    </dgm:pt>
    <dgm:pt modelId="{5EB70583-B250-4BCD-ACC3-C943429F559C}" type="pres">
      <dgm:prSet presAssocID="{F8BD78D9-9F4D-418E-AD35-D693C6B28F65}" presName="hierChild5" presStyleCnt="0"/>
      <dgm:spPr/>
      <dgm:t>
        <a:bodyPr/>
        <a:lstStyle/>
        <a:p>
          <a:endParaRPr lang="zh-CN" altLang="en-US"/>
        </a:p>
      </dgm:t>
    </dgm:pt>
    <dgm:pt modelId="{30696189-C49C-489E-86EE-95A447CFF54E}" type="pres">
      <dgm:prSet presAssocID="{C38A7D71-57DA-4145-A341-CC9B87E1772D}" presName="Name64" presStyleLbl="parChTrans1D4" presStyleIdx="4" presStyleCnt="16"/>
      <dgm:spPr/>
      <dgm:t>
        <a:bodyPr/>
        <a:lstStyle/>
        <a:p>
          <a:endParaRPr lang="zh-CN" altLang="en-US"/>
        </a:p>
      </dgm:t>
    </dgm:pt>
    <dgm:pt modelId="{1CC01A8F-0A87-4B7E-8F1F-78EC69DC1524}" type="pres">
      <dgm:prSet presAssocID="{2558B232-97AE-4E63-A2D1-5C4A8DD0C37B}" presName="hierRoot2" presStyleCnt="0">
        <dgm:presLayoutVars>
          <dgm:hierBranch val="init"/>
        </dgm:presLayoutVars>
      </dgm:prSet>
      <dgm:spPr/>
      <dgm:t>
        <a:bodyPr/>
        <a:lstStyle/>
        <a:p>
          <a:endParaRPr lang="zh-CN" altLang="en-US"/>
        </a:p>
      </dgm:t>
    </dgm:pt>
    <dgm:pt modelId="{E246ECBB-53FA-497B-AC22-E6BBBB7C0581}" type="pres">
      <dgm:prSet presAssocID="{2558B232-97AE-4E63-A2D1-5C4A8DD0C37B}" presName="rootComposite" presStyleCnt="0"/>
      <dgm:spPr/>
      <dgm:t>
        <a:bodyPr/>
        <a:lstStyle/>
        <a:p>
          <a:endParaRPr lang="zh-CN" altLang="en-US"/>
        </a:p>
      </dgm:t>
    </dgm:pt>
    <dgm:pt modelId="{C26B13F4-E0B2-4733-B87A-A3A0FCC354D6}" type="pres">
      <dgm:prSet presAssocID="{2558B232-97AE-4E63-A2D1-5C4A8DD0C37B}" presName="rootText" presStyleLbl="node4" presStyleIdx="4" presStyleCnt="16" custScaleX="154021">
        <dgm:presLayoutVars>
          <dgm:chPref val="3"/>
        </dgm:presLayoutVars>
      </dgm:prSet>
      <dgm:spPr/>
      <dgm:t>
        <a:bodyPr/>
        <a:lstStyle/>
        <a:p>
          <a:endParaRPr lang="zh-CN" altLang="en-US"/>
        </a:p>
      </dgm:t>
    </dgm:pt>
    <dgm:pt modelId="{202890FE-7A35-4546-8AE1-6D3EC4180FCA}" type="pres">
      <dgm:prSet presAssocID="{2558B232-97AE-4E63-A2D1-5C4A8DD0C37B}" presName="rootConnector" presStyleLbl="node4" presStyleIdx="4" presStyleCnt="16"/>
      <dgm:spPr/>
      <dgm:t>
        <a:bodyPr/>
        <a:lstStyle/>
        <a:p>
          <a:endParaRPr lang="zh-CN" altLang="en-US"/>
        </a:p>
      </dgm:t>
    </dgm:pt>
    <dgm:pt modelId="{62B11684-125E-439B-924A-B507434238E9}" type="pres">
      <dgm:prSet presAssocID="{2558B232-97AE-4E63-A2D1-5C4A8DD0C37B}" presName="hierChild4" presStyleCnt="0"/>
      <dgm:spPr/>
      <dgm:t>
        <a:bodyPr/>
        <a:lstStyle/>
        <a:p>
          <a:endParaRPr lang="zh-CN" altLang="en-US"/>
        </a:p>
      </dgm:t>
    </dgm:pt>
    <dgm:pt modelId="{9239D6BC-604F-49C8-9FED-058F220A495D}" type="pres">
      <dgm:prSet presAssocID="{66BF506A-C754-4336-AF5B-997CC8A559FE}" presName="Name64" presStyleLbl="parChTrans1D4" presStyleIdx="5" presStyleCnt="16"/>
      <dgm:spPr/>
      <dgm:t>
        <a:bodyPr/>
        <a:lstStyle/>
        <a:p>
          <a:endParaRPr lang="zh-CN" altLang="en-US"/>
        </a:p>
      </dgm:t>
    </dgm:pt>
    <dgm:pt modelId="{E6612219-40FA-46A8-B170-4DF78B047621}" type="pres">
      <dgm:prSet presAssocID="{F95B31D8-9519-4736-9D7F-16F3DA7D0A30}" presName="hierRoot2" presStyleCnt="0">
        <dgm:presLayoutVars>
          <dgm:hierBranch val="init"/>
        </dgm:presLayoutVars>
      </dgm:prSet>
      <dgm:spPr/>
      <dgm:t>
        <a:bodyPr/>
        <a:lstStyle/>
        <a:p>
          <a:endParaRPr lang="zh-CN" altLang="en-US"/>
        </a:p>
      </dgm:t>
    </dgm:pt>
    <dgm:pt modelId="{49F75510-C037-4758-94B4-992DFD249932}" type="pres">
      <dgm:prSet presAssocID="{F95B31D8-9519-4736-9D7F-16F3DA7D0A30}" presName="rootComposite" presStyleCnt="0"/>
      <dgm:spPr/>
      <dgm:t>
        <a:bodyPr/>
        <a:lstStyle/>
        <a:p>
          <a:endParaRPr lang="zh-CN" altLang="en-US"/>
        </a:p>
      </dgm:t>
    </dgm:pt>
    <dgm:pt modelId="{38A6D989-527B-4029-B2AE-9246E9F9ACB4}" type="pres">
      <dgm:prSet presAssocID="{F95B31D8-9519-4736-9D7F-16F3DA7D0A30}" presName="rootText" presStyleLbl="node4" presStyleIdx="5" presStyleCnt="16" custScaleX="356971">
        <dgm:presLayoutVars>
          <dgm:chPref val="3"/>
        </dgm:presLayoutVars>
      </dgm:prSet>
      <dgm:spPr/>
      <dgm:t>
        <a:bodyPr/>
        <a:lstStyle/>
        <a:p>
          <a:endParaRPr lang="zh-CN" altLang="en-US"/>
        </a:p>
      </dgm:t>
    </dgm:pt>
    <dgm:pt modelId="{C224D40B-DF99-4073-B8E7-022F8FA3304B}" type="pres">
      <dgm:prSet presAssocID="{F95B31D8-9519-4736-9D7F-16F3DA7D0A30}" presName="rootConnector" presStyleLbl="node4" presStyleIdx="5" presStyleCnt="16"/>
      <dgm:spPr/>
      <dgm:t>
        <a:bodyPr/>
        <a:lstStyle/>
        <a:p>
          <a:endParaRPr lang="zh-CN" altLang="en-US"/>
        </a:p>
      </dgm:t>
    </dgm:pt>
    <dgm:pt modelId="{E5FED8C6-3DD8-48FF-81E6-D0C41F215857}" type="pres">
      <dgm:prSet presAssocID="{F95B31D8-9519-4736-9D7F-16F3DA7D0A30}" presName="hierChild4" presStyleCnt="0"/>
      <dgm:spPr/>
      <dgm:t>
        <a:bodyPr/>
        <a:lstStyle/>
        <a:p>
          <a:endParaRPr lang="zh-CN" altLang="en-US"/>
        </a:p>
      </dgm:t>
    </dgm:pt>
    <dgm:pt modelId="{18249288-0E9F-475F-A7CF-9B5DF9827328}" type="pres">
      <dgm:prSet presAssocID="{F95B31D8-9519-4736-9D7F-16F3DA7D0A30}" presName="hierChild5" presStyleCnt="0"/>
      <dgm:spPr/>
      <dgm:t>
        <a:bodyPr/>
        <a:lstStyle/>
        <a:p>
          <a:endParaRPr lang="zh-CN" altLang="en-US"/>
        </a:p>
      </dgm:t>
    </dgm:pt>
    <dgm:pt modelId="{EA9C55E5-F65C-40B7-B2FF-7A31CB2F45E9}" type="pres">
      <dgm:prSet presAssocID="{2558B232-97AE-4E63-A2D1-5C4A8DD0C37B}" presName="hierChild5" presStyleCnt="0"/>
      <dgm:spPr/>
      <dgm:t>
        <a:bodyPr/>
        <a:lstStyle/>
        <a:p>
          <a:endParaRPr lang="zh-CN" altLang="en-US"/>
        </a:p>
      </dgm:t>
    </dgm:pt>
    <dgm:pt modelId="{D6340706-77DC-414D-AB54-E63695B74895}" type="pres">
      <dgm:prSet presAssocID="{D104B180-0A93-4874-AF8A-8669A5D83A47}" presName="Name64" presStyleLbl="parChTrans1D4" presStyleIdx="6" presStyleCnt="16"/>
      <dgm:spPr/>
      <dgm:t>
        <a:bodyPr/>
        <a:lstStyle/>
        <a:p>
          <a:endParaRPr lang="zh-CN" altLang="en-US"/>
        </a:p>
      </dgm:t>
    </dgm:pt>
    <dgm:pt modelId="{8115DB02-41A3-4317-A191-3F2E12AE75B7}" type="pres">
      <dgm:prSet presAssocID="{28C2E4B7-09D1-47A5-AAED-C6EDD4B057C2}" presName="hierRoot2" presStyleCnt="0">
        <dgm:presLayoutVars>
          <dgm:hierBranch val="init"/>
        </dgm:presLayoutVars>
      </dgm:prSet>
      <dgm:spPr/>
      <dgm:t>
        <a:bodyPr/>
        <a:lstStyle/>
        <a:p>
          <a:endParaRPr lang="zh-CN" altLang="en-US"/>
        </a:p>
      </dgm:t>
    </dgm:pt>
    <dgm:pt modelId="{B6977618-0570-4394-82B8-6DF7A8D07CF1}" type="pres">
      <dgm:prSet presAssocID="{28C2E4B7-09D1-47A5-AAED-C6EDD4B057C2}" presName="rootComposite" presStyleCnt="0"/>
      <dgm:spPr/>
      <dgm:t>
        <a:bodyPr/>
        <a:lstStyle/>
        <a:p>
          <a:endParaRPr lang="zh-CN" altLang="en-US"/>
        </a:p>
      </dgm:t>
    </dgm:pt>
    <dgm:pt modelId="{9BA4B216-63C7-41B9-81FD-5B3D68A0FAA8}" type="pres">
      <dgm:prSet presAssocID="{28C2E4B7-09D1-47A5-AAED-C6EDD4B057C2}" presName="rootText" presStyleLbl="node4" presStyleIdx="6" presStyleCnt="16" custScaleX="154021">
        <dgm:presLayoutVars>
          <dgm:chPref val="3"/>
        </dgm:presLayoutVars>
      </dgm:prSet>
      <dgm:spPr/>
      <dgm:t>
        <a:bodyPr/>
        <a:lstStyle/>
        <a:p>
          <a:endParaRPr lang="zh-CN" altLang="en-US"/>
        </a:p>
      </dgm:t>
    </dgm:pt>
    <dgm:pt modelId="{9510A592-FCE6-4A8B-9FA3-38AE954B16C5}" type="pres">
      <dgm:prSet presAssocID="{28C2E4B7-09D1-47A5-AAED-C6EDD4B057C2}" presName="rootConnector" presStyleLbl="node4" presStyleIdx="6" presStyleCnt="16"/>
      <dgm:spPr/>
      <dgm:t>
        <a:bodyPr/>
        <a:lstStyle/>
        <a:p>
          <a:endParaRPr lang="zh-CN" altLang="en-US"/>
        </a:p>
      </dgm:t>
    </dgm:pt>
    <dgm:pt modelId="{222917BC-731B-4E8E-BD03-9789F1BCE298}" type="pres">
      <dgm:prSet presAssocID="{28C2E4B7-09D1-47A5-AAED-C6EDD4B057C2}" presName="hierChild4" presStyleCnt="0"/>
      <dgm:spPr/>
      <dgm:t>
        <a:bodyPr/>
        <a:lstStyle/>
        <a:p>
          <a:endParaRPr lang="zh-CN" altLang="en-US"/>
        </a:p>
      </dgm:t>
    </dgm:pt>
    <dgm:pt modelId="{9353D094-1FCF-422F-8C66-7B803A7A5D58}" type="pres">
      <dgm:prSet presAssocID="{9D3A5305-4C85-4DDD-9FB6-1241C8E2B430}" presName="Name64" presStyleLbl="parChTrans1D4" presStyleIdx="7" presStyleCnt="16"/>
      <dgm:spPr/>
      <dgm:t>
        <a:bodyPr/>
        <a:lstStyle/>
        <a:p>
          <a:endParaRPr lang="zh-CN" altLang="en-US"/>
        </a:p>
      </dgm:t>
    </dgm:pt>
    <dgm:pt modelId="{E6B3DFF0-2852-4071-902E-65521BCE92A1}" type="pres">
      <dgm:prSet presAssocID="{38224611-723C-42FB-B8E4-EE2A0B841247}" presName="hierRoot2" presStyleCnt="0">
        <dgm:presLayoutVars>
          <dgm:hierBranch val="init"/>
        </dgm:presLayoutVars>
      </dgm:prSet>
      <dgm:spPr/>
      <dgm:t>
        <a:bodyPr/>
        <a:lstStyle/>
        <a:p>
          <a:endParaRPr lang="zh-CN" altLang="en-US"/>
        </a:p>
      </dgm:t>
    </dgm:pt>
    <dgm:pt modelId="{D7E7631F-47EF-4D1B-8764-647628EC83C5}" type="pres">
      <dgm:prSet presAssocID="{38224611-723C-42FB-B8E4-EE2A0B841247}" presName="rootComposite" presStyleCnt="0"/>
      <dgm:spPr/>
      <dgm:t>
        <a:bodyPr/>
        <a:lstStyle/>
        <a:p>
          <a:endParaRPr lang="zh-CN" altLang="en-US"/>
        </a:p>
      </dgm:t>
    </dgm:pt>
    <dgm:pt modelId="{7AFEFADE-5244-4F4D-A792-418B2E56B1AC}" type="pres">
      <dgm:prSet presAssocID="{38224611-723C-42FB-B8E4-EE2A0B841247}" presName="rootText" presStyleLbl="node4" presStyleIdx="7" presStyleCnt="16" custScaleX="356971">
        <dgm:presLayoutVars>
          <dgm:chPref val="3"/>
        </dgm:presLayoutVars>
      </dgm:prSet>
      <dgm:spPr/>
      <dgm:t>
        <a:bodyPr/>
        <a:lstStyle/>
        <a:p>
          <a:endParaRPr lang="zh-CN" altLang="en-US"/>
        </a:p>
      </dgm:t>
    </dgm:pt>
    <dgm:pt modelId="{23DBB4D0-A995-485C-BF6E-28CB6D388A4A}" type="pres">
      <dgm:prSet presAssocID="{38224611-723C-42FB-B8E4-EE2A0B841247}" presName="rootConnector" presStyleLbl="node4" presStyleIdx="7" presStyleCnt="16"/>
      <dgm:spPr/>
      <dgm:t>
        <a:bodyPr/>
        <a:lstStyle/>
        <a:p>
          <a:endParaRPr lang="zh-CN" altLang="en-US"/>
        </a:p>
      </dgm:t>
    </dgm:pt>
    <dgm:pt modelId="{ECABE60F-BC8F-41E3-AE3D-B6A9ED74E019}" type="pres">
      <dgm:prSet presAssocID="{38224611-723C-42FB-B8E4-EE2A0B841247}" presName="hierChild4" presStyleCnt="0"/>
      <dgm:spPr/>
      <dgm:t>
        <a:bodyPr/>
        <a:lstStyle/>
        <a:p>
          <a:endParaRPr lang="zh-CN" altLang="en-US"/>
        </a:p>
      </dgm:t>
    </dgm:pt>
    <dgm:pt modelId="{5E59C0B1-3E3D-46DF-89E9-CE2B272BF210}" type="pres">
      <dgm:prSet presAssocID="{38224611-723C-42FB-B8E4-EE2A0B841247}" presName="hierChild5" presStyleCnt="0"/>
      <dgm:spPr/>
      <dgm:t>
        <a:bodyPr/>
        <a:lstStyle/>
        <a:p>
          <a:endParaRPr lang="zh-CN" altLang="en-US"/>
        </a:p>
      </dgm:t>
    </dgm:pt>
    <dgm:pt modelId="{28037988-C5B2-4F62-A170-A0D0C5C6132C}" type="pres">
      <dgm:prSet presAssocID="{28C2E4B7-09D1-47A5-AAED-C6EDD4B057C2}" presName="hierChild5" presStyleCnt="0"/>
      <dgm:spPr/>
      <dgm:t>
        <a:bodyPr/>
        <a:lstStyle/>
        <a:p>
          <a:endParaRPr lang="zh-CN" altLang="en-US"/>
        </a:p>
      </dgm:t>
    </dgm:pt>
    <dgm:pt modelId="{7FD6BC0C-53AD-4482-9CC4-2097C3449E17}" type="pres">
      <dgm:prSet presAssocID="{B6E24AD5-8E3C-43DB-B712-BA243B72853E}" presName="hierChild5" presStyleCnt="0"/>
      <dgm:spPr/>
      <dgm:t>
        <a:bodyPr/>
        <a:lstStyle/>
        <a:p>
          <a:endParaRPr lang="zh-CN" altLang="en-US"/>
        </a:p>
      </dgm:t>
    </dgm:pt>
    <dgm:pt modelId="{2F282BA2-ABF3-416F-81DE-A70D885812CD}" type="pres">
      <dgm:prSet presAssocID="{D23B16F4-178E-40B5-9B30-86B4ED2B4568}" presName="Name64" presStyleLbl="parChTrans1D3" presStyleIdx="1" presStyleCnt="5"/>
      <dgm:spPr/>
      <dgm:t>
        <a:bodyPr/>
        <a:lstStyle/>
        <a:p>
          <a:endParaRPr lang="zh-CN" altLang="en-US"/>
        </a:p>
      </dgm:t>
    </dgm:pt>
    <dgm:pt modelId="{E2EA032D-E635-4B90-9264-3DAFB7055D1F}" type="pres">
      <dgm:prSet presAssocID="{52D11E9D-8807-496A-9E60-9EDC50B1FFC3}" presName="hierRoot2" presStyleCnt="0">
        <dgm:presLayoutVars>
          <dgm:hierBranch val="init"/>
        </dgm:presLayoutVars>
      </dgm:prSet>
      <dgm:spPr/>
      <dgm:t>
        <a:bodyPr/>
        <a:lstStyle/>
        <a:p>
          <a:endParaRPr lang="zh-CN" altLang="en-US"/>
        </a:p>
      </dgm:t>
    </dgm:pt>
    <dgm:pt modelId="{285E7957-01DD-459E-BB7C-377DDCB7072D}" type="pres">
      <dgm:prSet presAssocID="{52D11E9D-8807-496A-9E60-9EDC50B1FFC3}" presName="rootComposite" presStyleCnt="0"/>
      <dgm:spPr/>
      <dgm:t>
        <a:bodyPr/>
        <a:lstStyle/>
        <a:p>
          <a:endParaRPr lang="zh-CN" altLang="en-US"/>
        </a:p>
      </dgm:t>
    </dgm:pt>
    <dgm:pt modelId="{3A618613-FECE-4373-AEFF-B9D8D39D14B1}" type="pres">
      <dgm:prSet presAssocID="{52D11E9D-8807-496A-9E60-9EDC50B1FFC3}" presName="rootText" presStyleLbl="node3" presStyleIdx="1" presStyleCnt="5">
        <dgm:presLayoutVars>
          <dgm:chPref val="3"/>
        </dgm:presLayoutVars>
      </dgm:prSet>
      <dgm:spPr/>
      <dgm:t>
        <a:bodyPr/>
        <a:lstStyle/>
        <a:p>
          <a:endParaRPr lang="zh-CN" altLang="en-US"/>
        </a:p>
      </dgm:t>
    </dgm:pt>
    <dgm:pt modelId="{861D672F-C07B-43DE-951B-9FE8C922612E}" type="pres">
      <dgm:prSet presAssocID="{52D11E9D-8807-496A-9E60-9EDC50B1FFC3}" presName="rootConnector" presStyleLbl="node3" presStyleIdx="1" presStyleCnt="5"/>
      <dgm:spPr/>
      <dgm:t>
        <a:bodyPr/>
        <a:lstStyle/>
        <a:p>
          <a:endParaRPr lang="zh-CN" altLang="en-US"/>
        </a:p>
      </dgm:t>
    </dgm:pt>
    <dgm:pt modelId="{84232C35-5373-4071-894E-E6E167A184EF}" type="pres">
      <dgm:prSet presAssocID="{52D11E9D-8807-496A-9E60-9EDC50B1FFC3}" presName="hierChild4" presStyleCnt="0"/>
      <dgm:spPr/>
      <dgm:t>
        <a:bodyPr/>
        <a:lstStyle/>
        <a:p>
          <a:endParaRPr lang="zh-CN" altLang="en-US"/>
        </a:p>
      </dgm:t>
    </dgm:pt>
    <dgm:pt modelId="{E55EE20D-E0E0-4379-9FEB-CC729D571074}" type="pres">
      <dgm:prSet presAssocID="{8D80283B-BB8B-4E1D-AF07-0E94B59B543F}" presName="Name64" presStyleLbl="parChTrans1D4" presStyleIdx="8" presStyleCnt="16"/>
      <dgm:spPr/>
      <dgm:t>
        <a:bodyPr/>
        <a:lstStyle/>
        <a:p>
          <a:endParaRPr lang="zh-CN" altLang="en-US"/>
        </a:p>
      </dgm:t>
    </dgm:pt>
    <dgm:pt modelId="{45F0E25F-439D-459F-AC40-3D8661F433FF}" type="pres">
      <dgm:prSet presAssocID="{BDF72594-055D-4AC3-B103-FD30CA33E8AF}" presName="hierRoot2" presStyleCnt="0">
        <dgm:presLayoutVars>
          <dgm:hierBranch val="init"/>
        </dgm:presLayoutVars>
      </dgm:prSet>
      <dgm:spPr/>
      <dgm:t>
        <a:bodyPr/>
        <a:lstStyle/>
        <a:p>
          <a:endParaRPr lang="zh-CN" altLang="en-US"/>
        </a:p>
      </dgm:t>
    </dgm:pt>
    <dgm:pt modelId="{70980971-F7C4-4B0E-9B89-D1756AAC716E}" type="pres">
      <dgm:prSet presAssocID="{BDF72594-055D-4AC3-B103-FD30CA33E8AF}" presName="rootComposite" presStyleCnt="0"/>
      <dgm:spPr/>
      <dgm:t>
        <a:bodyPr/>
        <a:lstStyle/>
        <a:p>
          <a:endParaRPr lang="zh-CN" altLang="en-US"/>
        </a:p>
      </dgm:t>
    </dgm:pt>
    <dgm:pt modelId="{9C66A505-F452-4A42-A7C5-0F5B73FDC866}" type="pres">
      <dgm:prSet presAssocID="{BDF72594-055D-4AC3-B103-FD30CA33E8AF}" presName="rootText" presStyleLbl="node4" presStyleIdx="8" presStyleCnt="16" custScaleX="154021">
        <dgm:presLayoutVars>
          <dgm:chPref val="3"/>
        </dgm:presLayoutVars>
      </dgm:prSet>
      <dgm:spPr/>
      <dgm:t>
        <a:bodyPr/>
        <a:lstStyle/>
        <a:p>
          <a:endParaRPr lang="zh-CN" altLang="en-US"/>
        </a:p>
      </dgm:t>
    </dgm:pt>
    <dgm:pt modelId="{E5F774DA-FA33-45E8-A3F6-D7D3DEF24A2D}" type="pres">
      <dgm:prSet presAssocID="{BDF72594-055D-4AC3-B103-FD30CA33E8AF}" presName="rootConnector" presStyleLbl="node4" presStyleIdx="8" presStyleCnt="16"/>
      <dgm:spPr/>
      <dgm:t>
        <a:bodyPr/>
        <a:lstStyle/>
        <a:p>
          <a:endParaRPr lang="zh-CN" altLang="en-US"/>
        </a:p>
      </dgm:t>
    </dgm:pt>
    <dgm:pt modelId="{8538B1C3-EFD4-4A0F-A31A-5C0CD37FAE53}" type="pres">
      <dgm:prSet presAssocID="{BDF72594-055D-4AC3-B103-FD30CA33E8AF}" presName="hierChild4" presStyleCnt="0"/>
      <dgm:spPr/>
      <dgm:t>
        <a:bodyPr/>
        <a:lstStyle/>
        <a:p>
          <a:endParaRPr lang="zh-CN" altLang="en-US"/>
        </a:p>
      </dgm:t>
    </dgm:pt>
    <dgm:pt modelId="{1E62CE94-ADC1-4625-8CFA-FFFE3EAF616A}" type="pres">
      <dgm:prSet presAssocID="{79C14B40-E004-42A8-86F9-E5D3B95A8AFF}" presName="Name64" presStyleLbl="parChTrans1D4" presStyleIdx="9" presStyleCnt="16"/>
      <dgm:spPr/>
      <dgm:t>
        <a:bodyPr/>
        <a:lstStyle/>
        <a:p>
          <a:endParaRPr lang="zh-CN" altLang="en-US"/>
        </a:p>
      </dgm:t>
    </dgm:pt>
    <dgm:pt modelId="{28D0564F-5FB2-4B1A-8A4A-B863CBE9F9E1}" type="pres">
      <dgm:prSet presAssocID="{86AC83A9-A131-4054-A447-5E5C24538913}" presName="hierRoot2" presStyleCnt="0">
        <dgm:presLayoutVars>
          <dgm:hierBranch val="init"/>
        </dgm:presLayoutVars>
      </dgm:prSet>
      <dgm:spPr/>
      <dgm:t>
        <a:bodyPr/>
        <a:lstStyle/>
        <a:p>
          <a:endParaRPr lang="zh-CN" altLang="en-US"/>
        </a:p>
      </dgm:t>
    </dgm:pt>
    <dgm:pt modelId="{F7F321BE-DF33-4EA5-89B0-845F9FEADFA6}" type="pres">
      <dgm:prSet presAssocID="{86AC83A9-A131-4054-A447-5E5C24538913}" presName="rootComposite" presStyleCnt="0"/>
      <dgm:spPr/>
      <dgm:t>
        <a:bodyPr/>
        <a:lstStyle/>
        <a:p>
          <a:endParaRPr lang="zh-CN" altLang="en-US"/>
        </a:p>
      </dgm:t>
    </dgm:pt>
    <dgm:pt modelId="{20792484-E4C1-47FA-9B9F-9ED5C3ADC471}" type="pres">
      <dgm:prSet presAssocID="{86AC83A9-A131-4054-A447-5E5C24538913}" presName="rootText" presStyleLbl="node4" presStyleIdx="9" presStyleCnt="16" custScaleX="356971">
        <dgm:presLayoutVars>
          <dgm:chPref val="3"/>
        </dgm:presLayoutVars>
      </dgm:prSet>
      <dgm:spPr/>
      <dgm:t>
        <a:bodyPr/>
        <a:lstStyle/>
        <a:p>
          <a:endParaRPr lang="zh-CN" altLang="en-US"/>
        </a:p>
      </dgm:t>
    </dgm:pt>
    <dgm:pt modelId="{D0A2FF98-530E-493C-92B8-908060B56B84}" type="pres">
      <dgm:prSet presAssocID="{86AC83A9-A131-4054-A447-5E5C24538913}" presName="rootConnector" presStyleLbl="node4" presStyleIdx="9" presStyleCnt="16"/>
      <dgm:spPr/>
      <dgm:t>
        <a:bodyPr/>
        <a:lstStyle/>
        <a:p>
          <a:endParaRPr lang="zh-CN" altLang="en-US"/>
        </a:p>
      </dgm:t>
    </dgm:pt>
    <dgm:pt modelId="{6B547164-C026-46B4-A80C-BBC6BE4A2287}" type="pres">
      <dgm:prSet presAssocID="{86AC83A9-A131-4054-A447-5E5C24538913}" presName="hierChild4" presStyleCnt="0"/>
      <dgm:spPr/>
      <dgm:t>
        <a:bodyPr/>
        <a:lstStyle/>
        <a:p>
          <a:endParaRPr lang="zh-CN" altLang="en-US"/>
        </a:p>
      </dgm:t>
    </dgm:pt>
    <dgm:pt modelId="{382ED380-A601-4335-B3A8-CE836A1F350A}" type="pres">
      <dgm:prSet presAssocID="{86AC83A9-A131-4054-A447-5E5C24538913}" presName="hierChild5" presStyleCnt="0"/>
      <dgm:spPr/>
      <dgm:t>
        <a:bodyPr/>
        <a:lstStyle/>
        <a:p>
          <a:endParaRPr lang="zh-CN" altLang="en-US"/>
        </a:p>
      </dgm:t>
    </dgm:pt>
    <dgm:pt modelId="{98878DD8-6BAA-4308-A320-D4D2CA5EBE2F}" type="pres">
      <dgm:prSet presAssocID="{BDF72594-055D-4AC3-B103-FD30CA33E8AF}" presName="hierChild5" presStyleCnt="0"/>
      <dgm:spPr/>
      <dgm:t>
        <a:bodyPr/>
        <a:lstStyle/>
        <a:p>
          <a:endParaRPr lang="zh-CN" altLang="en-US"/>
        </a:p>
      </dgm:t>
    </dgm:pt>
    <dgm:pt modelId="{7547BFE0-6BD8-4579-9D81-1F7C1C8BBDC4}" type="pres">
      <dgm:prSet presAssocID="{7AFFDB19-DBD0-49F8-96BE-726218B5796F}" presName="Name64" presStyleLbl="parChTrans1D4" presStyleIdx="10" presStyleCnt="16"/>
      <dgm:spPr/>
      <dgm:t>
        <a:bodyPr/>
        <a:lstStyle/>
        <a:p>
          <a:endParaRPr lang="zh-CN" altLang="en-US"/>
        </a:p>
      </dgm:t>
    </dgm:pt>
    <dgm:pt modelId="{C916E6CC-A541-4C4C-B984-000750642760}" type="pres">
      <dgm:prSet presAssocID="{62B50F9B-3C5B-43C1-9C65-0B651DF48D88}" presName="hierRoot2" presStyleCnt="0">
        <dgm:presLayoutVars>
          <dgm:hierBranch val="init"/>
        </dgm:presLayoutVars>
      </dgm:prSet>
      <dgm:spPr/>
      <dgm:t>
        <a:bodyPr/>
        <a:lstStyle/>
        <a:p>
          <a:endParaRPr lang="zh-CN" altLang="en-US"/>
        </a:p>
      </dgm:t>
    </dgm:pt>
    <dgm:pt modelId="{FF8C3F85-7CD2-4B96-8582-C97045C93A28}" type="pres">
      <dgm:prSet presAssocID="{62B50F9B-3C5B-43C1-9C65-0B651DF48D88}" presName="rootComposite" presStyleCnt="0"/>
      <dgm:spPr/>
      <dgm:t>
        <a:bodyPr/>
        <a:lstStyle/>
        <a:p>
          <a:endParaRPr lang="zh-CN" altLang="en-US"/>
        </a:p>
      </dgm:t>
    </dgm:pt>
    <dgm:pt modelId="{9A059F97-8B64-4CE3-B211-D60F59E42F6D}" type="pres">
      <dgm:prSet presAssocID="{62B50F9B-3C5B-43C1-9C65-0B651DF48D88}" presName="rootText" presStyleLbl="node4" presStyleIdx="10" presStyleCnt="16" custScaleX="154021">
        <dgm:presLayoutVars>
          <dgm:chPref val="3"/>
        </dgm:presLayoutVars>
      </dgm:prSet>
      <dgm:spPr/>
      <dgm:t>
        <a:bodyPr/>
        <a:lstStyle/>
        <a:p>
          <a:endParaRPr lang="zh-CN" altLang="en-US"/>
        </a:p>
      </dgm:t>
    </dgm:pt>
    <dgm:pt modelId="{F8C02021-013A-40A7-A898-0ABDACD97AA8}" type="pres">
      <dgm:prSet presAssocID="{62B50F9B-3C5B-43C1-9C65-0B651DF48D88}" presName="rootConnector" presStyleLbl="node4" presStyleIdx="10" presStyleCnt="16"/>
      <dgm:spPr/>
      <dgm:t>
        <a:bodyPr/>
        <a:lstStyle/>
        <a:p>
          <a:endParaRPr lang="zh-CN" altLang="en-US"/>
        </a:p>
      </dgm:t>
    </dgm:pt>
    <dgm:pt modelId="{C98DB9CD-D325-4659-B3EB-0A2207B5E0F1}" type="pres">
      <dgm:prSet presAssocID="{62B50F9B-3C5B-43C1-9C65-0B651DF48D88}" presName="hierChild4" presStyleCnt="0"/>
      <dgm:spPr/>
      <dgm:t>
        <a:bodyPr/>
        <a:lstStyle/>
        <a:p>
          <a:endParaRPr lang="zh-CN" altLang="en-US"/>
        </a:p>
      </dgm:t>
    </dgm:pt>
    <dgm:pt modelId="{A3405E23-ED0A-4D9F-A4A7-72900383EEC3}" type="pres">
      <dgm:prSet presAssocID="{5AA610D4-4158-42CB-B63E-04E0EAE96157}" presName="Name64" presStyleLbl="parChTrans1D4" presStyleIdx="11" presStyleCnt="16"/>
      <dgm:spPr/>
      <dgm:t>
        <a:bodyPr/>
        <a:lstStyle/>
        <a:p>
          <a:endParaRPr lang="zh-CN" altLang="en-US"/>
        </a:p>
      </dgm:t>
    </dgm:pt>
    <dgm:pt modelId="{7654E40C-5C31-485F-BBD4-3AE8ECFF78E2}" type="pres">
      <dgm:prSet presAssocID="{ACD3CB4C-E3F4-43FF-AF25-B216333CC522}" presName="hierRoot2" presStyleCnt="0">
        <dgm:presLayoutVars>
          <dgm:hierBranch val="init"/>
        </dgm:presLayoutVars>
      </dgm:prSet>
      <dgm:spPr/>
      <dgm:t>
        <a:bodyPr/>
        <a:lstStyle/>
        <a:p>
          <a:endParaRPr lang="zh-CN" altLang="en-US"/>
        </a:p>
      </dgm:t>
    </dgm:pt>
    <dgm:pt modelId="{49D97075-AF8C-42B4-8240-BEF7BE5B5A2F}" type="pres">
      <dgm:prSet presAssocID="{ACD3CB4C-E3F4-43FF-AF25-B216333CC522}" presName="rootComposite" presStyleCnt="0"/>
      <dgm:spPr/>
      <dgm:t>
        <a:bodyPr/>
        <a:lstStyle/>
        <a:p>
          <a:endParaRPr lang="zh-CN" altLang="en-US"/>
        </a:p>
      </dgm:t>
    </dgm:pt>
    <dgm:pt modelId="{3586EB27-C01F-4011-9BFB-176185701C6B}" type="pres">
      <dgm:prSet presAssocID="{ACD3CB4C-E3F4-43FF-AF25-B216333CC522}" presName="rootText" presStyleLbl="node4" presStyleIdx="11" presStyleCnt="16" custScaleX="356971">
        <dgm:presLayoutVars>
          <dgm:chPref val="3"/>
        </dgm:presLayoutVars>
      </dgm:prSet>
      <dgm:spPr/>
      <dgm:t>
        <a:bodyPr/>
        <a:lstStyle/>
        <a:p>
          <a:endParaRPr lang="zh-CN" altLang="en-US"/>
        </a:p>
      </dgm:t>
    </dgm:pt>
    <dgm:pt modelId="{A53CAC3E-DD37-4B11-90CB-27788625B669}" type="pres">
      <dgm:prSet presAssocID="{ACD3CB4C-E3F4-43FF-AF25-B216333CC522}" presName="rootConnector" presStyleLbl="node4" presStyleIdx="11" presStyleCnt="16"/>
      <dgm:spPr/>
      <dgm:t>
        <a:bodyPr/>
        <a:lstStyle/>
        <a:p>
          <a:endParaRPr lang="zh-CN" altLang="en-US"/>
        </a:p>
      </dgm:t>
    </dgm:pt>
    <dgm:pt modelId="{38421033-3866-4FCA-9B31-58F05EC2C54F}" type="pres">
      <dgm:prSet presAssocID="{ACD3CB4C-E3F4-43FF-AF25-B216333CC522}" presName="hierChild4" presStyleCnt="0"/>
      <dgm:spPr/>
      <dgm:t>
        <a:bodyPr/>
        <a:lstStyle/>
        <a:p>
          <a:endParaRPr lang="zh-CN" altLang="en-US"/>
        </a:p>
      </dgm:t>
    </dgm:pt>
    <dgm:pt modelId="{089D9D28-6CF9-4C3F-9B1D-CA9354ACA50F}" type="pres">
      <dgm:prSet presAssocID="{ACD3CB4C-E3F4-43FF-AF25-B216333CC522}" presName="hierChild5" presStyleCnt="0"/>
      <dgm:spPr/>
      <dgm:t>
        <a:bodyPr/>
        <a:lstStyle/>
        <a:p>
          <a:endParaRPr lang="zh-CN" altLang="en-US"/>
        </a:p>
      </dgm:t>
    </dgm:pt>
    <dgm:pt modelId="{34CA09D4-D56D-422B-8C3C-611553FE022E}" type="pres">
      <dgm:prSet presAssocID="{62B50F9B-3C5B-43C1-9C65-0B651DF48D88}" presName="hierChild5" presStyleCnt="0"/>
      <dgm:spPr/>
      <dgm:t>
        <a:bodyPr/>
        <a:lstStyle/>
        <a:p>
          <a:endParaRPr lang="zh-CN" altLang="en-US"/>
        </a:p>
      </dgm:t>
    </dgm:pt>
    <dgm:pt modelId="{DE82B4A3-7EEB-4B7A-9B95-D1F963402C9E}" type="pres">
      <dgm:prSet presAssocID="{97647D3F-A1C6-48AC-92E9-C6C9D9C9E89E}" presName="Name64" presStyleLbl="parChTrans1D4" presStyleIdx="12" presStyleCnt="16"/>
      <dgm:spPr/>
      <dgm:t>
        <a:bodyPr/>
        <a:lstStyle/>
        <a:p>
          <a:endParaRPr lang="zh-CN" altLang="en-US"/>
        </a:p>
      </dgm:t>
    </dgm:pt>
    <dgm:pt modelId="{F1A65522-3422-49D1-A56F-3CC20F27E46C}" type="pres">
      <dgm:prSet presAssocID="{E44F01D6-F8E1-4AAF-9E4F-8A274ADDA364}" presName="hierRoot2" presStyleCnt="0">
        <dgm:presLayoutVars>
          <dgm:hierBranch val="init"/>
        </dgm:presLayoutVars>
      </dgm:prSet>
      <dgm:spPr/>
      <dgm:t>
        <a:bodyPr/>
        <a:lstStyle/>
        <a:p>
          <a:endParaRPr lang="zh-CN" altLang="en-US"/>
        </a:p>
      </dgm:t>
    </dgm:pt>
    <dgm:pt modelId="{F5761694-3508-41CA-87EC-BA9B150E1F4D}" type="pres">
      <dgm:prSet presAssocID="{E44F01D6-F8E1-4AAF-9E4F-8A274ADDA364}" presName="rootComposite" presStyleCnt="0"/>
      <dgm:spPr/>
      <dgm:t>
        <a:bodyPr/>
        <a:lstStyle/>
        <a:p>
          <a:endParaRPr lang="zh-CN" altLang="en-US"/>
        </a:p>
      </dgm:t>
    </dgm:pt>
    <dgm:pt modelId="{9D771215-1A1A-49C5-BBA0-05C409D2A1BB}" type="pres">
      <dgm:prSet presAssocID="{E44F01D6-F8E1-4AAF-9E4F-8A274ADDA364}" presName="rootText" presStyleLbl="node4" presStyleIdx="12" presStyleCnt="16" custScaleX="154021">
        <dgm:presLayoutVars>
          <dgm:chPref val="3"/>
        </dgm:presLayoutVars>
      </dgm:prSet>
      <dgm:spPr/>
      <dgm:t>
        <a:bodyPr/>
        <a:lstStyle/>
        <a:p>
          <a:endParaRPr lang="zh-CN" altLang="en-US"/>
        </a:p>
      </dgm:t>
    </dgm:pt>
    <dgm:pt modelId="{D4340042-0036-4551-B622-5362157E1341}" type="pres">
      <dgm:prSet presAssocID="{E44F01D6-F8E1-4AAF-9E4F-8A274ADDA364}" presName="rootConnector" presStyleLbl="node4" presStyleIdx="12" presStyleCnt="16"/>
      <dgm:spPr/>
      <dgm:t>
        <a:bodyPr/>
        <a:lstStyle/>
        <a:p>
          <a:endParaRPr lang="zh-CN" altLang="en-US"/>
        </a:p>
      </dgm:t>
    </dgm:pt>
    <dgm:pt modelId="{9A4E2F15-77F8-4961-B997-438D8B72AA30}" type="pres">
      <dgm:prSet presAssocID="{E44F01D6-F8E1-4AAF-9E4F-8A274ADDA364}" presName="hierChild4" presStyleCnt="0"/>
      <dgm:spPr/>
      <dgm:t>
        <a:bodyPr/>
        <a:lstStyle/>
        <a:p>
          <a:endParaRPr lang="zh-CN" altLang="en-US"/>
        </a:p>
      </dgm:t>
    </dgm:pt>
    <dgm:pt modelId="{69CCC7DB-7B1B-4D30-96A0-77BDFDB04FF3}" type="pres">
      <dgm:prSet presAssocID="{E44F01D6-F8E1-4AAF-9E4F-8A274ADDA364}" presName="hierChild5" presStyleCnt="0"/>
      <dgm:spPr/>
      <dgm:t>
        <a:bodyPr/>
        <a:lstStyle/>
        <a:p>
          <a:endParaRPr lang="zh-CN" altLang="en-US"/>
        </a:p>
      </dgm:t>
    </dgm:pt>
    <dgm:pt modelId="{81CB7ABA-CCF7-479E-9A3A-1EF44EEF82E3}" type="pres">
      <dgm:prSet presAssocID="{52D11E9D-8807-496A-9E60-9EDC50B1FFC3}" presName="hierChild5" presStyleCnt="0"/>
      <dgm:spPr/>
      <dgm:t>
        <a:bodyPr/>
        <a:lstStyle/>
        <a:p>
          <a:endParaRPr lang="zh-CN" altLang="en-US"/>
        </a:p>
      </dgm:t>
    </dgm:pt>
    <dgm:pt modelId="{47E97946-A15A-4176-B629-31C99959D1AE}" type="pres">
      <dgm:prSet presAssocID="{0017A172-62FB-4C27-8DB9-EC13CC6B9F34}" presName="hierChild5" presStyleCnt="0"/>
      <dgm:spPr/>
      <dgm:t>
        <a:bodyPr/>
        <a:lstStyle/>
        <a:p>
          <a:endParaRPr lang="zh-CN" altLang="en-US"/>
        </a:p>
      </dgm:t>
    </dgm:pt>
    <dgm:pt modelId="{C4A3654F-8710-4931-94E5-A92FAF4A8C75}" type="pres">
      <dgm:prSet presAssocID="{EC85811D-221C-4B33-AEDD-BC889AF8F805}" presName="Name64" presStyleLbl="parChTrans1D2" presStyleIdx="1" presStyleCnt="2"/>
      <dgm:spPr/>
      <dgm:t>
        <a:bodyPr/>
        <a:lstStyle/>
        <a:p>
          <a:endParaRPr lang="zh-CN" altLang="en-US"/>
        </a:p>
      </dgm:t>
    </dgm:pt>
    <dgm:pt modelId="{81A5D591-FD90-4F1C-8351-50BD1E326407}" type="pres">
      <dgm:prSet presAssocID="{A654BD82-C2E7-48D6-BB71-9A87A7F9FCC6}" presName="hierRoot2" presStyleCnt="0">
        <dgm:presLayoutVars>
          <dgm:hierBranch val="init"/>
        </dgm:presLayoutVars>
      </dgm:prSet>
      <dgm:spPr/>
      <dgm:t>
        <a:bodyPr/>
        <a:lstStyle/>
        <a:p>
          <a:endParaRPr lang="zh-CN" altLang="en-US"/>
        </a:p>
      </dgm:t>
    </dgm:pt>
    <dgm:pt modelId="{C9508A54-68D0-4692-A5FC-824981147A51}" type="pres">
      <dgm:prSet presAssocID="{A654BD82-C2E7-48D6-BB71-9A87A7F9FCC6}" presName="rootComposite" presStyleCnt="0"/>
      <dgm:spPr/>
      <dgm:t>
        <a:bodyPr/>
        <a:lstStyle/>
        <a:p>
          <a:endParaRPr lang="zh-CN" altLang="en-US"/>
        </a:p>
      </dgm:t>
    </dgm:pt>
    <dgm:pt modelId="{679EB184-03E8-4E7A-ACE9-11E592D83E4C}" type="pres">
      <dgm:prSet presAssocID="{A654BD82-C2E7-48D6-BB71-9A87A7F9FCC6}" presName="rootText" presStyleLbl="node2" presStyleIdx="1" presStyleCnt="2">
        <dgm:presLayoutVars>
          <dgm:chPref val="3"/>
        </dgm:presLayoutVars>
      </dgm:prSet>
      <dgm:spPr/>
      <dgm:t>
        <a:bodyPr/>
        <a:lstStyle/>
        <a:p>
          <a:endParaRPr lang="zh-CN" altLang="en-US"/>
        </a:p>
      </dgm:t>
    </dgm:pt>
    <dgm:pt modelId="{1ACABE3F-4777-4D9E-8BBC-DE75BDFDDB79}" type="pres">
      <dgm:prSet presAssocID="{A654BD82-C2E7-48D6-BB71-9A87A7F9FCC6}" presName="rootConnector" presStyleLbl="node2" presStyleIdx="1" presStyleCnt="2"/>
      <dgm:spPr/>
      <dgm:t>
        <a:bodyPr/>
        <a:lstStyle/>
        <a:p>
          <a:endParaRPr lang="zh-CN" altLang="en-US"/>
        </a:p>
      </dgm:t>
    </dgm:pt>
    <dgm:pt modelId="{F8274356-8182-4DBE-BC66-1866690F25A0}" type="pres">
      <dgm:prSet presAssocID="{A654BD82-C2E7-48D6-BB71-9A87A7F9FCC6}" presName="hierChild4" presStyleCnt="0"/>
      <dgm:spPr/>
      <dgm:t>
        <a:bodyPr/>
        <a:lstStyle/>
        <a:p>
          <a:endParaRPr lang="zh-CN" altLang="en-US"/>
        </a:p>
      </dgm:t>
    </dgm:pt>
    <dgm:pt modelId="{0D49DC54-28BB-4EB2-AEA4-0B4E457F1EE8}" type="pres">
      <dgm:prSet presAssocID="{79CA23C8-B4EF-4123-8F6E-7ECE6D6BE4E1}" presName="Name64" presStyleLbl="parChTrans1D3" presStyleIdx="2" presStyleCnt="5"/>
      <dgm:spPr/>
      <dgm:t>
        <a:bodyPr/>
        <a:lstStyle/>
        <a:p>
          <a:endParaRPr lang="zh-CN" altLang="en-US"/>
        </a:p>
      </dgm:t>
    </dgm:pt>
    <dgm:pt modelId="{54B7317A-6E5A-409D-B25E-0D2787F31C82}" type="pres">
      <dgm:prSet presAssocID="{C958E086-16FC-4944-BED8-1D0F6B683AA0}" presName="hierRoot2" presStyleCnt="0">
        <dgm:presLayoutVars>
          <dgm:hierBranch val="init"/>
        </dgm:presLayoutVars>
      </dgm:prSet>
      <dgm:spPr/>
      <dgm:t>
        <a:bodyPr/>
        <a:lstStyle/>
        <a:p>
          <a:endParaRPr lang="zh-CN" altLang="en-US"/>
        </a:p>
      </dgm:t>
    </dgm:pt>
    <dgm:pt modelId="{5D0A1F36-2E4A-4095-A036-98309657DEF1}" type="pres">
      <dgm:prSet presAssocID="{C958E086-16FC-4944-BED8-1D0F6B683AA0}" presName="rootComposite" presStyleCnt="0"/>
      <dgm:spPr/>
      <dgm:t>
        <a:bodyPr/>
        <a:lstStyle/>
        <a:p>
          <a:endParaRPr lang="zh-CN" altLang="en-US"/>
        </a:p>
      </dgm:t>
    </dgm:pt>
    <dgm:pt modelId="{8F7F41CA-3634-4C91-BC83-AADC8A532F4A}" type="pres">
      <dgm:prSet presAssocID="{C958E086-16FC-4944-BED8-1D0F6B683AA0}" presName="rootText" presStyleLbl="node3" presStyleIdx="2" presStyleCnt="5">
        <dgm:presLayoutVars>
          <dgm:chPref val="3"/>
        </dgm:presLayoutVars>
      </dgm:prSet>
      <dgm:spPr/>
      <dgm:t>
        <a:bodyPr/>
        <a:lstStyle/>
        <a:p>
          <a:endParaRPr lang="zh-CN" altLang="en-US"/>
        </a:p>
      </dgm:t>
    </dgm:pt>
    <dgm:pt modelId="{B8CF52A9-065E-4086-987B-FDA70F3ECEFA}" type="pres">
      <dgm:prSet presAssocID="{C958E086-16FC-4944-BED8-1D0F6B683AA0}" presName="rootConnector" presStyleLbl="node3" presStyleIdx="2" presStyleCnt="5"/>
      <dgm:spPr/>
      <dgm:t>
        <a:bodyPr/>
        <a:lstStyle/>
        <a:p>
          <a:endParaRPr lang="zh-CN" altLang="en-US"/>
        </a:p>
      </dgm:t>
    </dgm:pt>
    <dgm:pt modelId="{F12C9BDB-8F1D-4CAE-A39F-D5AF263B39A3}" type="pres">
      <dgm:prSet presAssocID="{C958E086-16FC-4944-BED8-1D0F6B683AA0}" presName="hierChild4" presStyleCnt="0"/>
      <dgm:spPr/>
      <dgm:t>
        <a:bodyPr/>
        <a:lstStyle/>
        <a:p>
          <a:endParaRPr lang="zh-CN" altLang="en-US"/>
        </a:p>
      </dgm:t>
    </dgm:pt>
    <dgm:pt modelId="{ADD966EC-B9A4-4F93-9D57-4A3C0905BCC6}" type="pres">
      <dgm:prSet presAssocID="{62E60CC4-4BB7-4AC9-8B64-EC22358C5AF4}" presName="Name64" presStyleLbl="parChTrans1D4" presStyleIdx="13" presStyleCnt="16"/>
      <dgm:spPr/>
      <dgm:t>
        <a:bodyPr/>
        <a:lstStyle/>
        <a:p>
          <a:endParaRPr lang="zh-CN" altLang="en-US"/>
        </a:p>
      </dgm:t>
    </dgm:pt>
    <dgm:pt modelId="{28C519DF-12ED-4AF9-BF6F-9B109D9BB851}" type="pres">
      <dgm:prSet presAssocID="{387E5A5E-4374-4423-8D99-E0AD9D29FBBE}" presName="hierRoot2" presStyleCnt="0">
        <dgm:presLayoutVars>
          <dgm:hierBranch val="init"/>
        </dgm:presLayoutVars>
      </dgm:prSet>
      <dgm:spPr/>
      <dgm:t>
        <a:bodyPr/>
        <a:lstStyle/>
        <a:p>
          <a:endParaRPr lang="zh-CN" altLang="en-US"/>
        </a:p>
      </dgm:t>
    </dgm:pt>
    <dgm:pt modelId="{04DA77D0-687A-427F-A73E-79D349DA0C35}" type="pres">
      <dgm:prSet presAssocID="{387E5A5E-4374-4423-8D99-E0AD9D29FBBE}" presName="rootComposite" presStyleCnt="0"/>
      <dgm:spPr/>
      <dgm:t>
        <a:bodyPr/>
        <a:lstStyle/>
        <a:p>
          <a:endParaRPr lang="zh-CN" altLang="en-US"/>
        </a:p>
      </dgm:t>
    </dgm:pt>
    <dgm:pt modelId="{487927DD-94D5-4524-AD98-D1D307506509}" type="pres">
      <dgm:prSet presAssocID="{387E5A5E-4374-4423-8D99-E0AD9D29FBBE}" presName="rootText" presStyleLbl="node4" presStyleIdx="13" presStyleCnt="16" custScaleX="154021">
        <dgm:presLayoutVars>
          <dgm:chPref val="3"/>
        </dgm:presLayoutVars>
      </dgm:prSet>
      <dgm:spPr/>
      <dgm:t>
        <a:bodyPr/>
        <a:lstStyle/>
        <a:p>
          <a:endParaRPr lang="zh-CN" altLang="en-US"/>
        </a:p>
      </dgm:t>
    </dgm:pt>
    <dgm:pt modelId="{96C0F96B-032D-4EED-A741-D58B4DA0743E}" type="pres">
      <dgm:prSet presAssocID="{387E5A5E-4374-4423-8D99-E0AD9D29FBBE}" presName="rootConnector" presStyleLbl="node4" presStyleIdx="13" presStyleCnt="16"/>
      <dgm:spPr/>
      <dgm:t>
        <a:bodyPr/>
        <a:lstStyle/>
        <a:p>
          <a:endParaRPr lang="zh-CN" altLang="en-US"/>
        </a:p>
      </dgm:t>
    </dgm:pt>
    <dgm:pt modelId="{7446F7AB-D8EF-43CC-9B31-8DC354BCEDA8}" type="pres">
      <dgm:prSet presAssocID="{387E5A5E-4374-4423-8D99-E0AD9D29FBBE}" presName="hierChild4" presStyleCnt="0"/>
      <dgm:spPr/>
      <dgm:t>
        <a:bodyPr/>
        <a:lstStyle/>
        <a:p>
          <a:endParaRPr lang="zh-CN" altLang="en-US"/>
        </a:p>
      </dgm:t>
    </dgm:pt>
    <dgm:pt modelId="{EB2CC16D-1CCA-475F-BA09-5A96A87F97FB}" type="pres">
      <dgm:prSet presAssocID="{387E5A5E-4374-4423-8D99-E0AD9D29FBBE}" presName="hierChild5" presStyleCnt="0"/>
      <dgm:spPr/>
      <dgm:t>
        <a:bodyPr/>
        <a:lstStyle/>
        <a:p>
          <a:endParaRPr lang="zh-CN" altLang="en-US"/>
        </a:p>
      </dgm:t>
    </dgm:pt>
    <dgm:pt modelId="{46D6AF0D-37F7-481D-95BB-693CD418C449}" type="pres">
      <dgm:prSet presAssocID="{C958E086-16FC-4944-BED8-1D0F6B683AA0}" presName="hierChild5" presStyleCnt="0"/>
      <dgm:spPr/>
      <dgm:t>
        <a:bodyPr/>
        <a:lstStyle/>
        <a:p>
          <a:endParaRPr lang="zh-CN" altLang="en-US"/>
        </a:p>
      </dgm:t>
    </dgm:pt>
    <dgm:pt modelId="{2256F26C-7283-4440-944F-ABC3FDBC978C}" type="pres">
      <dgm:prSet presAssocID="{6958CE64-A91A-47B0-AC60-574967AB157D}" presName="Name64" presStyleLbl="parChTrans1D3" presStyleIdx="3" presStyleCnt="5"/>
      <dgm:spPr/>
      <dgm:t>
        <a:bodyPr/>
        <a:lstStyle/>
        <a:p>
          <a:endParaRPr lang="zh-CN" altLang="en-US"/>
        </a:p>
      </dgm:t>
    </dgm:pt>
    <dgm:pt modelId="{7FD1CC7B-A753-4BCA-B26C-E36603F10F08}" type="pres">
      <dgm:prSet presAssocID="{FEC0BBE1-6B4C-41CF-9C75-5CE3882CA4DE}" presName="hierRoot2" presStyleCnt="0">
        <dgm:presLayoutVars>
          <dgm:hierBranch val="init"/>
        </dgm:presLayoutVars>
      </dgm:prSet>
      <dgm:spPr/>
      <dgm:t>
        <a:bodyPr/>
        <a:lstStyle/>
        <a:p>
          <a:endParaRPr lang="zh-CN" altLang="en-US"/>
        </a:p>
      </dgm:t>
    </dgm:pt>
    <dgm:pt modelId="{35EFDF7A-2847-42C2-87E6-CBCF81BF9DDB}" type="pres">
      <dgm:prSet presAssocID="{FEC0BBE1-6B4C-41CF-9C75-5CE3882CA4DE}" presName="rootComposite" presStyleCnt="0"/>
      <dgm:spPr/>
      <dgm:t>
        <a:bodyPr/>
        <a:lstStyle/>
        <a:p>
          <a:endParaRPr lang="zh-CN" altLang="en-US"/>
        </a:p>
      </dgm:t>
    </dgm:pt>
    <dgm:pt modelId="{7FA453E6-FA8A-485F-B84D-092151062190}" type="pres">
      <dgm:prSet presAssocID="{FEC0BBE1-6B4C-41CF-9C75-5CE3882CA4DE}" presName="rootText" presStyleLbl="node3" presStyleIdx="3" presStyleCnt="5">
        <dgm:presLayoutVars>
          <dgm:chPref val="3"/>
        </dgm:presLayoutVars>
      </dgm:prSet>
      <dgm:spPr/>
      <dgm:t>
        <a:bodyPr/>
        <a:lstStyle/>
        <a:p>
          <a:endParaRPr lang="zh-CN" altLang="en-US"/>
        </a:p>
      </dgm:t>
    </dgm:pt>
    <dgm:pt modelId="{B727FCE2-6714-46FE-BFDE-50355F5B86E5}" type="pres">
      <dgm:prSet presAssocID="{FEC0BBE1-6B4C-41CF-9C75-5CE3882CA4DE}" presName="rootConnector" presStyleLbl="node3" presStyleIdx="3" presStyleCnt="5"/>
      <dgm:spPr/>
      <dgm:t>
        <a:bodyPr/>
        <a:lstStyle/>
        <a:p>
          <a:endParaRPr lang="zh-CN" altLang="en-US"/>
        </a:p>
      </dgm:t>
    </dgm:pt>
    <dgm:pt modelId="{AA43A69B-528B-4A47-8D57-181C20305141}" type="pres">
      <dgm:prSet presAssocID="{FEC0BBE1-6B4C-41CF-9C75-5CE3882CA4DE}" presName="hierChild4" presStyleCnt="0"/>
      <dgm:spPr/>
      <dgm:t>
        <a:bodyPr/>
        <a:lstStyle/>
        <a:p>
          <a:endParaRPr lang="zh-CN" altLang="en-US"/>
        </a:p>
      </dgm:t>
    </dgm:pt>
    <dgm:pt modelId="{57B305E1-85A2-4F9F-A653-BBE5DA69E264}" type="pres">
      <dgm:prSet presAssocID="{D7594D39-AA48-40C9-927B-780242D70DE4}" presName="Name64" presStyleLbl="parChTrans1D4" presStyleIdx="14" presStyleCnt="16"/>
      <dgm:spPr/>
      <dgm:t>
        <a:bodyPr/>
        <a:lstStyle/>
        <a:p>
          <a:endParaRPr lang="zh-CN" altLang="en-US"/>
        </a:p>
      </dgm:t>
    </dgm:pt>
    <dgm:pt modelId="{99E84161-1018-4684-AA5C-68254FD066B6}" type="pres">
      <dgm:prSet presAssocID="{7AB494EF-49AB-4EF3-9374-5313C2491F02}" presName="hierRoot2" presStyleCnt="0">
        <dgm:presLayoutVars>
          <dgm:hierBranch val="init"/>
        </dgm:presLayoutVars>
      </dgm:prSet>
      <dgm:spPr/>
      <dgm:t>
        <a:bodyPr/>
        <a:lstStyle/>
        <a:p>
          <a:endParaRPr lang="zh-CN" altLang="en-US"/>
        </a:p>
      </dgm:t>
    </dgm:pt>
    <dgm:pt modelId="{05547D84-356B-4C22-A184-04D01C7FC744}" type="pres">
      <dgm:prSet presAssocID="{7AB494EF-49AB-4EF3-9374-5313C2491F02}" presName="rootComposite" presStyleCnt="0"/>
      <dgm:spPr/>
      <dgm:t>
        <a:bodyPr/>
        <a:lstStyle/>
        <a:p>
          <a:endParaRPr lang="zh-CN" altLang="en-US"/>
        </a:p>
      </dgm:t>
    </dgm:pt>
    <dgm:pt modelId="{12DE3BD0-5376-4E71-B20F-D92B9339E12F}" type="pres">
      <dgm:prSet presAssocID="{7AB494EF-49AB-4EF3-9374-5313C2491F02}" presName="rootText" presStyleLbl="node4" presStyleIdx="14" presStyleCnt="16" custScaleX="154021">
        <dgm:presLayoutVars>
          <dgm:chPref val="3"/>
        </dgm:presLayoutVars>
      </dgm:prSet>
      <dgm:spPr/>
      <dgm:t>
        <a:bodyPr/>
        <a:lstStyle/>
        <a:p>
          <a:endParaRPr lang="zh-CN" altLang="en-US"/>
        </a:p>
      </dgm:t>
    </dgm:pt>
    <dgm:pt modelId="{DD43E309-7EA3-46ED-B094-BB8A938BF498}" type="pres">
      <dgm:prSet presAssocID="{7AB494EF-49AB-4EF3-9374-5313C2491F02}" presName="rootConnector" presStyleLbl="node4" presStyleIdx="14" presStyleCnt="16"/>
      <dgm:spPr/>
      <dgm:t>
        <a:bodyPr/>
        <a:lstStyle/>
        <a:p>
          <a:endParaRPr lang="zh-CN" altLang="en-US"/>
        </a:p>
      </dgm:t>
    </dgm:pt>
    <dgm:pt modelId="{F7E4C90C-248B-4923-A54B-3E9CB5D6EA92}" type="pres">
      <dgm:prSet presAssocID="{7AB494EF-49AB-4EF3-9374-5313C2491F02}" presName="hierChild4" presStyleCnt="0"/>
      <dgm:spPr/>
      <dgm:t>
        <a:bodyPr/>
        <a:lstStyle/>
        <a:p>
          <a:endParaRPr lang="zh-CN" altLang="en-US"/>
        </a:p>
      </dgm:t>
    </dgm:pt>
    <dgm:pt modelId="{423AA679-0429-46C2-9393-30ED581E3C9F}" type="pres">
      <dgm:prSet presAssocID="{7AB494EF-49AB-4EF3-9374-5313C2491F02}" presName="hierChild5" presStyleCnt="0"/>
      <dgm:spPr/>
      <dgm:t>
        <a:bodyPr/>
        <a:lstStyle/>
        <a:p>
          <a:endParaRPr lang="zh-CN" altLang="en-US"/>
        </a:p>
      </dgm:t>
    </dgm:pt>
    <dgm:pt modelId="{D420B114-CAA2-4540-BF1D-4A1945B87FE1}" type="pres">
      <dgm:prSet presAssocID="{FEC0BBE1-6B4C-41CF-9C75-5CE3882CA4DE}" presName="hierChild5" presStyleCnt="0"/>
      <dgm:spPr/>
      <dgm:t>
        <a:bodyPr/>
        <a:lstStyle/>
        <a:p>
          <a:endParaRPr lang="zh-CN" altLang="en-US"/>
        </a:p>
      </dgm:t>
    </dgm:pt>
    <dgm:pt modelId="{5DBAE77F-E096-4B36-B565-246D196D2CD2}" type="pres">
      <dgm:prSet presAssocID="{1D0C5747-FF54-4977-B805-D9207A49A317}" presName="Name64" presStyleLbl="parChTrans1D3" presStyleIdx="4" presStyleCnt="5"/>
      <dgm:spPr/>
      <dgm:t>
        <a:bodyPr/>
        <a:lstStyle/>
        <a:p>
          <a:endParaRPr lang="zh-CN" altLang="en-US"/>
        </a:p>
      </dgm:t>
    </dgm:pt>
    <dgm:pt modelId="{B2C3DF00-7ECC-4055-B9A4-ED55D04F8D5D}" type="pres">
      <dgm:prSet presAssocID="{6D2CC0FF-708D-4E4C-85D1-BCBCABF5180D}" presName="hierRoot2" presStyleCnt="0">
        <dgm:presLayoutVars>
          <dgm:hierBranch val="init"/>
        </dgm:presLayoutVars>
      </dgm:prSet>
      <dgm:spPr/>
      <dgm:t>
        <a:bodyPr/>
        <a:lstStyle/>
        <a:p>
          <a:endParaRPr lang="zh-CN" altLang="en-US"/>
        </a:p>
      </dgm:t>
    </dgm:pt>
    <dgm:pt modelId="{D3F7136D-55DE-41AA-9C88-EC0030D18DBD}" type="pres">
      <dgm:prSet presAssocID="{6D2CC0FF-708D-4E4C-85D1-BCBCABF5180D}" presName="rootComposite" presStyleCnt="0"/>
      <dgm:spPr/>
      <dgm:t>
        <a:bodyPr/>
        <a:lstStyle/>
        <a:p>
          <a:endParaRPr lang="zh-CN" altLang="en-US"/>
        </a:p>
      </dgm:t>
    </dgm:pt>
    <dgm:pt modelId="{3FF58012-BE2A-4CBD-BC57-5BED2995DFA2}" type="pres">
      <dgm:prSet presAssocID="{6D2CC0FF-708D-4E4C-85D1-BCBCABF5180D}" presName="rootText" presStyleLbl="node3" presStyleIdx="4" presStyleCnt="5">
        <dgm:presLayoutVars>
          <dgm:chPref val="3"/>
        </dgm:presLayoutVars>
      </dgm:prSet>
      <dgm:spPr/>
      <dgm:t>
        <a:bodyPr/>
        <a:lstStyle/>
        <a:p>
          <a:endParaRPr lang="zh-CN" altLang="en-US"/>
        </a:p>
      </dgm:t>
    </dgm:pt>
    <dgm:pt modelId="{55F58F56-DA22-4B25-B921-8A9E14F0D173}" type="pres">
      <dgm:prSet presAssocID="{6D2CC0FF-708D-4E4C-85D1-BCBCABF5180D}" presName="rootConnector" presStyleLbl="node3" presStyleIdx="4" presStyleCnt="5"/>
      <dgm:spPr/>
      <dgm:t>
        <a:bodyPr/>
        <a:lstStyle/>
        <a:p>
          <a:endParaRPr lang="zh-CN" altLang="en-US"/>
        </a:p>
      </dgm:t>
    </dgm:pt>
    <dgm:pt modelId="{6DFC095B-41AB-403B-AFF6-A172CEEC173B}" type="pres">
      <dgm:prSet presAssocID="{6D2CC0FF-708D-4E4C-85D1-BCBCABF5180D}" presName="hierChild4" presStyleCnt="0"/>
      <dgm:spPr/>
      <dgm:t>
        <a:bodyPr/>
        <a:lstStyle/>
        <a:p>
          <a:endParaRPr lang="zh-CN" altLang="en-US"/>
        </a:p>
      </dgm:t>
    </dgm:pt>
    <dgm:pt modelId="{20F88BF5-6531-4B5B-8E15-94E8DC581C87}" type="pres">
      <dgm:prSet presAssocID="{E12AC8F8-42DD-4CB5-B53B-F4A82FEF7A97}" presName="Name64" presStyleLbl="parChTrans1D4" presStyleIdx="15" presStyleCnt="16"/>
      <dgm:spPr/>
      <dgm:t>
        <a:bodyPr/>
        <a:lstStyle/>
        <a:p>
          <a:endParaRPr lang="zh-CN" altLang="en-US"/>
        </a:p>
      </dgm:t>
    </dgm:pt>
    <dgm:pt modelId="{2921B498-3CF9-4B65-9186-1116D1527DBA}" type="pres">
      <dgm:prSet presAssocID="{80364A24-27E0-49E9-8BA1-01B727A7CE80}" presName="hierRoot2" presStyleCnt="0">
        <dgm:presLayoutVars>
          <dgm:hierBranch val="init"/>
        </dgm:presLayoutVars>
      </dgm:prSet>
      <dgm:spPr/>
      <dgm:t>
        <a:bodyPr/>
        <a:lstStyle/>
        <a:p>
          <a:endParaRPr lang="zh-CN" altLang="en-US"/>
        </a:p>
      </dgm:t>
    </dgm:pt>
    <dgm:pt modelId="{26608B40-C8D5-4E94-B472-27A772EF156C}" type="pres">
      <dgm:prSet presAssocID="{80364A24-27E0-49E9-8BA1-01B727A7CE80}" presName="rootComposite" presStyleCnt="0"/>
      <dgm:spPr/>
      <dgm:t>
        <a:bodyPr/>
        <a:lstStyle/>
        <a:p>
          <a:endParaRPr lang="zh-CN" altLang="en-US"/>
        </a:p>
      </dgm:t>
    </dgm:pt>
    <dgm:pt modelId="{E4DDF79F-C955-4276-A1F3-C9084EC55277}" type="pres">
      <dgm:prSet presAssocID="{80364A24-27E0-49E9-8BA1-01B727A7CE80}" presName="rootText" presStyleLbl="node4" presStyleIdx="15" presStyleCnt="16" custScaleX="154021">
        <dgm:presLayoutVars>
          <dgm:chPref val="3"/>
        </dgm:presLayoutVars>
      </dgm:prSet>
      <dgm:spPr/>
      <dgm:t>
        <a:bodyPr/>
        <a:lstStyle/>
        <a:p>
          <a:endParaRPr lang="zh-CN" altLang="en-US"/>
        </a:p>
      </dgm:t>
    </dgm:pt>
    <dgm:pt modelId="{6C406D16-2297-4A9D-A0A7-8BD60F674FA4}" type="pres">
      <dgm:prSet presAssocID="{80364A24-27E0-49E9-8BA1-01B727A7CE80}" presName="rootConnector" presStyleLbl="node4" presStyleIdx="15" presStyleCnt="16"/>
      <dgm:spPr/>
      <dgm:t>
        <a:bodyPr/>
        <a:lstStyle/>
        <a:p>
          <a:endParaRPr lang="zh-CN" altLang="en-US"/>
        </a:p>
      </dgm:t>
    </dgm:pt>
    <dgm:pt modelId="{3BE00258-79C3-4571-AD01-18A77D59BDA9}" type="pres">
      <dgm:prSet presAssocID="{80364A24-27E0-49E9-8BA1-01B727A7CE80}" presName="hierChild4" presStyleCnt="0"/>
      <dgm:spPr/>
      <dgm:t>
        <a:bodyPr/>
        <a:lstStyle/>
        <a:p>
          <a:endParaRPr lang="zh-CN" altLang="en-US"/>
        </a:p>
      </dgm:t>
    </dgm:pt>
    <dgm:pt modelId="{654B622A-18B0-4744-B0A8-10ECE3A6BF07}" type="pres">
      <dgm:prSet presAssocID="{80364A24-27E0-49E9-8BA1-01B727A7CE80}" presName="hierChild5" presStyleCnt="0"/>
      <dgm:spPr/>
      <dgm:t>
        <a:bodyPr/>
        <a:lstStyle/>
        <a:p>
          <a:endParaRPr lang="zh-CN" altLang="en-US"/>
        </a:p>
      </dgm:t>
    </dgm:pt>
    <dgm:pt modelId="{D0851DE5-7CF9-4CC6-B49A-9F227F3B2EE9}" type="pres">
      <dgm:prSet presAssocID="{6D2CC0FF-708D-4E4C-85D1-BCBCABF5180D}" presName="hierChild5" presStyleCnt="0"/>
      <dgm:spPr/>
      <dgm:t>
        <a:bodyPr/>
        <a:lstStyle/>
        <a:p>
          <a:endParaRPr lang="zh-CN" altLang="en-US"/>
        </a:p>
      </dgm:t>
    </dgm:pt>
    <dgm:pt modelId="{744DA8E8-D5A1-4D83-B8B9-AD1005A2D49B}" type="pres">
      <dgm:prSet presAssocID="{A654BD82-C2E7-48D6-BB71-9A87A7F9FCC6}" presName="hierChild5" presStyleCnt="0"/>
      <dgm:spPr/>
      <dgm:t>
        <a:bodyPr/>
        <a:lstStyle/>
        <a:p>
          <a:endParaRPr lang="zh-CN" altLang="en-US"/>
        </a:p>
      </dgm:t>
    </dgm:pt>
    <dgm:pt modelId="{F34678ED-BC3F-4163-A3D8-A4FE828C9BEF}" type="pres">
      <dgm:prSet presAssocID="{61AE89F3-FBE4-4001-95D4-A4DD2A63765E}" presName="hierChild3" presStyleCnt="0"/>
      <dgm:spPr/>
      <dgm:t>
        <a:bodyPr/>
        <a:lstStyle/>
        <a:p>
          <a:endParaRPr lang="zh-CN" altLang="en-US"/>
        </a:p>
      </dgm:t>
    </dgm:pt>
  </dgm:ptLst>
  <dgm:cxnLst>
    <dgm:cxn modelId="{162E03D9-DA5A-42BD-8E43-8D101E8CCB29}" type="presOf" srcId="{EEEDEBCE-9F12-41CB-853A-6E0E0F99B41B}" destId="{4B93E0D0-3C66-492A-A050-54806CAD4127}" srcOrd="0" destOrd="0" presId="urn:microsoft.com/office/officeart/2009/3/layout/HorizontalOrganizationChart"/>
    <dgm:cxn modelId="{96C68D1F-524F-4430-BA41-ED161E35DEB8}" type="presOf" srcId="{F95B31D8-9519-4736-9D7F-16F3DA7D0A30}" destId="{38A6D989-527B-4029-B2AE-9246E9F9ACB4}" srcOrd="0" destOrd="0" presId="urn:microsoft.com/office/officeart/2009/3/layout/HorizontalOrganizationChart"/>
    <dgm:cxn modelId="{86A62E0A-2FA7-410A-A522-0FCD453D41DD}" type="presOf" srcId="{D7594D39-AA48-40C9-927B-780242D70DE4}" destId="{57B305E1-85A2-4F9F-A653-BBE5DA69E264}" srcOrd="0" destOrd="0" presId="urn:microsoft.com/office/officeart/2009/3/layout/HorizontalOrganizationChart"/>
    <dgm:cxn modelId="{88878A2A-FC48-460A-AA6A-CBEF82CE70DA}" type="presOf" srcId="{86AC83A9-A131-4054-A447-5E5C24538913}" destId="{D0A2FF98-530E-493C-92B8-908060B56B84}" srcOrd="1" destOrd="0" presId="urn:microsoft.com/office/officeart/2009/3/layout/HorizontalOrganizationChart"/>
    <dgm:cxn modelId="{F43F6F37-E470-4EBE-96E7-8ABCD178F2F1}" type="presOf" srcId="{F8BD78D9-9F4D-418E-AD35-D693C6B28F65}" destId="{2178BB41-1562-436E-AD81-C05CDD8981A0}" srcOrd="0" destOrd="0" presId="urn:microsoft.com/office/officeart/2009/3/layout/HorizontalOrganizationChart"/>
    <dgm:cxn modelId="{3CA18B71-E19A-465F-AB3D-1FBB0FC949DB}" type="presOf" srcId="{79C14B40-E004-42A8-86F9-E5D3B95A8AFF}" destId="{1E62CE94-ADC1-4625-8CFA-FFFE3EAF616A}" srcOrd="0" destOrd="0" presId="urn:microsoft.com/office/officeart/2009/3/layout/HorizontalOrganizationChart"/>
    <dgm:cxn modelId="{D8DF9B9A-C3D6-4927-834E-6E489C23F2C1}" type="presOf" srcId="{F8BD78D9-9F4D-418E-AD35-D693C6B28F65}" destId="{9D2B9BF2-1118-41C7-9680-A9D42890D69E}" srcOrd="1" destOrd="0" presId="urn:microsoft.com/office/officeart/2009/3/layout/HorizontalOrganizationChart"/>
    <dgm:cxn modelId="{D888EE78-9A40-4078-A23A-7FBBCC8107F2}" type="presOf" srcId="{5AA610D4-4158-42CB-B63E-04E0EAE96157}" destId="{A3405E23-ED0A-4D9F-A4A7-72900383EEC3}" srcOrd="0" destOrd="0" presId="urn:microsoft.com/office/officeart/2009/3/layout/HorizontalOrganizationChart"/>
    <dgm:cxn modelId="{B7C29EFE-E125-4C14-87A8-3B42F7BCCAA0}" type="presOf" srcId="{387E5A5E-4374-4423-8D99-E0AD9D29FBBE}" destId="{487927DD-94D5-4524-AD98-D1D307506509}" srcOrd="0" destOrd="0" presId="urn:microsoft.com/office/officeart/2009/3/layout/HorizontalOrganizationChart"/>
    <dgm:cxn modelId="{C2F1EDE2-E3AF-422D-A5DE-853B0D79F6CC}" srcId="{B6E24AD5-8E3C-43DB-B712-BA243B72853E}" destId="{EEEDEBCE-9F12-41CB-853A-6E0E0F99B41B}" srcOrd="0" destOrd="0" parTransId="{3EFD0323-058E-4936-947A-DFEFF2E17594}" sibTransId="{C9485B45-EF16-4B66-8845-E9EB415434EA}"/>
    <dgm:cxn modelId="{1903ADCD-2A33-4993-8A11-03B82BB654A1}" type="presOf" srcId="{52D11E9D-8807-496A-9E60-9EDC50B1FFC3}" destId="{3A618613-FECE-4373-AEFF-B9D8D39D14B1}" srcOrd="0" destOrd="0" presId="urn:microsoft.com/office/officeart/2009/3/layout/HorizontalOrganizationChart"/>
    <dgm:cxn modelId="{25CEF5F7-330C-450D-85D2-12567EE05126}" srcId="{6D2CC0FF-708D-4E4C-85D1-BCBCABF5180D}" destId="{80364A24-27E0-49E9-8BA1-01B727A7CE80}" srcOrd="0" destOrd="0" parTransId="{E12AC8F8-42DD-4CB5-B53B-F4A82FEF7A97}" sibTransId="{49C46BE5-020E-497D-B295-5948C5395766}"/>
    <dgm:cxn modelId="{CA1A84AD-54FF-4FE2-BDD3-C4EAE82B6439}" srcId="{B6E24AD5-8E3C-43DB-B712-BA243B72853E}" destId="{2558B232-97AE-4E63-A2D1-5C4A8DD0C37B}" srcOrd="2" destOrd="0" parTransId="{C38A7D71-57DA-4145-A341-CC9B87E1772D}" sibTransId="{3BFE52F5-AD79-4488-85D3-F4A3A3CC3F0C}"/>
    <dgm:cxn modelId="{3E18E8F8-867D-41C8-B710-2E6AA1DE4B6A}" srcId="{52D11E9D-8807-496A-9E60-9EDC50B1FFC3}" destId="{E44F01D6-F8E1-4AAF-9E4F-8A274ADDA364}" srcOrd="2" destOrd="0" parTransId="{97647D3F-A1C6-48AC-92E9-C6C9D9C9E89E}" sibTransId="{3FFD53A9-57EA-4356-A0B3-CEE094912F00}"/>
    <dgm:cxn modelId="{FEC689E5-978A-4FD5-9B2B-79E8A6D22C83}" type="presOf" srcId="{52D11E9D-8807-496A-9E60-9EDC50B1FFC3}" destId="{861D672F-C07B-43DE-951B-9FE8C922612E}" srcOrd="1" destOrd="0" presId="urn:microsoft.com/office/officeart/2009/3/layout/HorizontalOrganizationChart"/>
    <dgm:cxn modelId="{3661CD34-58A7-4CA5-8811-D079C690FAC9}" type="presOf" srcId="{62B50F9B-3C5B-43C1-9C65-0B651DF48D88}" destId="{F8C02021-013A-40A7-A898-0ABDACD97AA8}" srcOrd="1" destOrd="0" presId="urn:microsoft.com/office/officeart/2009/3/layout/HorizontalOrganizationChart"/>
    <dgm:cxn modelId="{42F6B740-4D25-441B-85A4-C2A0AD7D2DDF}" srcId="{FEC0BBE1-6B4C-41CF-9C75-5CE3882CA4DE}" destId="{7AB494EF-49AB-4EF3-9374-5313C2491F02}" srcOrd="0" destOrd="0" parTransId="{D7594D39-AA48-40C9-927B-780242D70DE4}" sibTransId="{99A5E993-EBD3-48CD-9272-C22E0D35A76F}"/>
    <dgm:cxn modelId="{54C33A2C-4555-4B17-A0C9-D77F51BD3976}" type="presOf" srcId="{62B50F9B-3C5B-43C1-9C65-0B651DF48D88}" destId="{9A059F97-8B64-4CE3-B211-D60F59E42F6D}" srcOrd="0" destOrd="0" presId="urn:microsoft.com/office/officeart/2009/3/layout/HorizontalOrganizationChart"/>
    <dgm:cxn modelId="{09E8E593-73A0-4D8C-A1B9-593C6A4300FE}" type="presOf" srcId="{FEC0BBE1-6B4C-41CF-9C75-5CE3882CA4DE}" destId="{7FA453E6-FA8A-485F-B84D-092151062190}" srcOrd="0" destOrd="0" presId="urn:microsoft.com/office/officeart/2009/3/layout/HorizontalOrganizationChart"/>
    <dgm:cxn modelId="{21FB5E3C-1F3A-4EC3-A420-FEBB31DFB27D}" type="presOf" srcId="{CE54381B-36FC-48D1-99A6-D9D57C2C967B}" destId="{AD47DEFA-A59D-46EA-8684-2750BCBA15F9}" srcOrd="0" destOrd="0" presId="urn:microsoft.com/office/officeart/2009/3/layout/HorizontalOrganizationChart"/>
    <dgm:cxn modelId="{B4C970E0-F89A-46F6-89FC-B91F5C9AB7C4}" type="presOf" srcId="{9D3A5305-4C85-4DDD-9FB6-1241C8E2B430}" destId="{9353D094-1FCF-422F-8C66-7B803A7A5D58}" srcOrd="0" destOrd="0" presId="urn:microsoft.com/office/officeart/2009/3/layout/HorizontalOrganizationChart"/>
    <dgm:cxn modelId="{76D5492B-BC4E-45D0-98E2-9D1BAD8F50A2}" type="presOf" srcId="{07D6BAA8-9075-4D53-B8FB-DC938F53FC9B}" destId="{40C33A4F-6765-49E0-B2AF-224FCC8367CD}" srcOrd="0" destOrd="0" presId="urn:microsoft.com/office/officeart/2009/3/layout/HorizontalOrganizationChart"/>
    <dgm:cxn modelId="{5DB11B5D-3DCD-423A-92A0-30C23F6C9A25}" type="presOf" srcId="{ACD3CB4C-E3F4-43FF-AF25-B216333CC522}" destId="{3586EB27-C01F-4011-9BFB-176185701C6B}" srcOrd="0" destOrd="0" presId="urn:microsoft.com/office/officeart/2009/3/layout/HorizontalOrganizationChart"/>
    <dgm:cxn modelId="{DBD976BE-3229-499A-8375-94F7DEB877AA}" type="presOf" srcId="{ACD3CB4C-E3F4-43FF-AF25-B216333CC522}" destId="{A53CAC3E-DD37-4B11-90CB-27788625B669}" srcOrd="1" destOrd="0" presId="urn:microsoft.com/office/officeart/2009/3/layout/HorizontalOrganizationChart"/>
    <dgm:cxn modelId="{BAA23AE5-B4D9-4C85-AEF2-3E57B2A59A98}" type="presOf" srcId="{EC85811D-221C-4B33-AEDD-BC889AF8F805}" destId="{C4A3654F-8710-4931-94E5-A92FAF4A8C75}" srcOrd="0" destOrd="0" presId="urn:microsoft.com/office/officeart/2009/3/layout/HorizontalOrganizationChart"/>
    <dgm:cxn modelId="{83494BEC-5904-4B13-97B5-C9BED6A2668E}" type="presOf" srcId="{387E5A5E-4374-4423-8D99-E0AD9D29FBBE}" destId="{96C0F96B-032D-4EED-A741-D58B4DA0743E}" srcOrd="1" destOrd="0" presId="urn:microsoft.com/office/officeart/2009/3/layout/HorizontalOrganizationChart"/>
    <dgm:cxn modelId="{F15D0F0A-D7CD-4D43-9D60-165CF8A9B629}" type="presOf" srcId="{8D80283B-BB8B-4E1D-AF07-0E94B59B543F}" destId="{E55EE20D-E0E0-4379-9FEB-CC729D571074}" srcOrd="0" destOrd="0" presId="urn:microsoft.com/office/officeart/2009/3/layout/HorizontalOrganizationChart"/>
    <dgm:cxn modelId="{9F742BBB-D895-465E-AC67-E5598FBFA130}" type="presOf" srcId="{38224611-723C-42FB-B8E4-EE2A0B841247}" destId="{23DBB4D0-A995-485C-BF6E-28CB6D388A4A}" srcOrd="1" destOrd="0" presId="urn:microsoft.com/office/officeart/2009/3/layout/HorizontalOrganizationChart"/>
    <dgm:cxn modelId="{C6BAFBA5-D003-4BD8-B799-7556470023FD}" srcId="{61AE89F3-FBE4-4001-95D4-A4DD2A63765E}" destId="{0017A172-62FB-4C27-8DB9-EC13CC6B9F34}" srcOrd="0" destOrd="0" parTransId="{EDC6E979-3B26-43E9-923B-A947286876A1}" sibTransId="{0D85463C-BD64-435C-A2B2-E42DBCC61D7E}"/>
    <dgm:cxn modelId="{B3141C46-6024-4ED0-B5CF-FBFC40E54236}" type="presOf" srcId="{FCD06793-FE55-403C-9AC9-FA71A6866E28}" destId="{DA70718B-EDB1-4949-88AA-2F52613A8AD9}" srcOrd="0" destOrd="0" presId="urn:microsoft.com/office/officeart/2009/3/layout/HorizontalOrganizationChart"/>
    <dgm:cxn modelId="{D20DB707-6CE4-4630-98F5-4278F140A468}" type="presOf" srcId="{80364A24-27E0-49E9-8BA1-01B727A7CE80}" destId="{6C406D16-2297-4A9D-A0A7-8BD60F674FA4}" srcOrd="1" destOrd="0" presId="urn:microsoft.com/office/officeart/2009/3/layout/HorizontalOrganizationChart"/>
    <dgm:cxn modelId="{20DB4D90-3B81-4D47-9B06-83AC061AA043}" type="presOf" srcId="{7AFFDB19-DBD0-49F8-96BE-726218B5796F}" destId="{7547BFE0-6BD8-4579-9D81-1F7C1C8BBDC4}" srcOrd="0" destOrd="0" presId="urn:microsoft.com/office/officeart/2009/3/layout/HorizontalOrganizationChart"/>
    <dgm:cxn modelId="{C9D95E1F-97EB-492B-A7B2-731D743B68E8}" type="presOf" srcId="{2558B232-97AE-4E63-A2D1-5C4A8DD0C37B}" destId="{C26B13F4-E0B2-4733-B87A-A3A0FCC354D6}" srcOrd="0" destOrd="0" presId="urn:microsoft.com/office/officeart/2009/3/layout/HorizontalOrganizationChart"/>
    <dgm:cxn modelId="{02A42067-93DE-4A33-BC96-FF700E037807}" type="presOf" srcId="{B6E24AD5-8E3C-43DB-B712-BA243B72853E}" destId="{23068D44-EDDF-43A9-A896-9896AD806F34}" srcOrd="0" destOrd="0" presId="urn:microsoft.com/office/officeart/2009/3/layout/HorizontalOrganizationChart"/>
    <dgm:cxn modelId="{08AC47AD-0AC7-4C90-BC00-25FAD514FEFC}" type="presOf" srcId="{9F98BAF3-651C-4BB7-BEE6-9E28BA81D698}" destId="{162992CE-0781-4089-AF2A-582858DBB601}" srcOrd="1" destOrd="0" presId="urn:microsoft.com/office/officeart/2009/3/layout/HorizontalOrganizationChart"/>
    <dgm:cxn modelId="{FC4505DF-200D-4FCD-8E90-DE71E5964A88}" srcId="{28C2E4B7-09D1-47A5-AAED-C6EDD4B057C2}" destId="{38224611-723C-42FB-B8E4-EE2A0B841247}" srcOrd="0" destOrd="0" parTransId="{9D3A5305-4C85-4DDD-9FB6-1241C8E2B430}" sibTransId="{A8F300D1-B705-4671-A031-0C9F640A5C72}"/>
    <dgm:cxn modelId="{80051D0B-0271-4C28-84C3-300F710632BC}" type="presOf" srcId="{66BF506A-C754-4336-AF5B-997CC8A559FE}" destId="{9239D6BC-604F-49C8-9FED-058F220A495D}" srcOrd="0" destOrd="0" presId="urn:microsoft.com/office/officeart/2009/3/layout/HorizontalOrganizationChart"/>
    <dgm:cxn modelId="{AA0EA04B-1A60-4C86-8A78-10676063237C}" type="presOf" srcId="{7AB494EF-49AB-4EF3-9374-5313C2491F02}" destId="{DD43E309-7EA3-46ED-B094-BB8A938BF498}" srcOrd="1" destOrd="0" presId="urn:microsoft.com/office/officeart/2009/3/layout/HorizontalOrganizationChart"/>
    <dgm:cxn modelId="{E193B981-8F80-4017-ABC7-D7E512009622}" type="presOf" srcId="{BDF72594-055D-4AC3-B103-FD30CA33E8AF}" destId="{9C66A505-F452-4A42-A7C5-0F5B73FDC866}" srcOrd="0" destOrd="0" presId="urn:microsoft.com/office/officeart/2009/3/layout/HorizontalOrganizationChart"/>
    <dgm:cxn modelId="{01EA370B-D8F1-47AD-B45C-52B9C4D7F750}" type="presOf" srcId="{E44F01D6-F8E1-4AAF-9E4F-8A274ADDA364}" destId="{D4340042-0036-4551-B622-5362157E1341}" srcOrd="1" destOrd="0" presId="urn:microsoft.com/office/officeart/2009/3/layout/HorizontalOrganizationChart"/>
    <dgm:cxn modelId="{85B0A42F-E92A-46A7-B833-AFD3EF819031}" srcId="{A654BD82-C2E7-48D6-BB71-9A87A7F9FCC6}" destId="{C958E086-16FC-4944-BED8-1D0F6B683AA0}" srcOrd="0" destOrd="0" parTransId="{79CA23C8-B4EF-4123-8F6E-7ECE6D6BE4E1}" sibTransId="{15C3564C-55E0-4A55-AD46-96208C235BC6}"/>
    <dgm:cxn modelId="{E7B23444-36CF-4CF6-BBCB-1EBD17BE915C}" srcId="{BDF72594-055D-4AC3-B103-FD30CA33E8AF}" destId="{86AC83A9-A131-4054-A447-5E5C24538913}" srcOrd="0" destOrd="0" parTransId="{79C14B40-E004-42A8-86F9-E5D3B95A8AFF}" sibTransId="{CF359B08-62EE-43D3-A92E-AB5FE431CABF}"/>
    <dgm:cxn modelId="{933EC710-B008-4D03-9392-E7812A6CB7EF}" srcId="{F8BD78D9-9F4D-418E-AD35-D693C6B28F65}" destId="{9F98BAF3-651C-4BB7-BEE6-9E28BA81D698}" srcOrd="0" destOrd="0" parTransId="{9C05EAC8-EE1D-4BF3-ABF8-50D7E5BF6E90}" sibTransId="{12F487D0-0766-4B43-8B59-44F51036E403}"/>
    <dgm:cxn modelId="{6CD4E4B8-F5AF-4BCB-A5F8-B57F8F8846A8}" type="presOf" srcId="{9C05EAC8-EE1D-4BF3-ABF8-50D7E5BF6E90}" destId="{1EE92F80-91B6-4B54-A211-724365E99C50}" srcOrd="0" destOrd="0" presId="urn:microsoft.com/office/officeart/2009/3/layout/HorizontalOrganizationChart"/>
    <dgm:cxn modelId="{F201DCDE-DC38-43E9-9B17-E325D63A2758}" type="presOf" srcId="{B6E24AD5-8E3C-43DB-B712-BA243B72853E}" destId="{08C5171A-0B21-4F21-8139-9E67D6E933DE}" srcOrd="1" destOrd="0" presId="urn:microsoft.com/office/officeart/2009/3/layout/HorizontalOrganizationChart"/>
    <dgm:cxn modelId="{F1FC9428-B3EF-478B-8877-C694540F8ECE}" type="presOf" srcId="{79CA23C8-B4EF-4123-8F6E-7ECE6D6BE4E1}" destId="{0D49DC54-28BB-4EB2-AEA4-0B4E457F1EE8}" srcOrd="0" destOrd="0" presId="urn:microsoft.com/office/officeart/2009/3/layout/HorizontalOrganizationChart"/>
    <dgm:cxn modelId="{60D0F089-5F4A-4850-9367-6DA7FADED4DD}" type="presOf" srcId="{0017A172-62FB-4C27-8DB9-EC13CC6B9F34}" destId="{EEA5F17A-4F54-417F-8778-94BEE5E5AB5C}" srcOrd="1" destOrd="0" presId="urn:microsoft.com/office/officeart/2009/3/layout/HorizontalOrganizationChart"/>
    <dgm:cxn modelId="{D41BE7CC-BBD6-4663-9AAB-4990851B39C3}" type="presOf" srcId="{C38A7D71-57DA-4145-A341-CC9B87E1772D}" destId="{30696189-C49C-489E-86EE-95A447CFF54E}" srcOrd="0" destOrd="0" presId="urn:microsoft.com/office/officeart/2009/3/layout/HorizontalOrganizationChart"/>
    <dgm:cxn modelId="{A895FBA2-8C94-4400-BE67-DA82831A5A51}" type="presOf" srcId="{3EFD0323-058E-4936-947A-DFEFF2E17594}" destId="{643F20F9-2A48-458F-9091-ED66A91DB7B4}" srcOrd="0" destOrd="0" presId="urn:microsoft.com/office/officeart/2009/3/layout/HorizontalOrganizationChart"/>
    <dgm:cxn modelId="{08F9702A-1819-4F7D-BB12-E5DEA9AED898}" type="presOf" srcId="{07D6BAA8-9075-4D53-B8FB-DC938F53FC9B}" destId="{B5257008-3E17-4BA6-8C4D-00CA9CE78192}" srcOrd="1" destOrd="0" presId="urn:microsoft.com/office/officeart/2009/3/layout/HorizontalOrganizationChart"/>
    <dgm:cxn modelId="{929E72B6-6C66-4650-9D34-2EBAD003E3F8}" type="presOf" srcId="{94972DA2-8667-40EB-807C-BCA4AAEC754E}" destId="{96C38E1F-B16A-4E0F-8BEF-DFE7AAC72A9D}" srcOrd="0" destOrd="0" presId="urn:microsoft.com/office/officeart/2009/3/layout/HorizontalOrganizationChart"/>
    <dgm:cxn modelId="{63BC4993-2C5C-444E-958D-4663D493AF56}" srcId="{A654BD82-C2E7-48D6-BB71-9A87A7F9FCC6}" destId="{FEC0BBE1-6B4C-41CF-9C75-5CE3882CA4DE}" srcOrd="1" destOrd="0" parTransId="{6958CE64-A91A-47B0-AC60-574967AB157D}" sibTransId="{5966C515-B5E4-464C-88C1-DBD801E63CD4}"/>
    <dgm:cxn modelId="{DAB23CA6-C265-4399-8C94-2887C4CA456A}" type="presOf" srcId="{61AE89F3-FBE4-4001-95D4-A4DD2A63765E}" destId="{803FDD4E-D932-4BA6-87EC-95611ACA3E68}" srcOrd="1" destOrd="0" presId="urn:microsoft.com/office/officeart/2009/3/layout/HorizontalOrganizationChart"/>
    <dgm:cxn modelId="{487CA961-E25C-46CB-8AD1-AC810CFAA103}" type="presOf" srcId="{86AC83A9-A131-4054-A447-5E5C24538913}" destId="{20792484-E4C1-47FA-9B9F-9ED5C3ADC471}" srcOrd="0" destOrd="0" presId="urn:microsoft.com/office/officeart/2009/3/layout/HorizontalOrganizationChart"/>
    <dgm:cxn modelId="{1F4B9341-C3C3-4F7D-A16D-0131757CF06E}" type="presOf" srcId="{A654BD82-C2E7-48D6-BB71-9A87A7F9FCC6}" destId="{1ACABE3F-4777-4D9E-8BBC-DE75BDFDDB79}" srcOrd="1" destOrd="0" presId="urn:microsoft.com/office/officeart/2009/3/layout/HorizontalOrganizationChart"/>
    <dgm:cxn modelId="{8E6133CC-8230-4ED2-98E9-0095519F41AA}" srcId="{EEEDEBCE-9F12-41CB-853A-6E0E0F99B41B}" destId="{07D6BAA8-9075-4D53-B8FB-DC938F53FC9B}" srcOrd="0" destOrd="0" parTransId="{FCD06793-FE55-403C-9AC9-FA71A6866E28}" sibTransId="{2C335D31-4945-4295-9E38-E3E531DABB77}"/>
    <dgm:cxn modelId="{412390CA-6E3F-4B50-9551-7F8C1E9F936A}" type="presOf" srcId="{C958E086-16FC-4944-BED8-1D0F6B683AA0}" destId="{B8CF52A9-065E-4086-987B-FDA70F3ECEFA}" srcOrd="1" destOrd="0" presId="urn:microsoft.com/office/officeart/2009/3/layout/HorizontalOrganizationChart"/>
    <dgm:cxn modelId="{84C867FA-9D0F-4BFC-A9A4-05CA8AE455BA}" type="presOf" srcId="{D23B16F4-178E-40B5-9B30-86B4ED2B4568}" destId="{2F282BA2-ABF3-416F-81DE-A70D885812CD}" srcOrd="0" destOrd="0" presId="urn:microsoft.com/office/officeart/2009/3/layout/HorizontalOrganizationChart"/>
    <dgm:cxn modelId="{5EA0B2FF-59B0-4A3C-8873-5645685D8A35}" srcId="{B6E24AD5-8E3C-43DB-B712-BA243B72853E}" destId="{28C2E4B7-09D1-47A5-AAED-C6EDD4B057C2}" srcOrd="3" destOrd="0" parTransId="{D104B180-0A93-4874-AF8A-8669A5D83A47}" sibTransId="{E44A38C9-E9E0-40BD-88BB-461BB21010D5}"/>
    <dgm:cxn modelId="{B2F6E3E6-8353-427B-94C7-924742DE3774}" srcId="{0017A172-62FB-4C27-8DB9-EC13CC6B9F34}" destId="{52D11E9D-8807-496A-9E60-9EDC50B1FFC3}" srcOrd="1" destOrd="0" parTransId="{D23B16F4-178E-40B5-9B30-86B4ED2B4568}" sibTransId="{AD58892F-4CAD-4392-BA45-9C3C46678FE8}"/>
    <dgm:cxn modelId="{1E31793F-98A4-4A5D-841B-AAADF9805399}" srcId="{0017A172-62FB-4C27-8DB9-EC13CC6B9F34}" destId="{B6E24AD5-8E3C-43DB-B712-BA243B72853E}" srcOrd="0" destOrd="0" parTransId="{CE54381B-36FC-48D1-99A6-D9D57C2C967B}" sibTransId="{966D8A0D-542F-4DAD-98BB-6C9578CB57B3}"/>
    <dgm:cxn modelId="{B4319778-3D0D-47E9-8A44-036E22B138BB}" srcId="{2558B232-97AE-4E63-A2D1-5C4A8DD0C37B}" destId="{F95B31D8-9519-4736-9D7F-16F3DA7D0A30}" srcOrd="0" destOrd="0" parTransId="{66BF506A-C754-4336-AF5B-997CC8A559FE}" sibTransId="{F1D20DAC-4F15-4237-A09C-B800D52E1388}"/>
    <dgm:cxn modelId="{AEDE9F98-A6F8-4879-8293-A0F6C046D3B2}" type="presOf" srcId="{FEC0BBE1-6B4C-41CF-9C75-5CE3882CA4DE}" destId="{B727FCE2-6714-46FE-BFDE-50355F5B86E5}" srcOrd="1" destOrd="0" presId="urn:microsoft.com/office/officeart/2009/3/layout/HorizontalOrganizationChart"/>
    <dgm:cxn modelId="{21E646B7-4EAC-4270-B3DD-09C567DB7C11}" srcId="{15A20FD2-FDB5-4181-A3A3-331E90785D23}" destId="{61AE89F3-FBE4-4001-95D4-A4DD2A63765E}" srcOrd="0" destOrd="0" parTransId="{D680D3E1-3AE7-4139-BEF5-B5FE9C524215}" sibTransId="{213DF6B1-2AE0-4541-983E-296ACC11199A}"/>
    <dgm:cxn modelId="{C27E2316-08A8-4600-A595-A6062F9E6CFC}" type="presOf" srcId="{EEEDEBCE-9F12-41CB-853A-6E0E0F99B41B}" destId="{B7AEB69C-73DD-4DA2-BB1A-F73A7722A37D}" srcOrd="1" destOrd="0" presId="urn:microsoft.com/office/officeart/2009/3/layout/HorizontalOrganizationChart"/>
    <dgm:cxn modelId="{81A5FF97-5D88-4A6A-A025-6F2C281FB755}" type="presOf" srcId="{28C2E4B7-09D1-47A5-AAED-C6EDD4B057C2}" destId="{9BA4B216-63C7-41B9-81FD-5B3D68A0FAA8}" srcOrd="0" destOrd="0" presId="urn:microsoft.com/office/officeart/2009/3/layout/HorizontalOrganizationChart"/>
    <dgm:cxn modelId="{57CE28E4-E57C-43E0-9A60-49241B799C53}" type="presOf" srcId="{15A20FD2-FDB5-4181-A3A3-331E90785D23}" destId="{ED7F3D9F-142F-426E-B5E2-E13FDEAE5ED4}" srcOrd="0" destOrd="0" presId="urn:microsoft.com/office/officeart/2009/3/layout/HorizontalOrganizationChart"/>
    <dgm:cxn modelId="{5E0E26DB-07E3-4CC7-B003-69C136D98026}" type="presOf" srcId="{C958E086-16FC-4944-BED8-1D0F6B683AA0}" destId="{8F7F41CA-3634-4C91-BC83-AADC8A532F4A}" srcOrd="0" destOrd="0" presId="urn:microsoft.com/office/officeart/2009/3/layout/HorizontalOrganizationChart"/>
    <dgm:cxn modelId="{D8C59F23-1FF5-4CE7-B479-5FD3F7E32A3D}" type="presOf" srcId="{F95B31D8-9519-4736-9D7F-16F3DA7D0A30}" destId="{C224D40B-DF99-4073-B8E7-022F8FA3304B}" srcOrd="1" destOrd="0" presId="urn:microsoft.com/office/officeart/2009/3/layout/HorizontalOrganizationChart"/>
    <dgm:cxn modelId="{02E5E72B-6C67-416F-942F-0582F64E8125}" srcId="{61AE89F3-FBE4-4001-95D4-A4DD2A63765E}" destId="{A654BD82-C2E7-48D6-BB71-9A87A7F9FCC6}" srcOrd="1" destOrd="0" parTransId="{EC85811D-221C-4B33-AEDD-BC889AF8F805}" sibTransId="{5F12ECFB-C72A-4154-8C77-DD3958F5F97E}"/>
    <dgm:cxn modelId="{1B1EA578-A7C3-4409-9151-80191CA55123}" type="presOf" srcId="{7AB494EF-49AB-4EF3-9374-5313C2491F02}" destId="{12DE3BD0-5376-4E71-B20F-D92B9339E12F}" srcOrd="0" destOrd="0" presId="urn:microsoft.com/office/officeart/2009/3/layout/HorizontalOrganizationChart"/>
    <dgm:cxn modelId="{DE15E6B6-6E2E-4C9B-9CD5-26DF0A9592C4}" type="presOf" srcId="{6958CE64-A91A-47B0-AC60-574967AB157D}" destId="{2256F26C-7283-4440-944F-ABC3FDBC978C}" srcOrd="0" destOrd="0" presId="urn:microsoft.com/office/officeart/2009/3/layout/HorizontalOrganizationChart"/>
    <dgm:cxn modelId="{283FA158-22C8-4429-B914-E8D78C756007}" type="presOf" srcId="{61AE89F3-FBE4-4001-95D4-A4DD2A63765E}" destId="{D81D4365-5D46-44D8-B039-C330D263D590}" srcOrd="0" destOrd="0" presId="urn:microsoft.com/office/officeart/2009/3/layout/HorizontalOrganizationChart"/>
    <dgm:cxn modelId="{BD510C2B-9B65-4327-BF4F-1D7F829EAD7D}" type="presOf" srcId="{BDF72594-055D-4AC3-B103-FD30CA33E8AF}" destId="{E5F774DA-FA33-45E8-A3F6-D7D3DEF24A2D}" srcOrd="1" destOrd="0" presId="urn:microsoft.com/office/officeart/2009/3/layout/HorizontalOrganizationChart"/>
    <dgm:cxn modelId="{3962595A-FD30-4200-8D50-1F30635F2B4D}" type="presOf" srcId="{6D2CC0FF-708D-4E4C-85D1-BCBCABF5180D}" destId="{3FF58012-BE2A-4CBD-BC57-5BED2995DFA2}" srcOrd="0" destOrd="0" presId="urn:microsoft.com/office/officeart/2009/3/layout/HorizontalOrganizationChart"/>
    <dgm:cxn modelId="{F98F10F8-3B8F-4FAD-B1D2-8516DE42B74A}" type="presOf" srcId="{80364A24-27E0-49E9-8BA1-01B727A7CE80}" destId="{E4DDF79F-C955-4276-A1F3-C9084EC55277}" srcOrd="0" destOrd="0" presId="urn:microsoft.com/office/officeart/2009/3/layout/HorizontalOrganizationChart"/>
    <dgm:cxn modelId="{906E8BBA-EB73-48BF-AEE8-683DDEF7F57F}" type="presOf" srcId="{9F98BAF3-651C-4BB7-BEE6-9E28BA81D698}" destId="{89B18C1A-66B0-453D-846A-56A293AA5E97}" srcOrd="0" destOrd="0" presId="urn:microsoft.com/office/officeart/2009/3/layout/HorizontalOrganizationChart"/>
    <dgm:cxn modelId="{8114359D-FB7D-4B2F-98FD-99D0238E76B9}" type="presOf" srcId="{EDC6E979-3B26-43E9-923B-A947286876A1}" destId="{82CCF946-CBDF-4773-8CFE-1FDC237B605D}" srcOrd="0" destOrd="0" presId="urn:microsoft.com/office/officeart/2009/3/layout/HorizontalOrganizationChart"/>
    <dgm:cxn modelId="{DB6C2C74-A073-42E4-A8C5-BDCB5F7BB81F}" type="presOf" srcId="{6D2CC0FF-708D-4E4C-85D1-BCBCABF5180D}" destId="{55F58F56-DA22-4B25-B921-8A9E14F0D173}" srcOrd="1" destOrd="0" presId="urn:microsoft.com/office/officeart/2009/3/layout/HorizontalOrganizationChart"/>
    <dgm:cxn modelId="{A7910009-38B5-47AD-95EC-65946571DA22}" type="presOf" srcId="{0017A172-62FB-4C27-8DB9-EC13CC6B9F34}" destId="{55EF8F19-7204-4FEB-9B10-1E86F5D260BC}" srcOrd="0" destOrd="0" presId="urn:microsoft.com/office/officeart/2009/3/layout/HorizontalOrganizationChart"/>
    <dgm:cxn modelId="{A1BD36DA-6BEC-4F1F-BDFB-547484C44CBF}" type="presOf" srcId="{38224611-723C-42FB-B8E4-EE2A0B841247}" destId="{7AFEFADE-5244-4F4D-A792-418B2E56B1AC}" srcOrd="0" destOrd="0" presId="urn:microsoft.com/office/officeart/2009/3/layout/HorizontalOrganizationChart"/>
    <dgm:cxn modelId="{E3457CFE-EFA8-4017-82D2-54EB376FDBD0}" srcId="{B6E24AD5-8E3C-43DB-B712-BA243B72853E}" destId="{F8BD78D9-9F4D-418E-AD35-D693C6B28F65}" srcOrd="1" destOrd="0" parTransId="{94972DA2-8667-40EB-807C-BCA4AAEC754E}" sibTransId="{E472F039-279A-4119-9A33-EB067F06154C}"/>
    <dgm:cxn modelId="{6AB0DCC3-7A87-46AE-9EBA-2AB35A585B46}" type="presOf" srcId="{E12AC8F8-42DD-4CB5-B53B-F4A82FEF7A97}" destId="{20F88BF5-6531-4B5B-8E15-94E8DC581C87}" srcOrd="0" destOrd="0" presId="urn:microsoft.com/office/officeart/2009/3/layout/HorizontalOrganizationChart"/>
    <dgm:cxn modelId="{29872143-2FB5-4BF2-94E4-16A1CD06A7FB}" type="presOf" srcId="{97647D3F-A1C6-48AC-92E9-C6C9D9C9E89E}" destId="{DE82B4A3-7EEB-4B7A-9B95-D1F963402C9E}" srcOrd="0" destOrd="0" presId="urn:microsoft.com/office/officeart/2009/3/layout/HorizontalOrganizationChart"/>
    <dgm:cxn modelId="{1E3B85EA-0216-41CC-832B-B3758F57E6DB}" type="presOf" srcId="{2558B232-97AE-4E63-A2D1-5C4A8DD0C37B}" destId="{202890FE-7A35-4546-8AE1-6D3EC4180FCA}" srcOrd="1" destOrd="0" presId="urn:microsoft.com/office/officeart/2009/3/layout/HorizontalOrganizationChart"/>
    <dgm:cxn modelId="{CE88D799-01D5-4CE2-81D0-34D2532EEF32}" srcId="{62B50F9B-3C5B-43C1-9C65-0B651DF48D88}" destId="{ACD3CB4C-E3F4-43FF-AF25-B216333CC522}" srcOrd="0" destOrd="0" parTransId="{5AA610D4-4158-42CB-B63E-04E0EAE96157}" sibTransId="{F7336750-6E9E-43B7-82F2-E8C3A493AC59}"/>
    <dgm:cxn modelId="{2858083B-CCFE-4C08-B86E-B985549A5AB5}" type="presOf" srcId="{D104B180-0A93-4874-AF8A-8669A5D83A47}" destId="{D6340706-77DC-414D-AB54-E63695B74895}" srcOrd="0" destOrd="0" presId="urn:microsoft.com/office/officeart/2009/3/layout/HorizontalOrganizationChart"/>
    <dgm:cxn modelId="{C7F1D62A-FC1A-4E61-9ACD-82C6212D2AD3}" type="presOf" srcId="{62E60CC4-4BB7-4AC9-8B64-EC22358C5AF4}" destId="{ADD966EC-B9A4-4F93-9D57-4A3C0905BCC6}" srcOrd="0" destOrd="0" presId="urn:microsoft.com/office/officeart/2009/3/layout/HorizontalOrganizationChart"/>
    <dgm:cxn modelId="{8F9D1D31-68C2-4147-BF59-C052C178FE11}" type="presOf" srcId="{A654BD82-C2E7-48D6-BB71-9A87A7F9FCC6}" destId="{679EB184-03E8-4E7A-ACE9-11E592D83E4C}" srcOrd="0" destOrd="0" presId="urn:microsoft.com/office/officeart/2009/3/layout/HorizontalOrganizationChart"/>
    <dgm:cxn modelId="{F4D202AA-354C-47A9-A1EE-D3D117B517C0}" srcId="{C958E086-16FC-4944-BED8-1D0F6B683AA0}" destId="{387E5A5E-4374-4423-8D99-E0AD9D29FBBE}" srcOrd="0" destOrd="0" parTransId="{62E60CC4-4BB7-4AC9-8B64-EC22358C5AF4}" sibTransId="{8E006B67-D74D-498B-934D-95DF6F832ADC}"/>
    <dgm:cxn modelId="{364DA97D-772D-4EC4-BD29-41723B7A822E}" type="presOf" srcId="{1D0C5747-FF54-4977-B805-D9207A49A317}" destId="{5DBAE77F-E096-4B36-B565-246D196D2CD2}" srcOrd="0" destOrd="0" presId="urn:microsoft.com/office/officeart/2009/3/layout/HorizontalOrganizationChart"/>
    <dgm:cxn modelId="{C36AE9E5-B054-4847-9209-C4D0E49F9D0C}" srcId="{52D11E9D-8807-496A-9E60-9EDC50B1FFC3}" destId="{62B50F9B-3C5B-43C1-9C65-0B651DF48D88}" srcOrd="1" destOrd="0" parTransId="{7AFFDB19-DBD0-49F8-96BE-726218B5796F}" sibTransId="{C316A155-E21A-44C1-ADA8-D1E3EED3A9E9}"/>
    <dgm:cxn modelId="{FE835940-C295-440D-A6AB-853F474A08E2}" srcId="{52D11E9D-8807-496A-9E60-9EDC50B1FFC3}" destId="{BDF72594-055D-4AC3-B103-FD30CA33E8AF}" srcOrd="0" destOrd="0" parTransId="{8D80283B-BB8B-4E1D-AF07-0E94B59B543F}" sibTransId="{64F9D4B5-54EA-47F9-BD9B-F159E30B05E1}"/>
    <dgm:cxn modelId="{FAF92931-9269-4D84-978C-672EACFCB96C}" type="presOf" srcId="{28C2E4B7-09D1-47A5-AAED-C6EDD4B057C2}" destId="{9510A592-FCE6-4A8B-9FA3-38AE954B16C5}" srcOrd="1" destOrd="0" presId="urn:microsoft.com/office/officeart/2009/3/layout/HorizontalOrganizationChart"/>
    <dgm:cxn modelId="{101F42DC-759C-439C-BBB8-7D36EFE25685}" srcId="{A654BD82-C2E7-48D6-BB71-9A87A7F9FCC6}" destId="{6D2CC0FF-708D-4E4C-85D1-BCBCABF5180D}" srcOrd="2" destOrd="0" parTransId="{1D0C5747-FF54-4977-B805-D9207A49A317}" sibTransId="{824B0DC8-8DB6-4A77-A079-8918AAD00D76}"/>
    <dgm:cxn modelId="{CA753A28-A2A9-42AE-8887-BD219C9C35A6}" type="presOf" srcId="{E44F01D6-F8E1-4AAF-9E4F-8A274ADDA364}" destId="{9D771215-1A1A-49C5-BBA0-05C409D2A1BB}" srcOrd="0" destOrd="0" presId="urn:microsoft.com/office/officeart/2009/3/layout/HorizontalOrganizationChart"/>
    <dgm:cxn modelId="{AD740600-8205-49AE-8A02-A6B1E1C1E404}" type="presParOf" srcId="{ED7F3D9F-142F-426E-B5E2-E13FDEAE5ED4}" destId="{46EECA3C-EA2C-4861-9A9A-1CB1263DE6AF}" srcOrd="0" destOrd="0" presId="urn:microsoft.com/office/officeart/2009/3/layout/HorizontalOrganizationChart"/>
    <dgm:cxn modelId="{7A1738A5-50D5-4779-8F2C-47FED0047A89}" type="presParOf" srcId="{46EECA3C-EA2C-4861-9A9A-1CB1263DE6AF}" destId="{FA3A6E78-B324-44D4-AF20-B0806BB75790}" srcOrd="0" destOrd="0" presId="urn:microsoft.com/office/officeart/2009/3/layout/HorizontalOrganizationChart"/>
    <dgm:cxn modelId="{0658B397-045D-4B94-A93A-8B7DF79573FE}" type="presParOf" srcId="{FA3A6E78-B324-44D4-AF20-B0806BB75790}" destId="{D81D4365-5D46-44D8-B039-C330D263D590}" srcOrd="0" destOrd="0" presId="urn:microsoft.com/office/officeart/2009/3/layout/HorizontalOrganizationChart"/>
    <dgm:cxn modelId="{EF55DD6C-D33B-497A-BB65-142008780B76}" type="presParOf" srcId="{FA3A6E78-B324-44D4-AF20-B0806BB75790}" destId="{803FDD4E-D932-4BA6-87EC-95611ACA3E68}" srcOrd="1" destOrd="0" presId="urn:microsoft.com/office/officeart/2009/3/layout/HorizontalOrganizationChart"/>
    <dgm:cxn modelId="{39288CEE-04CC-4357-B427-1CAEF890C4CD}" type="presParOf" srcId="{46EECA3C-EA2C-4861-9A9A-1CB1263DE6AF}" destId="{96487FB6-72E9-4EC2-83D1-18E3DAD95FE6}" srcOrd="1" destOrd="0" presId="urn:microsoft.com/office/officeart/2009/3/layout/HorizontalOrganizationChart"/>
    <dgm:cxn modelId="{34F950EE-4EC5-4613-B945-A1A85776E802}" type="presParOf" srcId="{96487FB6-72E9-4EC2-83D1-18E3DAD95FE6}" destId="{82CCF946-CBDF-4773-8CFE-1FDC237B605D}" srcOrd="0" destOrd="0" presId="urn:microsoft.com/office/officeart/2009/3/layout/HorizontalOrganizationChart"/>
    <dgm:cxn modelId="{C3DBF697-52A8-4BDB-993E-98374CE2A7DF}" type="presParOf" srcId="{96487FB6-72E9-4EC2-83D1-18E3DAD95FE6}" destId="{95005E9C-EF51-4649-AC24-B24422157383}" srcOrd="1" destOrd="0" presId="urn:microsoft.com/office/officeart/2009/3/layout/HorizontalOrganizationChart"/>
    <dgm:cxn modelId="{DA595639-ECB9-46BA-BFBB-FF9DB237D2F5}" type="presParOf" srcId="{95005E9C-EF51-4649-AC24-B24422157383}" destId="{C119D7EA-4816-40CD-85C3-FFA09CC2C366}" srcOrd="0" destOrd="0" presId="urn:microsoft.com/office/officeart/2009/3/layout/HorizontalOrganizationChart"/>
    <dgm:cxn modelId="{8E519F59-E95D-41BB-BBB0-6F11745EE7AD}" type="presParOf" srcId="{C119D7EA-4816-40CD-85C3-FFA09CC2C366}" destId="{55EF8F19-7204-4FEB-9B10-1E86F5D260BC}" srcOrd="0" destOrd="0" presId="urn:microsoft.com/office/officeart/2009/3/layout/HorizontalOrganizationChart"/>
    <dgm:cxn modelId="{01D29C7F-F9E6-4A97-82AE-4B5824B93015}" type="presParOf" srcId="{C119D7EA-4816-40CD-85C3-FFA09CC2C366}" destId="{EEA5F17A-4F54-417F-8778-94BEE5E5AB5C}" srcOrd="1" destOrd="0" presId="urn:microsoft.com/office/officeart/2009/3/layout/HorizontalOrganizationChart"/>
    <dgm:cxn modelId="{64D9BEA1-95B3-45CB-8633-B32496A49D67}" type="presParOf" srcId="{95005E9C-EF51-4649-AC24-B24422157383}" destId="{516FE2A2-7AA0-43C8-91E7-321D70CD0F24}" srcOrd="1" destOrd="0" presId="urn:microsoft.com/office/officeart/2009/3/layout/HorizontalOrganizationChart"/>
    <dgm:cxn modelId="{1E9D994A-CB6E-468C-9198-42318583A7D5}" type="presParOf" srcId="{516FE2A2-7AA0-43C8-91E7-321D70CD0F24}" destId="{AD47DEFA-A59D-46EA-8684-2750BCBA15F9}" srcOrd="0" destOrd="0" presId="urn:microsoft.com/office/officeart/2009/3/layout/HorizontalOrganizationChart"/>
    <dgm:cxn modelId="{8DD15EDC-E8C6-467C-B3AC-90872CD4B18D}" type="presParOf" srcId="{516FE2A2-7AA0-43C8-91E7-321D70CD0F24}" destId="{634BCB89-E2E2-42FC-87AA-F42600A160C2}" srcOrd="1" destOrd="0" presId="urn:microsoft.com/office/officeart/2009/3/layout/HorizontalOrganizationChart"/>
    <dgm:cxn modelId="{F620E07C-CA80-4C1A-8E13-D3A244CE2F5A}" type="presParOf" srcId="{634BCB89-E2E2-42FC-87AA-F42600A160C2}" destId="{D9DC46CC-B4D9-4F68-AD56-5B0FE2BB29EF}" srcOrd="0" destOrd="0" presId="urn:microsoft.com/office/officeart/2009/3/layout/HorizontalOrganizationChart"/>
    <dgm:cxn modelId="{0C8F6405-0F33-4F03-B9C7-E757CFD05DD7}" type="presParOf" srcId="{D9DC46CC-B4D9-4F68-AD56-5B0FE2BB29EF}" destId="{23068D44-EDDF-43A9-A896-9896AD806F34}" srcOrd="0" destOrd="0" presId="urn:microsoft.com/office/officeart/2009/3/layout/HorizontalOrganizationChart"/>
    <dgm:cxn modelId="{912E76E1-0910-43BE-9464-3983FDBF9DC6}" type="presParOf" srcId="{D9DC46CC-B4D9-4F68-AD56-5B0FE2BB29EF}" destId="{08C5171A-0B21-4F21-8139-9E67D6E933DE}" srcOrd="1" destOrd="0" presId="urn:microsoft.com/office/officeart/2009/3/layout/HorizontalOrganizationChart"/>
    <dgm:cxn modelId="{3244D019-9FE1-4375-ABE2-D42482D9F766}" type="presParOf" srcId="{634BCB89-E2E2-42FC-87AA-F42600A160C2}" destId="{5836EA91-A2F9-4654-80BE-8A01BF76D051}" srcOrd="1" destOrd="0" presId="urn:microsoft.com/office/officeart/2009/3/layout/HorizontalOrganizationChart"/>
    <dgm:cxn modelId="{2AAEB07E-7B37-4F81-8DCD-34E72CFA445D}" type="presParOf" srcId="{5836EA91-A2F9-4654-80BE-8A01BF76D051}" destId="{643F20F9-2A48-458F-9091-ED66A91DB7B4}" srcOrd="0" destOrd="0" presId="urn:microsoft.com/office/officeart/2009/3/layout/HorizontalOrganizationChart"/>
    <dgm:cxn modelId="{8B57FC13-580D-418B-AF32-EE698F668D2A}" type="presParOf" srcId="{5836EA91-A2F9-4654-80BE-8A01BF76D051}" destId="{590FDC93-8F6F-4F6F-8ED8-C8ECBD0D2D7B}" srcOrd="1" destOrd="0" presId="urn:microsoft.com/office/officeart/2009/3/layout/HorizontalOrganizationChart"/>
    <dgm:cxn modelId="{6B914565-429B-49CA-87F5-2434755C8EE6}" type="presParOf" srcId="{590FDC93-8F6F-4F6F-8ED8-C8ECBD0D2D7B}" destId="{76B14313-4817-48EC-B95B-07BD3552FD3B}" srcOrd="0" destOrd="0" presId="urn:microsoft.com/office/officeart/2009/3/layout/HorizontalOrganizationChart"/>
    <dgm:cxn modelId="{D5F92CDE-08E0-415F-B526-539CFB803A1F}" type="presParOf" srcId="{76B14313-4817-48EC-B95B-07BD3552FD3B}" destId="{4B93E0D0-3C66-492A-A050-54806CAD4127}" srcOrd="0" destOrd="0" presId="urn:microsoft.com/office/officeart/2009/3/layout/HorizontalOrganizationChart"/>
    <dgm:cxn modelId="{6EDB0ABC-8B2E-4D0C-BEBD-35FEE85916D4}" type="presParOf" srcId="{76B14313-4817-48EC-B95B-07BD3552FD3B}" destId="{B7AEB69C-73DD-4DA2-BB1A-F73A7722A37D}" srcOrd="1" destOrd="0" presId="urn:microsoft.com/office/officeart/2009/3/layout/HorizontalOrganizationChart"/>
    <dgm:cxn modelId="{266652DF-E9AB-42E3-B009-B62EB33398FF}" type="presParOf" srcId="{590FDC93-8F6F-4F6F-8ED8-C8ECBD0D2D7B}" destId="{B40D1B52-6BA1-430A-8C01-82695A4663A5}" srcOrd="1" destOrd="0" presId="urn:microsoft.com/office/officeart/2009/3/layout/HorizontalOrganizationChart"/>
    <dgm:cxn modelId="{DBDA2A74-1886-4958-9486-35E24F53F5BF}" type="presParOf" srcId="{B40D1B52-6BA1-430A-8C01-82695A4663A5}" destId="{DA70718B-EDB1-4949-88AA-2F52613A8AD9}" srcOrd="0" destOrd="0" presId="urn:microsoft.com/office/officeart/2009/3/layout/HorizontalOrganizationChart"/>
    <dgm:cxn modelId="{7EEE9D37-F97A-49D3-8A40-114D9E03ED40}" type="presParOf" srcId="{B40D1B52-6BA1-430A-8C01-82695A4663A5}" destId="{AD2502E3-5922-4997-819F-A7944E5C9C04}" srcOrd="1" destOrd="0" presId="urn:microsoft.com/office/officeart/2009/3/layout/HorizontalOrganizationChart"/>
    <dgm:cxn modelId="{C4B94A1B-A0F5-4B28-A062-6742B49377EF}" type="presParOf" srcId="{AD2502E3-5922-4997-819F-A7944E5C9C04}" destId="{44A180D6-5C3D-4804-AB01-6027AD68BC61}" srcOrd="0" destOrd="0" presId="urn:microsoft.com/office/officeart/2009/3/layout/HorizontalOrganizationChart"/>
    <dgm:cxn modelId="{32B855A7-5CFA-4BD5-B4AE-435313A70F86}" type="presParOf" srcId="{44A180D6-5C3D-4804-AB01-6027AD68BC61}" destId="{40C33A4F-6765-49E0-B2AF-224FCC8367CD}" srcOrd="0" destOrd="0" presId="urn:microsoft.com/office/officeart/2009/3/layout/HorizontalOrganizationChart"/>
    <dgm:cxn modelId="{72D6D727-3278-4561-8233-DF7BD940E76D}" type="presParOf" srcId="{44A180D6-5C3D-4804-AB01-6027AD68BC61}" destId="{B5257008-3E17-4BA6-8C4D-00CA9CE78192}" srcOrd="1" destOrd="0" presId="urn:microsoft.com/office/officeart/2009/3/layout/HorizontalOrganizationChart"/>
    <dgm:cxn modelId="{7A13DFD9-D340-4DA9-AE76-C7203B8EB874}" type="presParOf" srcId="{AD2502E3-5922-4997-819F-A7944E5C9C04}" destId="{4B3E373B-9B24-4891-9016-45EDC0EB4B89}" srcOrd="1" destOrd="0" presId="urn:microsoft.com/office/officeart/2009/3/layout/HorizontalOrganizationChart"/>
    <dgm:cxn modelId="{3F69A4D0-D8FA-4FAE-B513-0F20C069FDF0}" type="presParOf" srcId="{AD2502E3-5922-4997-819F-A7944E5C9C04}" destId="{5C939DC4-1A34-44A2-B5E1-5828B5143B02}" srcOrd="2" destOrd="0" presId="urn:microsoft.com/office/officeart/2009/3/layout/HorizontalOrganizationChart"/>
    <dgm:cxn modelId="{47579DA1-D1C4-40DF-970A-C33C4595870B}" type="presParOf" srcId="{590FDC93-8F6F-4F6F-8ED8-C8ECBD0D2D7B}" destId="{6A1B1883-6B66-4576-BBEB-FE35B370A35D}" srcOrd="2" destOrd="0" presId="urn:microsoft.com/office/officeart/2009/3/layout/HorizontalOrganizationChart"/>
    <dgm:cxn modelId="{E71681CB-6055-402B-B387-3D80433E3C33}" type="presParOf" srcId="{5836EA91-A2F9-4654-80BE-8A01BF76D051}" destId="{96C38E1F-B16A-4E0F-8BEF-DFE7AAC72A9D}" srcOrd="2" destOrd="0" presId="urn:microsoft.com/office/officeart/2009/3/layout/HorizontalOrganizationChart"/>
    <dgm:cxn modelId="{5F4F2C43-7F83-4D6F-BA25-0FF7DDE63EE2}" type="presParOf" srcId="{5836EA91-A2F9-4654-80BE-8A01BF76D051}" destId="{110D7044-5DAA-4D27-B55C-6ECADAC260D2}" srcOrd="3" destOrd="0" presId="urn:microsoft.com/office/officeart/2009/3/layout/HorizontalOrganizationChart"/>
    <dgm:cxn modelId="{68B75C16-F171-43C9-A1A2-22E703489815}" type="presParOf" srcId="{110D7044-5DAA-4D27-B55C-6ECADAC260D2}" destId="{30C3CB75-6179-4A83-BA3A-A1563733D4D1}" srcOrd="0" destOrd="0" presId="urn:microsoft.com/office/officeart/2009/3/layout/HorizontalOrganizationChart"/>
    <dgm:cxn modelId="{FE89A7F1-699B-4B2E-916F-9110CDF07172}" type="presParOf" srcId="{30C3CB75-6179-4A83-BA3A-A1563733D4D1}" destId="{2178BB41-1562-436E-AD81-C05CDD8981A0}" srcOrd="0" destOrd="0" presId="urn:microsoft.com/office/officeart/2009/3/layout/HorizontalOrganizationChart"/>
    <dgm:cxn modelId="{1E014745-6C44-4687-8504-5A8B144B84CE}" type="presParOf" srcId="{30C3CB75-6179-4A83-BA3A-A1563733D4D1}" destId="{9D2B9BF2-1118-41C7-9680-A9D42890D69E}" srcOrd="1" destOrd="0" presId="urn:microsoft.com/office/officeart/2009/3/layout/HorizontalOrganizationChart"/>
    <dgm:cxn modelId="{3FCC2710-33E6-46CA-A6E5-B709D061DF08}" type="presParOf" srcId="{110D7044-5DAA-4D27-B55C-6ECADAC260D2}" destId="{88AFE46A-B2B9-4F59-A6A7-8822F8DC6B7E}" srcOrd="1" destOrd="0" presId="urn:microsoft.com/office/officeart/2009/3/layout/HorizontalOrganizationChart"/>
    <dgm:cxn modelId="{E8A3EBA5-1EF8-424E-9A45-419C23D02B1E}" type="presParOf" srcId="{88AFE46A-B2B9-4F59-A6A7-8822F8DC6B7E}" destId="{1EE92F80-91B6-4B54-A211-724365E99C50}" srcOrd="0" destOrd="0" presId="urn:microsoft.com/office/officeart/2009/3/layout/HorizontalOrganizationChart"/>
    <dgm:cxn modelId="{8072DE47-6E62-4D2F-9D65-BD22F73DD219}" type="presParOf" srcId="{88AFE46A-B2B9-4F59-A6A7-8822F8DC6B7E}" destId="{3BF1094A-0583-450F-BC7C-9EC79A779BAB}" srcOrd="1" destOrd="0" presId="urn:microsoft.com/office/officeart/2009/3/layout/HorizontalOrganizationChart"/>
    <dgm:cxn modelId="{BB15090E-56CC-40D8-B45D-34C8D91F649D}" type="presParOf" srcId="{3BF1094A-0583-450F-BC7C-9EC79A779BAB}" destId="{12A63CCD-2B82-45B2-95BA-9DC4456E4619}" srcOrd="0" destOrd="0" presId="urn:microsoft.com/office/officeart/2009/3/layout/HorizontalOrganizationChart"/>
    <dgm:cxn modelId="{FA27C3DD-B3ED-460D-9F77-3040C281A95F}" type="presParOf" srcId="{12A63CCD-2B82-45B2-95BA-9DC4456E4619}" destId="{89B18C1A-66B0-453D-846A-56A293AA5E97}" srcOrd="0" destOrd="0" presId="urn:microsoft.com/office/officeart/2009/3/layout/HorizontalOrganizationChart"/>
    <dgm:cxn modelId="{871D66CB-E388-4F89-B458-9F5902864B92}" type="presParOf" srcId="{12A63CCD-2B82-45B2-95BA-9DC4456E4619}" destId="{162992CE-0781-4089-AF2A-582858DBB601}" srcOrd="1" destOrd="0" presId="urn:microsoft.com/office/officeart/2009/3/layout/HorizontalOrganizationChart"/>
    <dgm:cxn modelId="{8D697483-76BC-449D-A70F-30860FF74F93}" type="presParOf" srcId="{3BF1094A-0583-450F-BC7C-9EC79A779BAB}" destId="{0AA0DC26-860F-44B7-9503-2853A5A7958B}" srcOrd="1" destOrd="0" presId="urn:microsoft.com/office/officeart/2009/3/layout/HorizontalOrganizationChart"/>
    <dgm:cxn modelId="{0A4366D1-2167-4BBC-A087-E328962516C0}" type="presParOf" srcId="{3BF1094A-0583-450F-BC7C-9EC79A779BAB}" destId="{AE1014F7-5015-4846-AFF2-7B0488D4809A}" srcOrd="2" destOrd="0" presId="urn:microsoft.com/office/officeart/2009/3/layout/HorizontalOrganizationChart"/>
    <dgm:cxn modelId="{DB1C4C8D-D8B0-42BA-94A9-5FF76FB716A7}" type="presParOf" srcId="{110D7044-5DAA-4D27-B55C-6ECADAC260D2}" destId="{5EB70583-B250-4BCD-ACC3-C943429F559C}" srcOrd="2" destOrd="0" presId="urn:microsoft.com/office/officeart/2009/3/layout/HorizontalOrganizationChart"/>
    <dgm:cxn modelId="{B2CBAAE9-6BBF-40AE-94D1-DEB44166EBAC}" type="presParOf" srcId="{5836EA91-A2F9-4654-80BE-8A01BF76D051}" destId="{30696189-C49C-489E-86EE-95A447CFF54E}" srcOrd="4" destOrd="0" presId="urn:microsoft.com/office/officeart/2009/3/layout/HorizontalOrganizationChart"/>
    <dgm:cxn modelId="{DB038871-2116-4D0E-A726-390633599271}" type="presParOf" srcId="{5836EA91-A2F9-4654-80BE-8A01BF76D051}" destId="{1CC01A8F-0A87-4B7E-8F1F-78EC69DC1524}" srcOrd="5" destOrd="0" presId="urn:microsoft.com/office/officeart/2009/3/layout/HorizontalOrganizationChart"/>
    <dgm:cxn modelId="{761F4D1C-900D-4F82-A6AF-9174CD398E1F}" type="presParOf" srcId="{1CC01A8F-0A87-4B7E-8F1F-78EC69DC1524}" destId="{E246ECBB-53FA-497B-AC22-E6BBBB7C0581}" srcOrd="0" destOrd="0" presId="urn:microsoft.com/office/officeart/2009/3/layout/HorizontalOrganizationChart"/>
    <dgm:cxn modelId="{D460F58E-8422-4B30-91D2-71B45E670EF3}" type="presParOf" srcId="{E246ECBB-53FA-497B-AC22-E6BBBB7C0581}" destId="{C26B13F4-E0B2-4733-B87A-A3A0FCC354D6}" srcOrd="0" destOrd="0" presId="urn:microsoft.com/office/officeart/2009/3/layout/HorizontalOrganizationChart"/>
    <dgm:cxn modelId="{791382D5-964C-4864-98D4-045B598EAF3F}" type="presParOf" srcId="{E246ECBB-53FA-497B-AC22-E6BBBB7C0581}" destId="{202890FE-7A35-4546-8AE1-6D3EC4180FCA}" srcOrd="1" destOrd="0" presId="urn:microsoft.com/office/officeart/2009/3/layout/HorizontalOrganizationChart"/>
    <dgm:cxn modelId="{B17B2BDE-4858-4F2B-AEF8-36C68C7544FC}" type="presParOf" srcId="{1CC01A8F-0A87-4B7E-8F1F-78EC69DC1524}" destId="{62B11684-125E-439B-924A-B507434238E9}" srcOrd="1" destOrd="0" presId="urn:microsoft.com/office/officeart/2009/3/layout/HorizontalOrganizationChart"/>
    <dgm:cxn modelId="{D60E7600-32CC-4E24-B0B9-8433DDBFC027}" type="presParOf" srcId="{62B11684-125E-439B-924A-B507434238E9}" destId="{9239D6BC-604F-49C8-9FED-058F220A495D}" srcOrd="0" destOrd="0" presId="urn:microsoft.com/office/officeart/2009/3/layout/HorizontalOrganizationChart"/>
    <dgm:cxn modelId="{C2A16616-A1F4-4C10-A2FD-0802C29CBA4A}" type="presParOf" srcId="{62B11684-125E-439B-924A-B507434238E9}" destId="{E6612219-40FA-46A8-B170-4DF78B047621}" srcOrd="1" destOrd="0" presId="urn:microsoft.com/office/officeart/2009/3/layout/HorizontalOrganizationChart"/>
    <dgm:cxn modelId="{0C2EA7E8-292E-437F-9ADA-81BC315A85DC}" type="presParOf" srcId="{E6612219-40FA-46A8-B170-4DF78B047621}" destId="{49F75510-C037-4758-94B4-992DFD249932}" srcOrd="0" destOrd="0" presId="urn:microsoft.com/office/officeart/2009/3/layout/HorizontalOrganizationChart"/>
    <dgm:cxn modelId="{915D9C23-9C41-4B5E-A77B-E969B9D34DFF}" type="presParOf" srcId="{49F75510-C037-4758-94B4-992DFD249932}" destId="{38A6D989-527B-4029-B2AE-9246E9F9ACB4}" srcOrd="0" destOrd="0" presId="urn:microsoft.com/office/officeart/2009/3/layout/HorizontalOrganizationChart"/>
    <dgm:cxn modelId="{EA7ECEA7-AF29-4446-9DC2-A6E45ACE2889}" type="presParOf" srcId="{49F75510-C037-4758-94B4-992DFD249932}" destId="{C224D40B-DF99-4073-B8E7-022F8FA3304B}" srcOrd="1" destOrd="0" presId="urn:microsoft.com/office/officeart/2009/3/layout/HorizontalOrganizationChart"/>
    <dgm:cxn modelId="{F741DA92-4908-4DF5-9AAF-48F6610402C6}" type="presParOf" srcId="{E6612219-40FA-46A8-B170-4DF78B047621}" destId="{E5FED8C6-3DD8-48FF-81E6-D0C41F215857}" srcOrd="1" destOrd="0" presId="urn:microsoft.com/office/officeart/2009/3/layout/HorizontalOrganizationChart"/>
    <dgm:cxn modelId="{B766750D-2482-486C-AC5F-52B5657097FE}" type="presParOf" srcId="{E6612219-40FA-46A8-B170-4DF78B047621}" destId="{18249288-0E9F-475F-A7CF-9B5DF9827328}" srcOrd="2" destOrd="0" presId="urn:microsoft.com/office/officeart/2009/3/layout/HorizontalOrganizationChart"/>
    <dgm:cxn modelId="{96E8BBB4-E47A-47B6-9679-4D9DD9AB4973}" type="presParOf" srcId="{1CC01A8F-0A87-4B7E-8F1F-78EC69DC1524}" destId="{EA9C55E5-F65C-40B7-B2FF-7A31CB2F45E9}" srcOrd="2" destOrd="0" presId="urn:microsoft.com/office/officeart/2009/3/layout/HorizontalOrganizationChart"/>
    <dgm:cxn modelId="{F9F3C497-0FE7-40BA-9AC1-A1E2DF1F5546}" type="presParOf" srcId="{5836EA91-A2F9-4654-80BE-8A01BF76D051}" destId="{D6340706-77DC-414D-AB54-E63695B74895}" srcOrd="6" destOrd="0" presId="urn:microsoft.com/office/officeart/2009/3/layout/HorizontalOrganizationChart"/>
    <dgm:cxn modelId="{D8D02DB7-A04D-4C37-944D-68BA3F4995C9}" type="presParOf" srcId="{5836EA91-A2F9-4654-80BE-8A01BF76D051}" destId="{8115DB02-41A3-4317-A191-3F2E12AE75B7}" srcOrd="7" destOrd="0" presId="urn:microsoft.com/office/officeart/2009/3/layout/HorizontalOrganizationChart"/>
    <dgm:cxn modelId="{C103E15B-253A-4F4C-BB0A-550C3F177117}" type="presParOf" srcId="{8115DB02-41A3-4317-A191-3F2E12AE75B7}" destId="{B6977618-0570-4394-82B8-6DF7A8D07CF1}" srcOrd="0" destOrd="0" presId="urn:microsoft.com/office/officeart/2009/3/layout/HorizontalOrganizationChart"/>
    <dgm:cxn modelId="{044CE696-D876-4E64-BF7F-23A72D517786}" type="presParOf" srcId="{B6977618-0570-4394-82B8-6DF7A8D07CF1}" destId="{9BA4B216-63C7-41B9-81FD-5B3D68A0FAA8}" srcOrd="0" destOrd="0" presId="urn:microsoft.com/office/officeart/2009/3/layout/HorizontalOrganizationChart"/>
    <dgm:cxn modelId="{B94A0222-61BE-4EF0-9DB1-6FDEDE9E2C5A}" type="presParOf" srcId="{B6977618-0570-4394-82B8-6DF7A8D07CF1}" destId="{9510A592-FCE6-4A8B-9FA3-38AE954B16C5}" srcOrd="1" destOrd="0" presId="urn:microsoft.com/office/officeart/2009/3/layout/HorizontalOrganizationChart"/>
    <dgm:cxn modelId="{C25BACCF-C4A2-4AE0-9CCA-786E4FED810B}" type="presParOf" srcId="{8115DB02-41A3-4317-A191-3F2E12AE75B7}" destId="{222917BC-731B-4E8E-BD03-9789F1BCE298}" srcOrd="1" destOrd="0" presId="urn:microsoft.com/office/officeart/2009/3/layout/HorizontalOrganizationChart"/>
    <dgm:cxn modelId="{5B654042-894B-4EEC-878B-6037D2771B92}" type="presParOf" srcId="{222917BC-731B-4E8E-BD03-9789F1BCE298}" destId="{9353D094-1FCF-422F-8C66-7B803A7A5D58}" srcOrd="0" destOrd="0" presId="urn:microsoft.com/office/officeart/2009/3/layout/HorizontalOrganizationChart"/>
    <dgm:cxn modelId="{BBC4450B-1884-4B2E-BFF7-4CAEB7E98969}" type="presParOf" srcId="{222917BC-731B-4E8E-BD03-9789F1BCE298}" destId="{E6B3DFF0-2852-4071-902E-65521BCE92A1}" srcOrd="1" destOrd="0" presId="urn:microsoft.com/office/officeart/2009/3/layout/HorizontalOrganizationChart"/>
    <dgm:cxn modelId="{6AFAE258-F5D3-4479-ADCF-AAC60DE3ABF8}" type="presParOf" srcId="{E6B3DFF0-2852-4071-902E-65521BCE92A1}" destId="{D7E7631F-47EF-4D1B-8764-647628EC83C5}" srcOrd="0" destOrd="0" presId="urn:microsoft.com/office/officeart/2009/3/layout/HorizontalOrganizationChart"/>
    <dgm:cxn modelId="{5B150A09-4149-4A28-9BA6-D27B28CA4364}" type="presParOf" srcId="{D7E7631F-47EF-4D1B-8764-647628EC83C5}" destId="{7AFEFADE-5244-4F4D-A792-418B2E56B1AC}" srcOrd="0" destOrd="0" presId="urn:microsoft.com/office/officeart/2009/3/layout/HorizontalOrganizationChart"/>
    <dgm:cxn modelId="{E157BE4E-1CD6-4133-B50A-96DF6851C3AD}" type="presParOf" srcId="{D7E7631F-47EF-4D1B-8764-647628EC83C5}" destId="{23DBB4D0-A995-485C-BF6E-28CB6D388A4A}" srcOrd="1" destOrd="0" presId="urn:microsoft.com/office/officeart/2009/3/layout/HorizontalOrganizationChart"/>
    <dgm:cxn modelId="{C86B90D4-82E0-4C9B-96AE-A190FD083A00}" type="presParOf" srcId="{E6B3DFF0-2852-4071-902E-65521BCE92A1}" destId="{ECABE60F-BC8F-41E3-AE3D-B6A9ED74E019}" srcOrd="1" destOrd="0" presId="urn:microsoft.com/office/officeart/2009/3/layout/HorizontalOrganizationChart"/>
    <dgm:cxn modelId="{5B8E847A-57C0-4AAC-9954-5A0995F86565}" type="presParOf" srcId="{E6B3DFF0-2852-4071-902E-65521BCE92A1}" destId="{5E59C0B1-3E3D-46DF-89E9-CE2B272BF210}" srcOrd="2" destOrd="0" presId="urn:microsoft.com/office/officeart/2009/3/layout/HorizontalOrganizationChart"/>
    <dgm:cxn modelId="{9831AEA8-6C0E-4635-A768-E0B49019D3F0}" type="presParOf" srcId="{8115DB02-41A3-4317-A191-3F2E12AE75B7}" destId="{28037988-C5B2-4F62-A170-A0D0C5C6132C}" srcOrd="2" destOrd="0" presId="urn:microsoft.com/office/officeart/2009/3/layout/HorizontalOrganizationChart"/>
    <dgm:cxn modelId="{4D2D78FE-9238-4691-913B-B57EE6199B68}" type="presParOf" srcId="{634BCB89-E2E2-42FC-87AA-F42600A160C2}" destId="{7FD6BC0C-53AD-4482-9CC4-2097C3449E17}" srcOrd="2" destOrd="0" presId="urn:microsoft.com/office/officeart/2009/3/layout/HorizontalOrganizationChart"/>
    <dgm:cxn modelId="{788FBE16-FCFA-4BAF-9A7C-D8902AD46C1A}" type="presParOf" srcId="{516FE2A2-7AA0-43C8-91E7-321D70CD0F24}" destId="{2F282BA2-ABF3-416F-81DE-A70D885812CD}" srcOrd="2" destOrd="0" presId="urn:microsoft.com/office/officeart/2009/3/layout/HorizontalOrganizationChart"/>
    <dgm:cxn modelId="{1DD0540F-530A-480C-AEBA-F52C299AB8EF}" type="presParOf" srcId="{516FE2A2-7AA0-43C8-91E7-321D70CD0F24}" destId="{E2EA032D-E635-4B90-9264-3DAFB7055D1F}" srcOrd="3" destOrd="0" presId="urn:microsoft.com/office/officeart/2009/3/layout/HorizontalOrganizationChart"/>
    <dgm:cxn modelId="{DF6BEC85-8F29-4C5A-907F-4527AA4172DB}" type="presParOf" srcId="{E2EA032D-E635-4B90-9264-3DAFB7055D1F}" destId="{285E7957-01DD-459E-BB7C-377DDCB7072D}" srcOrd="0" destOrd="0" presId="urn:microsoft.com/office/officeart/2009/3/layout/HorizontalOrganizationChart"/>
    <dgm:cxn modelId="{53DA5714-22D0-4844-9D3C-B5FBF6B04D78}" type="presParOf" srcId="{285E7957-01DD-459E-BB7C-377DDCB7072D}" destId="{3A618613-FECE-4373-AEFF-B9D8D39D14B1}" srcOrd="0" destOrd="0" presId="urn:microsoft.com/office/officeart/2009/3/layout/HorizontalOrganizationChart"/>
    <dgm:cxn modelId="{0F65C47C-30C3-4245-AAB6-2F8A7B5ABB54}" type="presParOf" srcId="{285E7957-01DD-459E-BB7C-377DDCB7072D}" destId="{861D672F-C07B-43DE-951B-9FE8C922612E}" srcOrd="1" destOrd="0" presId="urn:microsoft.com/office/officeart/2009/3/layout/HorizontalOrganizationChart"/>
    <dgm:cxn modelId="{9285AF58-BB8E-491E-A861-E96085AB2E89}" type="presParOf" srcId="{E2EA032D-E635-4B90-9264-3DAFB7055D1F}" destId="{84232C35-5373-4071-894E-E6E167A184EF}" srcOrd="1" destOrd="0" presId="urn:microsoft.com/office/officeart/2009/3/layout/HorizontalOrganizationChart"/>
    <dgm:cxn modelId="{FC721C25-D7A0-4E8F-9119-B7ED6E15A458}" type="presParOf" srcId="{84232C35-5373-4071-894E-E6E167A184EF}" destId="{E55EE20D-E0E0-4379-9FEB-CC729D571074}" srcOrd="0" destOrd="0" presId="urn:microsoft.com/office/officeart/2009/3/layout/HorizontalOrganizationChart"/>
    <dgm:cxn modelId="{C3214E3D-FEC4-4D92-928E-A9A6AE8F84FB}" type="presParOf" srcId="{84232C35-5373-4071-894E-E6E167A184EF}" destId="{45F0E25F-439D-459F-AC40-3D8661F433FF}" srcOrd="1" destOrd="0" presId="urn:microsoft.com/office/officeart/2009/3/layout/HorizontalOrganizationChart"/>
    <dgm:cxn modelId="{7869AAA6-C1E3-4EF3-9F9B-E7D439FB69E4}" type="presParOf" srcId="{45F0E25F-439D-459F-AC40-3D8661F433FF}" destId="{70980971-F7C4-4B0E-9B89-D1756AAC716E}" srcOrd="0" destOrd="0" presId="urn:microsoft.com/office/officeart/2009/3/layout/HorizontalOrganizationChart"/>
    <dgm:cxn modelId="{86B255D1-7E06-44BF-AE9B-457711577CDC}" type="presParOf" srcId="{70980971-F7C4-4B0E-9B89-D1756AAC716E}" destId="{9C66A505-F452-4A42-A7C5-0F5B73FDC866}" srcOrd="0" destOrd="0" presId="urn:microsoft.com/office/officeart/2009/3/layout/HorizontalOrganizationChart"/>
    <dgm:cxn modelId="{0E0B4E86-B709-4919-A50A-46493770F177}" type="presParOf" srcId="{70980971-F7C4-4B0E-9B89-D1756AAC716E}" destId="{E5F774DA-FA33-45E8-A3F6-D7D3DEF24A2D}" srcOrd="1" destOrd="0" presId="urn:microsoft.com/office/officeart/2009/3/layout/HorizontalOrganizationChart"/>
    <dgm:cxn modelId="{130A3852-73EC-4B8E-9A81-2726D922870A}" type="presParOf" srcId="{45F0E25F-439D-459F-AC40-3D8661F433FF}" destId="{8538B1C3-EFD4-4A0F-A31A-5C0CD37FAE53}" srcOrd="1" destOrd="0" presId="urn:microsoft.com/office/officeart/2009/3/layout/HorizontalOrganizationChart"/>
    <dgm:cxn modelId="{D0E3B627-BD9B-4807-8D3D-6FCF9F5B7FF5}" type="presParOf" srcId="{8538B1C3-EFD4-4A0F-A31A-5C0CD37FAE53}" destId="{1E62CE94-ADC1-4625-8CFA-FFFE3EAF616A}" srcOrd="0" destOrd="0" presId="urn:microsoft.com/office/officeart/2009/3/layout/HorizontalOrganizationChart"/>
    <dgm:cxn modelId="{E346F997-624F-4FDF-A490-C133022C5B65}" type="presParOf" srcId="{8538B1C3-EFD4-4A0F-A31A-5C0CD37FAE53}" destId="{28D0564F-5FB2-4B1A-8A4A-B863CBE9F9E1}" srcOrd="1" destOrd="0" presId="urn:microsoft.com/office/officeart/2009/3/layout/HorizontalOrganizationChart"/>
    <dgm:cxn modelId="{388452A5-BBDE-4923-928D-8E41BBA60ADB}" type="presParOf" srcId="{28D0564F-5FB2-4B1A-8A4A-B863CBE9F9E1}" destId="{F7F321BE-DF33-4EA5-89B0-845F9FEADFA6}" srcOrd="0" destOrd="0" presId="urn:microsoft.com/office/officeart/2009/3/layout/HorizontalOrganizationChart"/>
    <dgm:cxn modelId="{E6737048-F595-4BE9-93A5-0ABB198DD777}" type="presParOf" srcId="{F7F321BE-DF33-4EA5-89B0-845F9FEADFA6}" destId="{20792484-E4C1-47FA-9B9F-9ED5C3ADC471}" srcOrd="0" destOrd="0" presId="urn:microsoft.com/office/officeart/2009/3/layout/HorizontalOrganizationChart"/>
    <dgm:cxn modelId="{7CDB553C-DC3B-406D-A315-ED693843D708}" type="presParOf" srcId="{F7F321BE-DF33-4EA5-89B0-845F9FEADFA6}" destId="{D0A2FF98-530E-493C-92B8-908060B56B84}" srcOrd="1" destOrd="0" presId="urn:microsoft.com/office/officeart/2009/3/layout/HorizontalOrganizationChart"/>
    <dgm:cxn modelId="{62E8BE08-E783-4009-A2FF-CBB35BC5BB49}" type="presParOf" srcId="{28D0564F-5FB2-4B1A-8A4A-B863CBE9F9E1}" destId="{6B547164-C026-46B4-A80C-BBC6BE4A2287}" srcOrd="1" destOrd="0" presId="urn:microsoft.com/office/officeart/2009/3/layout/HorizontalOrganizationChart"/>
    <dgm:cxn modelId="{3AD3D7C8-AA81-409C-96EC-817671DBB32A}" type="presParOf" srcId="{28D0564F-5FB2-4B1A-8A4A-B863CBE9F9E1}" destId="{382ED380-A601-4335-B3A8-CE836A1F350A}" srcOrd="2" destOrd="0" presId="urn:microsoft.com/office/officeart/2009/3/layout/HorizontalOrganizationChart"/>
    <dgm:cxn modelId="{9F989FB5-5FB3-4B9F-9E68-DE907C33F49A}" type="presParOf" srcId="{45F0E25F-439D-459F-AC40-3D8661F433FF}" destId="{98878DD8-6BAA-4308-A320-D4D2CA5EBE2F}" srcOrd="2" destOrd="0" presId="urn:microsoft.com/office/officeart/2009/3/layout/HorizontalOrganizationChart"/>
    <dgm:cxn modelId="{E9AD609E-872E-41F4-9DCA-AC44E2039A46}" type="presParOf" srcId="{84232C35-5373-4071-894E-E6E167A184EF}" destId="{7547BFE0-6BD8-4579-9D81-1F7C1C8BBDC4}" srcOrd="2" destOrd="0" presId="urn:microsoft.com/office/officeart/2009/3/layout/HorizontalOrganizationChart"/>
    <dgm:cxn modelId="{B4FCE239-B359-4107-BC1F-295DCE00A72B}" type="presParOf" srcId="{84232C35-5373-4071-894E-E6E167A184EF}" destId="{C916E6CC-A541-4C4C-B984-000750642760}" srcOrd="3" destOrd="0" presId="urn:microsoft.com/office/officeart/2009/3/layout/HorizontalOrganizationChart"/>
    <dgm:cxn modelId="{8BAE4257-64D8-496A-B5F4-D05F1195156B}" type="presParOf" srcId="{C916E6CC-A541-4C4C-B984-000750642760}" destId="{FF8C3F85-7CD2-4B96-8582-C97045C93A28}" srcOrd="0" destOrd="0" presId="urn:microsoft.com/office/officeart/2009/3/layout/HorizontalOrganizationChart"/>
    <dgm:cxn modelId="{42485E9B-732E-45B9-A8AF-B5F7DFC13881}" type="presParOf" srcId="{FF8C3F85-7CD2-4B96-8582-C97045C93A28}" destId="{9A059F97-8B64-4CE3-B211-D60F59E42F6D}" srcOrd="0" destOrd="0" presId="urn:microsoft.com/office/officeart/2009/3/layout/HorizontalOrganizationChart"/>
    <dgm:cxn modelId="{A0DD3CD4-FE17-4042-AAC7-B4D494AC5405}" type="presParOf" srcId="{FF8C3F85-7CD2-4B96-8582-C97045C93A28}" destId="{F8C02021-013A-40A7-A898-0ABDACD97AA8}" srcOrd="1" destOrd="0" presId="urn:microsoft.com/office/officeart/2009/3/layout/HorizontalOrganizationChart"/>
    <dgm:cxn modelId="{EB624F21-2F95-4579-817D-FF223FC82830}" type="presParOf" srcId="{C916E6CC-A541-4C4C-B984-000750642760}" destId="{C98DB9CD-D325-4659-B3EB-0A2207B5E0F1}" srcOrd="1" destOrd="0" presId="urn:microsoft.com/office/officeart/2009/3/layout/HorizontalOrganizationChart"/>
    <dgm:cxn modelId="{B9E42067-5742-487D-9C5C-2C65A4EDC2FA}" type="presParOf" srcId="{C98DB9CD-D325-4659-B3EB-0A2207B5E0F1}" destId="{A3405E23-ED0A-4D9F-A4A7-72900383EEC3}" srcOrd="0" destOrd="0" presId="urn:microsoft.com/office/officeart/2009/3/layout/HorizontalOrganizationChart"/>
    <dgm:cxn modelId="{88BB0B1B-31FD-451F-AC72-2B22FB7898A1}" type="presParOf" srcId="{C98DB9CD-D325-4659-B3EB-0A2207B5E0F1}" destId="{7654E40C-5C31-485F-BBD4-3AE8ECFF78E2}" srcOrd="1" destOrd="0" presId="urn:microsoft.com/office/officeart/2009/3/layout/HorizontalOrganizationChart"/>
    <dgm:cxn modelId="{B492EAED-73BB-4DEC-8500-B271BABD8BEF}" type="presParOf" srcId="{7654E40C-5C31-485F-BBD4-3AE8ECFF78E2}" destId="{49D97075-AF8C-42B4-8240-BEF7BE5B5A2F}" srcOrd="0" destOrd="0" presId="urn:microsoft.com/office/officeart/2009/3/layout/HorizontalOrganizationChart"/>
    <dgm:cxn modelId="{4CF08412-3FAA-4235-B31E-3F1D2C1D1159}" type="presParOf" srcId="{49D97075-AF8C-42B4-8240-BEF7BE5B5A2F}" destId="{3586EB27-C01F-4011-9BFB-176185701C6B}" srcOrd="0" destOrd="0" presId="urn:microsoft.com/office/officeart/2009/3/layout/HorizontalOrganizationChart"/>
    <dgm:cxn modelId="{066CE8CA-1D06-43A7-98FF-740B01F7A78E}" type="presParOf" srcId="{49D97075-AF8C-42B4-8240-BEF7BE5B5A2F}" destId="{A53CAC3E-DD37-4B11-90CB-27788625B669}" srcOrd="1" destOrd="0" presId="urn:microsoft.com/office/officeart/2009/3/layout/HorizontalOrganizationChart"/>
    <dgm:cxn modelId="{81B88C98-5D62-45B3-AEFD-34E38E9D4E24}" type="presParOf" srcId="{7654E40C-5C31-485F-BBD4-3AE8ECFF78E2}" destId="{38421033-3866-4FCA-9B31-58F05EC2C54F}" srcOrd="1" destOrd="0" presId="urn:microsoft.com/office/officeart/2009/3/layout/HorizontalOrganizationChart"/>
    <dgm:cxn modelId="{8E3B1ACD-6D9F-4D6A-9105-4B69569FE3C9}" type="presParOf" srcId="{7654E40C-5C31-485F-BBD4-3AE8ECFF78E2}" destId="{089D9D28-6CF9-4C3F-9B1D-CA9354ACA50F}" srcOrd="2" destOrd="0" presId="urn:microsoft.com/office/officeart/2009/3/layout/HorizontalOrganizationChart"/>
    <dgm:cxn modelId="{C918ED6A-34EE-458C-9606-6F549A96BEB7}" type="presParOf" srcId="{C916E6CC-A541-4C4C-B984-000750642760}" destId="{34CA09D4-D56D-422B-8C3C-611553FE022E}" srcOrd="2" destOrd="0" presId="urn:microsoft.com/office/officeart/2009/3/layout/HorizontalOrganizationChart"/>
    <dgm:cxn modelId="{F029832F-6D49-4643-A1EB-2D26E2D226E7}" type="presParOf" srcId="{84232C35-5373-4071-894E-E6E167A184EF}" destId="{DE82B4A3-7EEB-4B7A-9B95-D1F963402C9E}" srcOrd="4" destOrd="0" presId="urn:microsoft.com/office/officeart/2009/3/layout/HorizontalOrganizationChart"/>
    <dgm:cxn modelId="{99A078FC-9DA7-46CC-AB6D-0C4F9D83740C}" type="presParOf" srcId="{84232C35-5373-4071-894E-E6E167A184EF}" destId="{F1A65522-3422-49D1-A56F-3CC20F27E46C}" srcOrd="5" destOrd="0" presId="urn:microsoft.com/office/officeart/2009/3/layout/HorizontalOrganizationChart"/>
    <dgm:cxn modelId="{F3466020-47D5-4F35-9FF0-E61C4C3C0EC0}" type="presParOf" srcId="{F1A65522-3422-49D1-A56F-3CC20F27E46C}" destId="{F5761694-3508-41CA-87EC-BA9B150E1F4D}" srcOrd="0" destOrd="0" presId="urn:microsoft.com/office/officeart/2009/3/layout/HorizontalOrganizationChart"/>
    <dgm:cxn modelId="{399596A9-3199-4DFA-9781-68011A7AC608}" type="presParOf" srcId="{F5761694-3508-41CA-87EC-BA9B150E1F4D}" destId="{9D771215-1A1A-49C5-BBA0-05C409D2A1BB}" srcOrd="0" destOrd="0" presId="urn:microsoft.com/office/officeart/2009/3/layout/HorizontalOrganizationChart"/>
    <dgm:cxn modelId="{66E20EC0-0467-4782-8AE0-6B4DCEC3533F}" type="presParOf" srcId="{F5761694-3508-41CA-87EC-BA9B150E1F4D}" destId="{D4340042-0036-4551-B622-5362157E1341}" srcOrd="1" destOrd="0" presId="urn:microsoft.com/office/officeart/2009/3/layout/HorizontalOrganizationChart"/>
    <dgm:cxn modelId="{0175362B-6C7E-42C7-9F49-FAB519421A59}" type="presParOf" srcId="{F1A65522-3422-49D1-A56F-3CC20F27E46C}" destId="{9A4E2F15-77F8-4961-B997-438D8B72AA30}" srcOrd="1" destOrd="0" presId="urn:microsoft.com/office/officeart/2009/3/layout/HorizontalOrganizationChart"/>
    <dgm:cxn modelId="{B6B139D1-A2B6-4C52-8354-CA759B13483F}" type="presParOf" srcId="{F1A65522-3422-49D1-A56F-3CC20F27E46C}" destId="{69CCC7DB-7B1B-4D30-96A0-77BDFDB04FF3}" srcOrd="2" destOrd="0" presId="urn:microsoft.com/office/officeart/2009/3/layout/HorizontalOrganizationChart"/>
    <dgm:cxn modelId="{F7615684-E4A1-4E95-B6C0-82447359E783}" type="presParOf" srcId="{E2EA032D-E635-4B90-9264-3DAFB7055D1F}" destId="{81CB7ABA-CCF7-479E-9A3A-1EF44EEF82E3}" srcOrd="2" destOrd="0" presId="urn:microsoft.com/office/officeart/2009/3/layout/HorizontalOrganizationChart"/>
    <dgm:cxn modelId="{B64BA80B-C049-469D-A40D-8B85C416CE63}" type="presParOf" srcId="{95005E9C-EF51-4649-AC24-B24422157383}" destId="{47E97946-A15A-4176-B629-31C99959D1AE}" srcOrd="2" destOrd="0" presId="urn:microsoft.com/office/officeart/2009/3/layout/HorizontalOrganizationChart"/>
    <dgm:cxn modelId="{B8CD4915-3900-4F59-9D03-0E3711F588A1}" type="presParOf" srcId="{96487FB6-72E9-4EC2-83D1-18E3DAD95FE6}" destId="{C4A3654F-8710-4931-94E5-A92FAF4A8C75}" srcOrd="2" destOrd="0" presId="urn:microsoft.com/office/officeart/2009/3/layout/HorizontalOrganizationChart"/>
    <dgm:cxn modelId="{8AD74BD9-6393-4483-BE82-F308AA078858}" type="presParOf" srcId="{96487FB6-72E9-4EC2-83D1-18E3DAD95FE6}" destId="{81A5D591-FD90-4F1C-8351-50BD1E326407}" srcOrd="3" destOrd="0" presId="urn:microsoft.com/office/officeart/2009/3/layout/HorizontalOrganizationChart"/>
    <dgm:cxn modelId="{9853519B-E4DB-49F1-A629-8F86520DB0E8}" type="presParOf" srcId="{81A5D591-FD90-4F1C-8351-50BD1E326407}" destId="{C9508A54-68D0-4692-A5FC-824981147A51}" srcOrd="0" destOrd="0" presId="urn:microsoft.com/office/officeart/2009/3/layout/HorizontalOrganizationChart"/>
    <dgm:cxn modelId="{12F4A45C-8A97-4F2B-9B38-9C34351CE375}" type="presParOf" srcId="{C9508A54-68D0-4692-A5FC-824981147A51}" destId="{679EB184-03E8-4E7A-ACE9-11E592D83E4C}" srcOrd="0" destOrd="0" presId="urn:microsoft.com/office/officeart/2009/3/layout/HorizontalOrganizationChart"/>
    <dgm:cxn modelId="{1B8C285E-E92C-4795-B4DA-539C1D716B7F}" type="presParOf" srcId="{C9508A54-68D0-4692-A5FC-824981147A51}" destId="{1ACABE3F-4777-4D9E-8BBC-DE75BDFDDB79}" srcOrd="1" destOrd="0" presId="urn:microsoft.com/office/officeart/2009/3/layout/HorizontalOrganizationChart"/>
    <dgm:cxn modelId="{48476D39-A9D9-4182-A937-763019285505}" type="presParOf" srcId="{81A5D591-FD90-4F1C-8351-50BD1E326407}" destId="{F8274356-8182-4DBE-BC66-1866690F25A0}" srcOrd="1" destOrd="0" presId="urn:microsoft.com/office/officeart/2009/3/layout/HorizontalOrganizationChart"/>
    <dgm:cxn modelId="{F46517F3-427E-4EBF-92DD-5AA2ED9D6434}" type="presParOf" srcId="{F8274356-8182-4DBE-BC66-1866690F25A0}" destId="{0D49DC54-28BB-4EB2-AEA4-0B4E457F1EE8}" srcOrd="0" destOrd="0" presId="urn:microsoft.com/office/officeart/2009/3/layout/HorizontalOrganizationChart"/>
    <dgm:cxn modelId="{CB594C2A-B561-4137-8F89-D35242954F37}" type="presParOf" srcId="{F8274356-8182-4DBE-BC66-1866690F25A0}" destId="{54B7317A-6E5A-409D-B25E-0D2787F31C82}" srcOrd="1" destOrd="0" presId="urn:microsoft.com/office/officeart/2009/3/layout/HorizontalOrganizationChart"/>
    <dgm:cxn modelId="{05134E15-1DCF-4849-BD29-871E92DEE362}" type="presParOf" srcId="{54B7317A-6E5A-409D-B25E-0D2787F31C82}" destId="{5D0A1F36-2E4A-4095-A036-98309657DEF1}" srcOrd="0" destOrd="0" presId="urn:microsoft.com/office/officeart/2009/3/layout/HorizontalOrganizationChart"/>
    <dgm:cxn modelId="{85493754-67FC-41FE-BD80-8BE83B756F92}" type="presParOf" srcId="{5D0A1F36-2E4A-4095-A036-98309657DEF1}" destId="{8F7F41CA-3634-4C91-BC83-AADC8A532F4A}" srcOrd="0" destOrd="0" presId="urn:microsoft.com/office/officeart/2009/3/layout/HorizontalOrganizationChart"/>
    <dgm:cxn modelId="{47431B08-94D6-4EF3-B344-7D0B0AC3D71F}" type="presParOf" srcId="{5D0A1F36-2E4A-4095-A036-98309657DEF1}" destId="{B8CF52A9-065E-4086-987B-FDA70F3ECEFA}" srcOrd="1" destOrd="0" presId="urn:microsoft.com/office/officeart/2009/3/layout/HorizontalOrganizationChart"/>
    <dgm:cxn modelId="{37D7ED47-2458-48F9-9960-E93D34824FC8}" type="presParOf" srcId="{54B7317A-6E5A-409D-B25E-0D2787F31C82}" destId="{F12C9BDB-8F1D-4CAE-A39F-D5AF263B39A3}" srcOrd="1" destOrd="0" presId="urn:microsoft.com/office/officeart/2009/3/layout/HorizontalOrganizationChart"/>
    <dgm:cxn modelId="{E0512C25-D94E-4F23-B14A-59CB0A4B4C07}" type="presParOf" srcId="{F12C9BDB-8F1D-4CAE-A39F-D5AF263B39A3}" destId="{ADD966EC-B9A4-4F93-9D57-4A3C0905BCC6}" srcOrd="0" destOrd="0" presId="urn:microsoft.com/office/officeart/2009/3/layout/HorizontalOrganizationChart"/>
    <dgm:cxn modelId="{5ABCCFCE-8E35-4546-838D-9CEACF34685A}" type="presParOf" srcId="{F12C9BDB-8F1D-4CAE-A39F-D5AF263B39A3}" destId="{28C519DF-12ED-4AF9-BF6F-9B109D9BB851}" srcOrd="1" destOrd="0" presId="urn:microsoft.com/office/officeart/2009/3/layout/HorizontalOrganizationChart"/>
    <dgm:cxn modelId="{E236E64F-6931-41B0-A43B-8C1C42FEBE78}" type="presParOf" srcId="{28C519DF-12ED-4AF9-BF6F-9B109D9BB851}" destId="{04DA77D0-687A-427F-A73E-79D349DA0C35}" srcOrd="0" destOrd="0" presId="urn:microsoft.com/office/officeart/2009/3/layout/HorizontalOrganizationChart"/>
    <dgm:cxn modelId="{8ACE8110-BFA7-46F7-9E94-C21C81D10546}" type="presParOf" srcId="{04DA77D0-687A-427F-A73E-79D349DA0C35}" destId="{487927DD-94D5-4524-AD98-D1D307506509}" srcOrd="0" destOrd="0" presId="urn:microsoft.com/office/officeart/2009/3/layout/HorizontalOrganizationChart"/>
    <dgm:cxn modelId="{3DF1E8DE-1B55-4C11-8789-29F839635351}" type="presParOf" srcId="{04DA77D0-687A-427F-A73E-79D349DA0C35}" destId="{96C0F96B-032D-4EED-A741-D58B4DA0743E}" srcOrd="1" destOrd="0" presId="urn:microsoft.com/office/officeart/2009/3/layout/HorizontalOrganizationChart"/>
    <dgm:cxn modelId="{D462DBB8-BF01-41DC-9156-EDF0027ADF19}" type="presParOf" srcId="{28C519DF-12ED-4AF9-BF6F-9B109D9BB851}" destId="{7446F7AB-D8EF-43CC-9B31-8DC354BCEDA8}" srcOrd="1" destOrd="0" presId="urn:microsoft.com/office/officeart/2009/3/layout/HorizontalOrganizationChart"/>
    <dgm:cxn modelId="{F7DA3A2B-419E-4770-AD67-445011216E9E}" type="presParOf" srcId="{28C519DF-12ED-4AF9-BF6F-9B109D9BB851}" destId="{EB2CC16D-1CCA-475F-BA09-5A96A87F97FB}" srcOrd="2" destOrd="0" presId="urn:microsoft.com/office/officeart/2009/3/layout/HorizontalOrganizationChart"/>
    <dgm:cxn modelId="{44785AC1-9E46-42E6-924A-E246A000C053}" type="presParOf" srcId="{54B7317A-6E5A-409D-B25E-0D2787F31C82}" destId="{46D6AF0D-37F7-481D-95BB-693CD418C449}" srcOrd="2" destOrd="0" presId="urn:microsoft.com/office/officeart/2009/3/layout/HorizontalOrganizationChart"/>
    <dgm:cxn modelId="{00D68668-B674-4ABF-8BFD-23811E58B8F4}" type="presParOf" srcId="{F8274356-8182-4DBE-BC66-1866690F25A0}" destId="{2256F26C-7283-4440-944F-ABC3FDBC978C}" srcOrd="2" destOrd="0" presId="urn:microsoft.com/office/officeart/2009/3/layout/HorizontalOrganizationChart"/>
    <dgm:cxn modelId="{A4AE6CDE-8A91-493E-B434-0BC0E73F3BC3}" type="presParOf" srcId="{F8274356-8182-4DBE-BC66-1866690F25A0}" destId="{7FD1CC7B-A753-4BCA-B26C-E36603F10F08}" srcOrd="3" destOrd="0" presId="urn:microsoft.com/office/officeart/2009/3/layout/HorizontalOrganizationChart"/>
    <dgm:cxn modelId="{565E14C4-E05C-4CC8-8CD1-401BB413624F}" type="presParOf" srcId="{7FD1CC7B-A753-4BCA-B26C-E36603F10F08}" destId="{35EFDF7A-2847-42C2-87E6-CBCF81BF9DDB}" srcOrd="0" destOrd="0" presId="urn:microsoft.com/office/officeart/2009/3/layout/HorizontalOrganizationChart"/>
    <dgm:cxn modelId="{083898CF-ED68-4E97-9D27-CFAF1FD0119D}" type="presParOf" srcId="{35EFDF7A-2847-42C2-87E6-CBCF81BF9DDB}" destId="{7FA453E6-FA8A-485F-B84D-092151062190}" srcOrd="0" destOrd="0" presId="urn:microsoft.com/office/officeart/2009/3/layout/HorizontalOrganizationChart"/>
    <dgm:cxn modelId="{4D568D40-789F-438B-958F-2BBBB2ED00CF}" type="presParOf" srcId="{35EFDF7A-2847-42C2-87E6-CBCF81BF9DDB}" destId="{B727FCE2-6714-46FE-BFDE-50355F5B86E5}" srcOrd="1" destOrd="0" presId="urn:microsoft.com/office/officeart/2009/3/layout/HorizontalOrganizationChart"/>
    <dgm:cxn modelId="{5F3D4523-21F2-4278-9EAB-D965A55C66A2}" type="presParOf" srcId="{7FD1CC7B-A753-4BCA-B26C-E36603F10F08}" destId="{AA43A69B-528B-4A47-8D57-181C20305141}" srcOrd="1" destOrd="0" presId="urn:microsoft.com/office/officeart/2009/3/layout/HorizontalOrganizationChart"/>
    <dgm:cxn modelId="{F492FE2E-3F85-4D1C-9C1E-70BAEC6029C1}" type="presParOf" srcId="{AA43A69B-528B-4A47-8D57-181C20305141}" destId="{57B305E1-85A2-4F9F-A653-BBE5DA69E264}" srcOrd="0" destOrd="0" presId="urn:microsoft.com/office/officeart/2009/3/layout/HorizontalOrganizationChart"/>
    <dgm:cxn modelId="{DFDCDDF7-DD67-45B3-A296-F45ED32C649C}" type="presParOf" srcId="{AA43A69B-528B-4A47-8D57-181C20305141}" destId="{99E84161-1018-4684-AA5C-68254FD066B6}" srcOrd="1" destOrd="0" presId="urn:microsoft.com/office/officeart/2009/3/layout/HorizontalOrganizationChart"/>
    <dgm:cxn modelId="{C674974B-F40A-44B4-8BE4-22F4C74693D1}" type="presParOf" srcId="{99E84161-1018-4684-AA5C-68254FD066B6}" destId="{05547D84-356B-4C22-A184-04D01C7FC744}" srcOrd="0" destOrd="0" presId="urn:microsoft.com/office/officeart/2009/3/layout/HorizontalOrganizationChart"/>
    <dgm:cxn modelId="{5BED8069-5956-462F-B031-9122F69D7020}" type="presParOf" srcId="{05547D84-356B-4C22-A184-04D01C7FC744}" destId="{12DE3BD0-5376-4E71-B20F-D92B9339E12F}" srcOrd="0" destOrd="0" presId="urn:microsoft.com/office/officeart/2009/3/layout/HorizontalOrganizationChart"/>
    <dgm:cxn modelId="{B287F07D-0159-40A3-8456-D01F63A56AFF}" type="presParOf" srcId="{05547D84-356B-4C22-A184-04D01C7FC744}" destId="{DD43E309-7EA3-46ED-B094-BB8A938BF498}" srcOrd="1" destOrd="0" presId="urn:microsoft.com/office/officeart/2009/3/layout/HorizontalOrganizationChart"/>
    <dgm:cxn modelId="{AB4434D3-AB3E-4AC8-9BB6-401EA75B1339}" type="presParOf" srcId="{99E84161-1018-4684-AA5C-68254FD066B6}" destId="{F7E4C90C-248B-4923-A54B-3E9CB5D6EA92}" srcOrd="1" destOrd="0" presId="urn:microsoft.com/office/officeart/2009/3/layout/HorizontalOrganizationChart"/>
    <dgm:cxn modelId="{0D1F0B70-449D-494F-9E2D-9630157F9817}" type="presParOf" srcId="{99E84161-1018-4684-AA5C-68254FD066B6}" destId="{423AA679-0429-46C2-9393-30ED581E3C9F}" srcOrd="2" destOrd="0" presId="urn:microsoft.com/office/officeart/2009/3/layout/HorizontalOrganizationChart"/>
    <dgm:cxn modelId="{03B3A4E5-DDBF-4BD7-B281-8FFFCB79C023}" type="presParOf" srcId="{7FD1CC7B-A753-4BCA-B26C-E36603F10F08}" destId="{D420B114-CAA2-4540-BF1D-4A1945B87FE1}" srcOrd="2" destOrd="0" presId="urn:microsoft.com/office/officeart/2009/3/layout/HorizontalOrganizationChart"/>
    <dgm:cxn modelId="{2C263D41-7554-4307-934C-16B0C2BF2C0A}" type="presParOf" srcId="{F8274356-8182-4DBE-BC66-1866690F25A0}" destId="{5DBAE77F-E096-4B36-B565-246D196D2CD2}" srcOrd="4" destOrd="0" presId="urn:microsoft.com/office/officeart/2009/3/layout/HorizontalOrganizationChart"/>
    <dgm:cxn modelId="{25C57023-A779-4371-ABEE-04B6AEBB2523}" type="presParOf" srcId="{F8274356-8182-4DBE-BC66-1866690F25A0}" destId="{B2C3DF00-7ECC-4055-B9A4-ED55D04F8D5D}" srcOrd="5" destOrd="0" presId="urn:microsoft.com/office/officeart/2009/3/layout/HorizontalOrganizationChart"/>
    <dgm:cxn modelId="{625E4BDD-9653-4D37-AEF3-CFA6C52BBE3C}" type="presParOf" srcId="{B2C3DF00-7ECC-4055-B9A4-ED55D04F8D5D}" destId="{D3F7136D-55DE-41AA-9C88-EC0030D18DBD}" srcOrd="0" destOrd="0" presId="urn:microsoft.com/office/officeart/2009/3/layout/HorizontalOrganizationChart"/>
    <dgm:cxn modelId="{CA5FD360-D799-48C1-BD12-24A3C1C7FB0E}" type="presParOf" srcId="{D3F7136D-55DE-41AA-9C88-EC0030D18DBD}" destId="{3FF58012-BE2A-4CBD-BC57-5BED2995DFA2}" srcOrd="0" destOrd="0" presId="urn:microsoft.com/office/officeart/2009/3/layout/HorizontalOrganizationChart"/>
    <dgm:cxn modelId="{902CD731-4779-43E4-8687-64698A1FBBCA}" type="presParOf" srcId="{D3F7136D-55DE-41AA-9C88-EC0030D18DBD}" destId="{55F58F56-DA22-4B25-B921-8A9E14F0D173}" srcOrd="1" destOrd="0" presId="urn:microsoft.com/office/officeart/2009/3/layout/HorizontalOrganizationChart"/>
    <dgm:cxn modelId="{3B210A79-DDB1-48A5-8997-C4380989737C}" type="presParOf" srcId="{B2C3DF00-7ECC-4055-B9A4-ED55D04F8D5D}" destId="{6DFC095B-41AB-403B-AFF6-A172CEEC173B}" srcOrd="1" destOrd="0" presId="urn:microsoft.com/office/officeart/2009/3/layout/HorizontalOrganizationChart"/>
    <dgm:cxn modelId="{C922C607-4521-40A7-B5C0-C26148453B71}" type="presParOf" srcId="{6DFC095B-41AB-403B-AFF6-A172CEEC173B}" destId="{20F88BF5-6531-4B5B-8E15-94E8DC581C87}" srcOrd="0" destOrd="0" presId="urn:microsoft.com/office/officeart/2009/3/layout/HorizontalOrganizationChart"/>
    <dgm:cxn modelId="{773C217D-F0C5-4DCD-B1C7-A7047A2C0525}" type="presParOf" srcId="{6DFC095B-41AB-403B-AFF6-A172CEEC173B}" destId="{2921B498-3CF9-4B65-9186-1116D1527DBA}" srcOrd="1" destOrd="0" presId="urn:microsoft.com/office/officeart/2009/3/layout/HorizontalOrganizationChart"/>
    <dgm:cxn modelId="{3F97B030-B8A4-444D-8395-663B1611AE70}" type="presParOf" srcId="{2921B498-3CF9-4B65-9186-1116D1527DBA}" destId="{26608B40-C8D5-4E94-B472-27A772EF156C}" srcOrd="0" destOrd="0" presId="urn:microsoft.com/office/officeart/2009/3/layout/HorizontalOrganizationChart"/>
    <dgm:cxn modelId="{73547C6F-94E0-486D-A295-0E969C153270}" type="presParOf" srcId="{26608B40-C8D5-4E94-B472-27A772EF156C}" destId="{E4DDF79F-C955-4276-A1F3-C9084EC55277}" srcOrd="0" destOrd="0" presId="urn:microsoft.com/office/officeart/2009/3/layout/HorizontalOrganizationChart"/>
    <dgm:cxn modelId="{66F446AA-C267-4529-A026-EEBB6B50B08B}" type="presParOf" srcId="{26608B40-C8D5-4E94-B472-27A772EF156C}" destId="{6C406D16-2297-4A9D-A0A7-8BD60F674FA4}" srcOrd="1" destOrd="0" presId="urn:microsoft.com/office/officeart/2009/3/layout/HorizontalOrganizationChart"/>
    <dgm:cxn modelId="{4AB7F9D4-63A7-494C-9ED7-21FE105953D3}" type="presParOf" srcId="{2921B498-3CF9-4B65-9186-1116D1527DBA}" destId="{3BE00258-79C3-4571-AD01-18A77D59BDA9}" srcOrd="1" destOrd="0" presId="urn:microsoft.com/office/officeart/2009/3/layout/HorizontalOrganizationChart"/>
    <dgm:cxn modelId="{D80411D2-103D-4056-AF24-3B7DDDD1D875}" type="presParOf" srcId="{2921B498-3CF9-4B65-9186-1116D1527DBA}" destId="{654B622A-18B0-4744-B0A8-10ECE3A6BF07}" srcOrd="2" destOrd="0" presId="urn:microsoft.com/office/officeart/2009/3/layout/HorizontalOrganizationChart"/>
    <dgm:cxn modelId="{40613919-9A73-4F21-9FD3-0A78EE66F2F3}" type="presParOf" srcId="{B2C3DF00-7ECC-4055-B9A4-ED55D04F8D5D}" destId="{D0851DE5-7CF9-4CC6-B49A-9F227F3B2EE9}" srcOrd="2" destOrd="0" presId="urn:microsoft.com/office/officeart/2009/3/layout/HorizontalOrganizationChart"/>
    <dgm:cxn modelId="{CB0484BD-A534-4B59-BC2A-A4EE380042BE}" type="presParOf" srcId="{81A5D591-FD90-4F1C-8351-50BD1E326407}" destId="{744DA8E8-D5A1-4D83-B8B9-AD1005A2D49B}" srcOrd="2" destOrd="0" presId="urn:microsoft.com/office/officeart/2009/3/layout/HorizontalOrganizationChart"/>
    <dgm:cxn modelId="{F86C8C49-9BA7-4D96-BD8E-F4A88DD11FCB}" type="presParOf" srcId="{46EECA3C-EA2C-4861-9A9A-1CB1263DE6AF}" destId="{F34678ED-BC3F-4163-A3D8-A4FE828C9BEF}" srcOrd="2" destOrd="0" presId="urn:microsoft.com/office/officeart/2009/3/layout/Horizontal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0E8CAB-5E65-4568-9BE7-E84DCAF1646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C059561A-4E54-4104-AF5D-6F90C80C54AF}">
      <dgm:prSet phldrT="[文本]" custT="1"/>
      <dgm:spPr/>
      <dgm:t>
        <a:bodyPr/>
        <a:lstStyle/>
        <a:p>
          <a:r>
            <a:rPr lang="zh-CN" altLang="en-US" sz="2400" b="1" dirty="0" smtClean="0">
              <a:latin typeface="微软雅黑" panose="020B0503020204020204" charset="-122"/>
              <a:ea typeface="微软雅黑" panose="020B0503020204020204" charset="-122"/>
            </a:rPr>
            <a:t>四点</a:t>
          </a:r>
          <a:endParaRPr lang="zh-CN" altLang="en-US" sz="2400" b="1" dirty="0">
            <a:latin typeface="微软雅黑" panose="020B0503020204020204" charset="-122"/>
            <a:ea typeface="微软雅黑" panose="020B0503020204020204" charset="-122"/>
          </a:endParaRPr>
        </a:p>
      </dgm:t>
    </dgm:pt>
    <dgm:pt modelId="{93091C04-0E60-4136-BCAB-44B925B3F3F0}" cxnId="{E2E191B5-6BF2-403D-80BF-6612438CC348}" type="parTrans">
      <dgm:prSet/>
      <dgm:spPr/>
      <dgm:t>
        <a:bodyPr/>
        <a:lstStyle/>
        <a:p>
          <a:endParaRPr lang="zh-CN" altLang="en-US" sz="1400">
            <a:latin typeface="微软雅黑" panose="020B0503020204020204" charset="-122"/>
            <a:ea typeface="微软雅黑" panose="020B0503020204020204" charset="-122"/>
          </a:endParaRPr>
        </a:p>
      </dgm:t>
    </dgm:pt>
    <dgm:pt modelId="{6936D0AF-FE08-40E8-BDE6-88A98B35E852}" cxnId="{E2E191B5-6BF2-403D-80BF-6612438CC348}" type="sibTrans">
      <dgm:prSet/>
      <dgm:spPr/>
      <dgm:t>
        <a:bodyPr/>
        <a:lstStyle/>
        <a:p>
          <a:endParaRPr lang="zh-CN" altLang="en-US" sz="1400">
            <a:latin typeface="微软雅黑" panose="020B0503020204020204" charset="-122"/>
            <a:ea typeface="微软雅黑" panose="020B0503020204020204" charset="-122"/>
          </a:endParaRPr>
        </a:p>
      </dgm:t>
    </dgm:pt>
    <dgm:pt modelId="{579499A6-F667-4948-9806-508E73B02D63}">
      <dgm:prSet phldrT="[文本]" custT="1"/>
      <dgm:spPr/>
      <dgm:t>
        <a:bodyPr/>
        <a:lstStyle/>
        <a:p>
          <a:r>
            <a:rPr lang="zh-CN" altLang="en-US" sz="1400" b="1" dirty="0" smtClean="0">
              <a:solidFill>
                <a:srgbClr val="FF0000"/>
              </a:solidFill>
              <a:latin typeface="微软雅黑" panose="020B0503020204020204" charset="-122"/>
              <a:ea typeface="微软雅黑" panose="020B0503020204020204" charset="-122"/>
            </a:rPr>
            <a:t>基点：</a:t>
          </a:r>
          <a:r>
            <a:rPr lang="zh-CN" altLang="en-US" sz="1400" dirty="0" smtClean="0">
              <a:latin typeface="微软雅黑" panose="020B0503020204020204" charset="-122"/>
              <a:ea typeface="微软雅黑" panose="020B0503020204020204" charset="-122"/>
            </a:rPr>
            <a:t>反映学科发展趋势，体现研究潮流</a:t>
          </a:r>
          <a:endParaRPr lang="zh-CN" altLang="en-US" sz="1400" dirty="0">
            <a:latin typeface="微软雅黑" panose="020B0503020204020204" charset="-122"/>
            <a:ea typeface="微软雅黑" panose="020B0503020204020204" charset="-122"/>
          </a:endParaRPr>
        </a:p>
      </dgm:t>
    </dgm:pt>
    <dgm:pt modelId="{B403BE7B-2CB1-4476-8CD0-6FCA2A0F6F3D}" cxnId="{596D1AFA-D86A-4596-9582-116B2EDFE406}" type="parTrans">
      <dgm:prSet/>
      <dgm:spPr/>
      <dgm:t>
        <a:bodyPr/>
        <a:lstStyle/>
        <a:p>
          <a:endParaRPr lang="zh-CN" altLang="en-US" sz="1400">
            <a:latin typeface="微软雅黑" panose="020B0503020204020204" charset="-122"/>
            <a:ea typeface="微软雅黑" panose="020B0503020204020204" charset="-122"/>
          </a:endParaRPr>
        </a:p>
      </dgm:t>
    </dgm:pt>
    <dgm:pt modelId="{2E5D8FDD-B9E0-4871-BBBA-80E77005D313}" cxnId="{596D1AFA-D86A-4596-9582-116B2EDFE406}" type="sibTrans">
      <dgm:prSet/>
      <dgm:spPr/>
      <dgm:t>
        <a:bodyPr/>
        <a:lstStyle/>
        <a:p>
          <a:endParaRPr lang="zh-CN" altLang="en-US" sz="1400">
            <a:latin typeface="微软雅黑" panose="020B0503020204020204" charset="-122"/>
            <a:ea typeface="微软雅黑" panose="020B0503020204020204" charset="-122"/>
          </a:endParaRPr>
        </a:p>
      </dgm:t>
    </dgm:pt>
    <dgm:pt modelId="{F5C7783E-E602-4AFB-A0B9-70A5471E85D2}">
      <dgm:prSet phldrT="[文本]" custT="1"/>
      <dgm:spPr/>
      <dgm:t>
        <a:bodyPr/>
        <a:lstStyle/>
        <a:p>
          <a:r>
            <a:rPr lang="zh-CN" altLang="en-US" sz="1400" b="1" dirty="0" smtClean="0">
              <a:solidFill>
                <a:srgbClr val="FF0000"/>
              </a:solidFill>
              <a:latin typeface="微软雅黑" panose="020B0503020204020204" charset="-122"/>
              <a:ea typeface="微软雅黑" panose="020B0503020204020204" charset="-122"/>
            </a:rPr>
            <a:t>焦点：</a:t>
          </a:r>
          <a:r>
            <a:rPr lang="zh-CN" altLang="en-US" sz="1400" dirty="0" smtClean="0">
              <a:latin typeface="微软雅黑" panose="020B0503020204020204" charset="-122"/>
              <a:ea typeface="微软雅黑" panose="020B0503020204020204" charset="-122"/>
            </a:rPr>
            <a:t>观点、方法与众不同，能吸引眼球</a:t>
          </a:r>
          <a:endParaRPr lang="zh-CN" altLang="en-US" sz="1400" dirty="0">
            <a:latin typeface="微软雅黑" panose="020B0503020204020204" charset="-122"/>
            <a:ea typeface="微软雅黑" panose="020B0503020204020204" charset="-122"/>
          </a:endParaRPr>
        </a:p>
      </dgm:t>
    </dgm:pt>
    <dgm:pt modelId="{DE994368-11AD-47D9-80B4-D88150B659AF}" cxnId="{1F6B3CE9-80B1-4308-9AC7-980F75E11E0D}" type="parTrans">
      <dgm:prSet/>
      <dgm:spPr/>
      <dgm:t>
        <a:bodyPr/>
        <a:lstStyle/>
        <a:p>
          <a:endParaRPr lang="zh-CN" altLang="en-US" sz="1400">
            <a:latin typeface="微软雅黑" panose="020B0503020204020204" charset="-122"/>
            <a:ea typeface="微软雅黑" panose="020B0503020204020204" charset="-122"/>
          </a:endParaRPr>
        </a:p>
      </dgm:t>
    </dgm:pt>
    <dgm:pt modelId="{2C7F5319-35DB-44D2-940C-864DCE57AE5D}" cxnId="{1F6B3CE9-80B1-4308-9AC7-980F75E11E0D}" type="sibTrans">
      <dgm:prSet/>
      <dgm:spPr/>
      <dgm:t>
        <a:bodyPr/>
        <a:lstStyle/>
        <a:p>
          <a:endParaRPr lang="zh-CN" altLang="en-US" sz="1400">
            <a:latin typeface="微软雅黑" panose="020B0503020204020204" charset="-122"/>
            <a:ea typeface="微软雅黑" panose="020B0503020204020204" charset="-122"/>
          </a:endParaRPr>
        </a:p>
      </dgm:t>
    </dgm:pt>
    <dgm:pt modelId="{0618EBB5-A328-48EB-995E-3B55E95BB9A0}">
      <dgm:prSet phldrT="[文本]" custT="1"/>
      <dgm:spPr/>
      <dgm:t>
        <a:bodyPr/>
        <a:lstStyle/>
        <a:p>
          <a:r>
            <a:rPr lang="zh-CN" altLang="en-US" sz="2400" b="1" dirty="0" smtClean="0">
              <a:latin typeface="微软雅黑" panose="020B0503020204020204" charset="-122"/>
              <a:ea typeface="微软雅黑" panose="020B0503020204020204" charset="-122"/>
            </a:rPr>
            <a:t>五看</a:t>
          </a:r>
          <a:endParaRPr lang="zh-CN" altLang="en-US" sz="2400" b="1" dirty="0">
            <a:latin typeface="微软雅黑" panose="020B0503020204020204" charset="-122"/>
            <a:ea typeface="微软雅黑" panose="020B0503020204020204" charset="-122"/>
          </a:endParaRPr>
        </a:p>
      </dgm:t>
    </dgm:pt>
    <dgm:pt modelId="{87B6FF52-3660-406B-8DBC-E55D93DA761F}" cxnId="{2DFF1198-22A4-4DD2-9835-FBB8D7814989}" type="parTrans">
      <dgm:prSet/>
      <dgm:spPr/>
      <dgm:t>
        <a:bodyPr/>
        <a:lstStyle/>
        <a:p>
          <a:endParaRPr lang="zh-CN" altLang="en-US" sz="1400">
            <a:latin typeface="微软雅黑" panose="020B0503020204020204" charset="-122"/>
            <a:ea typeface="微软雅黑" panose="020B0503020204020204" charset="-122"/>
          </a:endParaRPr>
        </a:p>
      </dgm:t>
    </dgm:pt>
    <dgm:pt modelId="{43686299-13E4-4545-8A72-907A767C5C5A}" cxnId="{2DFF1198-22A4-4DD2-9835-FBB8D7814989}" type="sibTrans">
      <dgm:prSet/>
      <dgm:spPr/>
      <dgm:t>
        <a:bodyPr/>
        <a:lstStyle/>
        <a:p>
          <a:endParaRPr lang="zh-CN" altLang="en-US" sz="1400">
            <a:latin typeface="微软雅黑" panose="020B0503020204020204" charset="-122"/>
            <a:ea typeface="微软雅黑" panose="020B0503020204020204" charset="-122"/>
          </a:endParaRPr>
        </a:p>
      </dgm:t>
    </dgm:pt>
    <dgm:pt modelId="{025621CF-2BCC-4922-BB8F-033BB07B011C}">
      <dgm:prSet phldrT="[文本]" custT="1"/>
      <dgm:spPr/>
      <dgm:t>
        <a:bodyPr/>
        <a:lstStyle/>
        <a:p>
          <a:r>
            <a:rPr lang="zh-CN" altLang="en-US" sz="1400" b="1" dirty="0" smtClean="0">
              <a:solidFill>
                <a:srgbClr val="FF0000"/>
              </a:solidFill>
              <a:latin typeface="微软雅黑" panose="020B0503020204020204" charset="-122"/>
              <a:ea typeface="微软雅黑" panose="020B0503020204020204" charset="-122"/>
            </a:rPr>
            <a:t>看题目：</a:t>
          </a:r>
          <a:r>
            <a:rPr lang="zh-CN" altLang="en-US" sz="1400" dirty="0" smtClean="0">
              <a:latin typeface="微软雅黑" panose="020B0503020204020204" charset="-122"/>
              <a:ea typeface="微软雅黑" panose="020B0503020204020204" charset="-122"/>
            </a:rPr>
            <a:t>新颖、明确、简洁（立意、切入点）。</a:t>
          </a:r>
          <a:endParaRPr lang="zh-CN" altLang="en-US" sz="1400" dirty="0">
            <a:latin typeface="微软雅黑" panose="020B0503020204020204" charset="-122"/>
            <a:ea typeface="微软雅黑" panose="020B0503020204020204" charset="-122"/>
          </a:endParaRPr>
        </a:p>
      </dgm:t>
    </dgm:pt>
    <dgm:pt modelId="{1AEFEF98-D53D-47B8-8B7A-95A9494DB985}" cxnId="{740A241D-1F53-4191-B098-15762F441C7E}" type="parTrans">
      <dgm:prSet/>
      <dgm:spPr/>
      <dgm:t>
        <a:bodyPr/>
        <a:lstStyle/>
        <a:p>
          <a:endParaRPr lang="zh-CN" altLang="en-US" sz="1400">
            <a:latin typeface="微软雅黑" panose="020B0503020204020204" charset="-122"/>
            <a:ea typeface="微软雅黑" panose="020B0503020204020204" charset="-122"/>
          </a:endParaRPr>
        </a:p>
      </dgm:t>
    </dgm:pt>
    <dgm:pt modelId="{2367BEF3-9C7C-4430-81C8-E1626FC2CA56}" cxnId="{740A241D-1F53-4191-B098-15762F441C7E}" type="sibTrans">
      <dgm:prSet/>
      <dgm:spPr/>
      <dgm:t>
        <a:bodyPr/>
        <a:lstStyle/>
        <a:p>
          <a:endParaRPr lang="zh-CN" altLang="en-US" sz="1400">
            <a:latin typeface="微软雅黑" panose="020B0503020204020204" charset="-122"/>
            <a:ea typeface="微软雅黑" panose="020B0503020204020204" charset="-122"/>
          </a:endParaRPr>
        </a:p>
      </dgm:t>
    </dgm:pt>
    <dgm:pt modelId="{C3C283F7-3CE1-4681-A344-9193B3ACA5B1}">
      <dgm:prSet phldrT="[文本]" custT="1"/>
      <dgm:spPr/>
      <dgm:t>
        <a:bodyPr/>
        <a:lstStyle/>
        <a:p>
          <a:r>
            <a:rPr lang="zh-CN" altLang="en-US" sz="1400" b="1" dirty="0" smtClean="0">
              <a:solidFill>
                <a:srgbClr val="FF0000"/>
              </a:solidFill>
              <a:latin typeface="微软雅黑" panose="020B0503020204020204" charset="-122"/>
              <a:ea typeface="微软雅黑" panose="020B0503020204020204" charset="-122"/>
            </a:rPr>
            <a:t>看摘要：</a:t>
          </a:r>
          <a:r>
            <a:rPr lang="zh-CN" altLang="en-US" sz="1400" dirty="0" smtClean="0">
              <a:latin typeface="微软雅黑" panose="020B0503020204020204" charset="-122"/>
              <a:ea typeface="微软雅黑" panose="020B0503020204020204" charset="-122"/>
            </a:rPr>
            <a:t>摘要是文章的浓缩，概括了文章的主要内容，包括研究目的</a:t>
          </a:r>
          <a:r>
            <a:rPr lang="en-US" altLang="en-US" sz="1400" dirty="0" smtClean="0">
              <a:latin typeface="微软雅黑" panose="020B0503020204020204" charset="-122"/>
              <a:ea typeface="微软雅黑" panose="020B0503020204020204" charset="-122"/>
            </a:rPr>
            <a:t>/</a:t>
          </a:r>
          <a:r>
            <a:rPr lang="zh-CN" altLang="en-US" sz="1400" dirty="0" smtClean="0">
              <a:latin typeface="微软雅黑" panose="020B0503020204020204" charset="-122"/>
              <a:ea typeface="微软雅黑" panose="020B0503020204020204" charset="-122"/>
            </a:rPr>
            <a:t>意义、方法过程、结果结论。</a:t>
          </a:r>
          <a:endParaRPr lang="zh-CN" altLang="en-US" sz="1400" dirty="0">
            <a:latin typeface="微软雅黑" panose="020B0503020204020204" charset="-122"/>
            <a:ea typeface="微软雅黑" panose="020B0503020204020204" charset="-122"/>
          </a:endParaRPr>
        </a:p>
      </dgm:t>
    </dgm:pt>
    <dgm:pt modelId="{D1A489E6-95FA-46A3-8B80-46D12AEAF0FE}" cxnId="{D8760B79-6717-426E-90F6-2D155D1B53D3}" type="parTrans">
      <dgm:prSet/>
      <dgm:spPr/>
      <dgm:t>
        <a:bodyPr/>
        <a:lstStyle/>
        <a:p>
          <a:endParaRPr lang="zh-CN" altLang="en-US" sz="1400">
            <a:latin typeface="微软雅黑" panose="020B0503020204020204" charset="-122"/>
            <a:ea typeface="微软雅黑" panose="020B0503020204020204" charset="-122"/>
          </a:endParaRPr>
        </a:p>
      </dgm:t>
    </dgm:pt>
    <dgm:pt modelId="{EB6E7E11-2289-48B2-B996-FDDBE36FF184}" cxnId="{D8760B79-6717-426E-90F6-2D155D1B53D3}" type="sibTrans">
      <dgm:prSet/>
      <dgm:spPr/>
      <dgm:t>
        <a:bodyPr/>
        <a:lstStyle/>
        <a:p>
          <a:endParaRPr lang="zh-CN" altLang="en-US" sz="1400">
            <a:latin typeface="微软雅黑" panose="020B0503020204020204" charset="-122"/>
            <a:ea typeface="微软雅黑" panose="020B0503020204020204" charset="-122"/>
          </a:endParaRPr>
        </a:p>
      </dgm:t>
    </dgm:pt>
    <dgm:pt modelId="{A4D58B0F-3E38-416E-B4CB-796179BE22F4}">
      <dgm:prSet custT="1"/>
      <dgm:spPr/>
      <dgm:t>
        <a:bodyPr/>
        <a:lstStyle/>
        <a:p>
          <a:r>
            <a:rPr lang="zh-CN" altLang="en-US" sz="1400" b="1" dirty="0" smtClean="0">
              <a:solidFill>
                <a:srgbClr val="FF0000"/>
              </a:solidFill>
              <a:latin typeface="微软雅黑" panose="020B0503020204020204" charset="-122"/>
              <a:ea typeface="微软雅黑" panose="020B0503020204020204" charset="-122"/>
            </a:rPr>
            <a:t>热点：</a:t>
          </a:r>
          <a:r>
            <a:rPr lang="zh-CN" altLang="en-US" sz="1400" dirty="0" smtClean="0">
              <a:latin typeface="微软雅黑" panose="020B0503020204020204" charset="-122"/>
              <a:ea typeface="微软雅黑" panose="020B0503020204020204" charset="-122"/>
            </a:rPr>
            <a:t>是学界普遍关注的问题，反应敏锐</a:t>
          </a:r>
          <a:endParaRPr lang="zh-CN" altLang="en-US" sz="1400" dirty="0">
            <a:latin typeface="微软雅黑" panose="020B0503020204020204" charset="-122"/>
            <a:ea typeface="微软雅黑" panose="020B0503020204020204" charset="-122"/>
          </a:endParaRPr>
        </a:p>
      </dgm:t>
    </dgm:pt>
    <dgm:pt modelId="{549F8395-3E20-468C-B813-996481B779F9}" cxnId="{2FB304A8-06AE-4287-9197-6AC53B54B957}" type="parTrans">
      <dgm:prSet/>
      <dgm:spPr/>
      <dgm:t>
        <a:bodyPr/>
        <a:lstStyle/>
        <a:p>
          <a:endParaRPr lang="zh-CN" altLang="en-US" sz="1400">
            <a:latin typeface="微软雅黑" panose="020B0503020204020204" charset="-122"/>
            <a:ea typeface="微软雅黑" panose="020B0503020204020204" charset="-122"/>
          </a:endParaRPr>
        </a:p>
      </dgm:t>
    </dgm:pt>
    <dgm:pt modelId="{00F9AEAF-2D84-41A3-88AE-07F1DE99DF01}" cxnId="{2FB304A8-06AE-4287-9197-6AC53B54B957}" type="sibTrans">
      <dgm:prSet/>
      <dgm:spPr/>
      <dgm:t>
        <a:bodyPr/>
        <a:lstStyle/>
        <a:p>
          <a:endParaRPr lang="zh-CN" altLang="en-US" sz="1400">
            <a:latin typeface="微软雅黑" panose="020B0503020204020204" charset="-122"/>
            <a:ea typeface="微软雅黑" panose="020B0503020204020204" charset="-122"/>
          </a:endParaRPr>
        </a:p>
      </dgm:t>
    </dgm:pt>
    <dgm:pt modelId="{C1BB3457-BBC6-4E96-AAFE-CE60932EEB81}">
      <dgm:prSet custT="1"/>
      <dgm:spPr/>
      <dgm:t>
        <a:bodyPr/>
        <a:lstStyle/>
        <a:p>
          <a:r>
            <a:rPr lang="zh-CN" altLang="en-US" sz="1400" b="1" dirty="0" smtClean="0">
              <a:solidFill>
                <a:srgbClr val="FF0000"/>
              </a:solidFill>
              <a:latin typeface="微软雅黑" panose="020B0503020204020204" charset="-122"/>
              <a:ea typeface="微软雅黑" panose="020B0503020204020204" charset="-122"/>
            </a:rPr>
            <a:t>亮点：</a:t>
          </a:r>
          <a:r>
            <a:rPr lang="zh-CN" altLang="en-US" sz="1400" dirty="0" smtClean="0">
              <a:latin typeface="微软雅黑" panose="020B0503020204020204" charset="-122"/>
              <a:ea typeface="微软雅黑" panose="020B0503020204020204" charset="-122"/>
            </a:rPr>
            <a:t>有真知灼见，具有启迪作用，体现作者学术水平，让人眼前一亮</a:t>
          </a:r>
          <a:endParaRPr lang="zh-CN" altLang="en-US" sz="1400" dirty="0">
            <a:latin typeface="微软雅黑" panose="020B0503020204020204" charset="-122"/>
            <a:ea typeface="微软雅黑" panose="020B0503020204020204" charset="-122"/>
          </a:endParaRPr>
        </a:p>
      </dgm:t>
    </dgm:pt>
    <dgm:pt modelId="{E89F8866-52DD-4C7D-B7E4-59B9770207C3}" cxnId="{052A3258-B214-4BA4-AF8A-0DD40D9E279B}" type="parTrans">
      <dgm:prSet/>
      <dgm:spPr/>
      <dgm:t>
        <a:bodyPr/>
        <a:lstStyle/>
        <a:p>
          <a:endParaRPr lang="zh-CN" altLang="en-US" sz="1400">
            <a:latin typeface="微软雅黑" panose="020B0503020204020204" charset="-122"/>
            <a:ea typeface="微软雅黑" panose="020B0503020204020204" charset="-122"/>
          </a:endParaRPr>
        </a:p>
      </dgm:t>
    </dgm:pt>
    <dgm:pt modelId="{E8B4B30D-44C7-4B86-884D-F571C0DD336B}" cxnId="{052A3258-B214-4BA4-AF8A-0DD40D9E279B}" type="sibTrans">
      <dgm:prSet/>
      <dgm:spPr/>
      <dgm:t>
        <a:bodyPr/>
        <a:lstStyle/>
        <a:p>
          <a:endParaRPr lang="zh-CN" altLang="en-US" sz="1400">
            <a:latin typeface="微软雅黑" panose="020B0503020204020204" charset="-122"/>
            <a:ea typeface="微软雅黑" panose="020B0503020204020204" charset="-122"/>
          </a:endParaRPr>
        </a:p>
      </dgm:t>
    </dgm:pt>
    <dgm:pt modelId="{1D617FFC-3A90-4077-A337-30A6A252BD02}">
      <dgm:prSet custT="1"/>
      <dgm:spPr/>
      <dgm:t>
        <a:bodyPr/>
        <a:lstStyle/>
        <a:p>
          <a:r>
            <a:rPr lang="zh-CN" altLang="en-US" sz="1400" b="1" dirty="0" smtClean="0">
              <a:solidFill>
                <a:srgbClr val="FF0000"/>
              </a:solidFill>
              <a:latin typeface="微软雅黑" panose="020B0503020204020204" charset="-122"/>
              <a:ea typeface="微软雅黑" panose="020B0503020204020204" charset="-122"/>
            </a:rPr>
            <a:t>看结构：</a:t>
          </a:r>
          <a:r>
            <a:rPr lang="zh-CN" altLang="en-US" sz="1400" dirty="0" smtClean="0">
              <a:latin typeface="微软雅黑" panose="020B0503020204020204" charset="-122"/>
              <a:ea typeface="微软雅黑" panose="020B0503020204020204" charset="-122"/>
            </a:rPr>
            <a:t>理论、概念、论证过程、逻辑推理、研究结论层层递进，结构清晰、逻辑性强</a:t>
          </a:r>
          <a:endParaRPr lang="zh-CN" altLang="en-US" sz="1400" dirty="0">
            <a:latin typeface="微软雅黑" panose="020B0503020204020204" charset="-122"/>
            <a:ea typeface="微软雅黑" panose="020B0503020204020204" charset="-122"/>
          </a:endParaRPr>
        </a:p>
      </dgm:t>
    </dgm:pt>
    <dgm:pt modelId="{FBBF25FB-088F-4CDD-A7BC-5FDC92E21F41}" cxnId="{676FDE79-35CD-4D69-9D15-5D82C55B679F}" type="parTrans">
      <dgm:prSet/>
      <dgm:spPr/>
      <dgm:t>
        <a:bodyPr/>
        <a:lstStyle/>
        <a:p>
          <a:endParaRPr lang="zh-CN" altLang="en-US" sz="1400">
            <a:latin typeface="微软雅黑" panose="020B0503020204020204" charset="-122"/>
            <a:ea typeface="微软雅黑" panose="020B0503020204020204" charset="-122"/>
          </a:endParaRPr>
        </a:p>
      </dgm:t>
    </dgm:pt>
    <dgm:pt modelId="{92720ADE-FB55-4841-A044-B9E79F9332CC}" cxnId="{676FDE79-35CD-4D69-9D15-5D82C55B679F}" type="sibTrans">
      <dgm:prSet/>
      <dgm:spPr/>
      <dgm:t>
        <a:bodyPr/>
        <a:lstStyle/>
        <a:p>
          <a:endParaRPr lang="zh-CN" altLang="en-US" sz="1400">
            <a:latin typeface="微软雅黑" panose="020B0503020204020204" charset="-122"/>
            <a:ea typeface="微软雅黑" panose="020B0503020204020204" charset="-122"/>
          </a:endParaRPr>
        </a:p>
      </dgm:t>
    </dgm:pt>
    <dgm:pt modelId="{AEFBBDC7-FB82-4BCC-89D1-02A5ED3AA59D}">
      <dgm:prSet custT="1"/>
      <dgm:spPr/>
      <dgm:t>
        <a:bodyPr/>
        <a:lstStyle/>
        <a:p>
          <a:r>
            <a:rPr lang="zh-CN" altLang="en-US" sz="1400" b="1" dirty="0" smtClean="0">
              <a:solidFill>
                <a:srgbClr val="FF0000"/>
              </a:solidFill>
              <a:latin typeface="微软雅黑" panose="020B0503020204020204" charset="-122"/>
              <a:ea typeface="微软雅黑" panose="020B0503020204020204" charset="-122"/>
            </a:rPr>
            <a:t>看论据：</a:t>
          </a:r>
          <a:r>
            <a:rPr lang="zh-CN" altLang="en-US" sz="1400" dirty="0" smtClean="0">
              <a:latin typeface="微软雅黑" panose="020B0503020204020204" charset="-122"/>
              <a:ea typeface="微软雅黑" panose="020B0503020204020204" charset="-122"/>
            </a:rPr>
            <a:t>言之有理、斥之有物。资料收集全面、来源真实、引证规范。</a:t>
          </a:r>
          <a:endParaRPr lang="zh-CN" altLang="en-US" sz="1400" dirty="0">
            <a:latin typeface="微软雅黑" panose="020B0503020204020204" charset="-122"/>
            <a:ea typeface="微软雅黑" panose="020B0503020204020204" charset="-122"/>
          </a:endParaRPr>
        </a:p>
      </dgm:t>
    </dgm:pt>
    <dgm:pt modelId="{9A728C21-4A17-4EBE-94CD-2E63911E230E}" cxnId="{8BF99D04-48E7-489B-B505-38399CD1F8E3}" type="parTrans">
      <dgm:prSet/>
      <dgm:spPr/>
      <dgm:t>
        <a:bodyPr/>
        <a:lstStyle/>
        <a:p>
          <a:endParaRPr lang="zh-CN" altLang="en-US" sz="1400">
            <a:latin typeface="微软雅黑" panose="020B0503020204020204" charset="-122"/>
            <a:ea typeface="微软雅黑" panose="020B0503020204020204" charset="-122"/>
          </a:endParaRPr>
        </a:p>
      </dgm:t>
    </dgm:pt>
    <dgm:pt modelId="{24318907-40A4-4DF5-A4C2-E5F378E8A2BE}" cxnId="{8BF99D04-48E7-489B-B505-38399CD1F8E3}" type="sibTrans">
      <dgm:prSet/>
      <dgm:spPr/>
      <dgm:t>
        <a:bodyPr/>
        <a:lstStyle/>
        <a:p>
          <a:endParaRPr lang="zh-CN" altLang="en-US" sz="1400">
            <a:latin typeface="微软雅黑" panose="020B0503020204020204" charset="-122"/>
            <a:ea typeface="微软雅黑" panose="020B0503020204020204" charset="-122"/>
          </a:endParaRPr>
        </a:p>
      </dgm:t>
    </dgm:pt>
    <dgm:pt modelId="{110164A0-A11B-4083-8087-8BB007E397B6}">
      <dgm:prSet custT="1"/>
      <dgm:spPr/>
      <dgm:t>
        <a:bodyPr/>
        <a:lstStyle/>
        <a:p>
          <a:r>
            <a:rPr lang="zh-CN" altLang="en-US" sz="1400" b="1" dirty="0" smtClean="0">
              <a:solidFill>
                <a:srgbClr val="FF0000"/>
              </a:solidFill>
              <a:latin typeface="微软雅黑" panose="020B0503020204020204" charset="-122"/>
              <a:ea typeface="微软雅黑" panose="020B0503020204020204" charset="-122"/>
            </a:rPr>
            <a:t>看行文：</a:t>
          </a:r>
          <a:r>
            <a:rPr lang="zh-CN" altLang="en-US" sz="1400" dirty="0" smtClean="0">
              <a:latin typeface="微软雅黑" panose="020B0503020204020204" charset="-122"/>
              <a:ea typeface="微软雅黑" panose="020B0503020204020204" charset="-122"/>
            </a:rPr>
            <a:t>文字流畅、简明、不生涩，符合学术论文的话语体系。</a:t>
          </a:r>
          <a:endParaRPr lang="zh-CN" altLang="en-US" sz="1400" dirty="0">
            <a:latin typeface="微软雅黑" panose="020B0503020204020204" charset="-122"/>
            <a:ea typeface="微软雅黑" panose="020B0503020204020204" charset="-122"/>
          </a:endParaRPr>
        </a:p>
      </dgm:t>
    </dgm:pt>
    <dgm:pt modelId="{E1667709-69FE-4B6B-8A66-7E0E753965EA}" cxnId="{C39FCF42-A86C-4CFA-91C6-CFA9A3B83866}" type="parTrans">
      <dgm:prSet/>
      <dgm:spPr/>
      <dgm:t>
        <a:bodyPr/>
        <a:lstStyle/>
        <a:p>
          <a:endParaRPr lang="zh-CN" altLang="en-US" sz="1400">
            <a:latin typeface="微软雅黑" panose="020B0503020204020204" charset="-122"/>
            <a:ea typeface="微软雅黑" panose="020B0503020204020204" charset="-122"/>
          </a:endParaRPr>
        </a:p>
      </dgm:t>
    </dgm:pt>
    <dgm:pt modelId="{0C35FEC5-AD71-432D-8C90-0EA5A65559D7}" cxnId="{C39FCF42-A86C-4CFA-91C6-CFA9A3B83866}" type="sibTrans">
      <dgm:prSet/>
      <dgm:spPr/>
      <dgm:t>
        <a:bodyPr/>
        <a:lstStyle/>
        <a:p>
          <a:endParaRPr lang="zh-CN" altLang="en-US" sz="1400">
            <a:latin typeface="微软雅黑" panose="020B0503020204020204" charset="-122"/>
            <a:ea typeface="微软雅黑" panose="020B0503020204020204" charset="-122"/>
          </a:endParaRPr>
        </a:p>
      </dgm:t>
    </dgm:pt>
    <dgm:pt modelId="{4470C1DF-7785-442B-A4FB-3360BF8AB17A}" type="pres">
      <dgm:prSet presAssocID="{220E8CAB-5E65-4568-9BE7-E84DCAF1646F}" presName="diagram" presStyleCnt="0">
        <dgm:presLayoutVars>
          <dgm:chPref val="1"/>
          <dgm:dir/>
          <dgm:animOne val="branch"/>
          <dgm:animLvl val="lvl"/>
          <dgm:resizeHandles/>
        </dgm:presLayoutVars>
      </dgm:prSet>
      <dgm:spPr/>
      <dgm:t>
        <a:bodyPr/>
        <a:lstStyle/>
        <a:p>
          <a:endParaRPr lang="zh-CN" altLang="en-US"/>
        </a:p>
      </dgm:t>
    </dgm:pt>
    <dgm:pt modelId="{EF577BEA-4347-4C0D-8E28-8A52A0C2E1FB}" type="pres">
      <dgm:prSet presAssocID="{C059561A-4E54-4104-AF5D-6F90C80C54AF}" presName="root" presStyleCnt="0"/>
      <dgm:spPr/>
    </dgm:pt>
    <dgm:pt modelId="{82A736A0-FD1B-4A8D-8AB1-61F42615D0BA}" type="pres">
      <dgm:prSet presAssocID="{C059561A-4E54-4104-AF5D-6F90C80C54AF}" presName="rootComposite" presStyleCnt="0"/>
      <dgm:spPr/>
    </dgm:pt>
    <dgm:pt modelId="{80DBB954-B5BC-43D2-98C4-60416026211B}" type="pres">
      <dgm:prSet presAssocID="{C059561A-4E54-4104-AF5D-6F90C80C54AF}" presName="rootText" presStyleLbl="node1" presStyleIdx="0" presStyleCnt="2" custScaleX="470529"/>
      <dgm:spPr/>
      <dgm:t>
        <a:bodyPr/>
        <a:lstStyle/>
        <a:p>
          <a:endParaRPr lang="zh-CN" altLang="en-US"/>
        </a:p>
      </dgm:t>
    </dgm:pt>
    <dgm:pt modelId="{9E167A54-96E7-4D70-BAE6-5D00F45E623A}" type="pres">
      <dgm:prSet presAssocID="{C059561A-4E54-4104-AF5D-6F90C80C54AF}" presName="rootConnector" presStyleLbl="node1" presStyleIdx="0" presStyleCnt="2"/>
      <dgm:spPr/>
      <dgm:t>
        <a:bodyPr/>
        <a:lstStyle/>
        <a:p>
          <a:endParaRPr lang="zh-CN" altLang="en-US"/>
        </a:p>
      </dgm:t>
    </dgm:pt>
    <dgm:pt modelId="{8FAA3055-25D8-48F3-9FF6-6EEA0D3F372F}" type="pres">
      <dgm:prSet presAssocID="{C059561A-4E54-4104-AF5D-6F90C80C54AF}" presName="childShape" presStyleCnt="0"/>
      <dgm:spPr/>
    </dgm:pt>
    <dgm:pt modelId="{41011635-E503-4DEA-8EBC-3B76739465A7}" type="pres">
      <dgm:prSet presAssocID="{B403BE7B-2CB1-4476-8CD0-6FCA2A0F6F3D}" presName="Name13" presStyleLbl="parChTrans1D2" presStyleIdx="0" presStyleCnt="9"/>
      <dgm:spPr/>
      <dgm:t>
        <a:bodyPr/>
        <a:lstStyle/>
        <a:p>
          <a:endParaRPr lang="zh-CN" altLang="en-US"/>
        </a:p>
      </dgm:t>
    </dgm:pt>
    <dgm:pt modelId="{543214AA-7442-4F7D-8C82-39C663E38125}" type="pres">
      <dgm:prSet presAssocID="{579499A6-F667-4948-9806-508E73B02D63}" presName="childText" presStyleLbl="bgAcc1" presStyleIdx="0" presStyleCnt="9" custScaleX="470529">
        <dgm:presLayoutVars>
          <dgm:bulletEnabled val="1"/>
        </dgm:presLayoutVars>
      </dgm:prSet>
      <dgm:spPr/>
      <dgm:t>
        <a:bodyPr/>
        <a:lstStyle/>
        <a:p>
          <a:endParaRPr lang="zh-CN" altLang="en-US"/>
        </a:p>
      </dgm:t>
    </dgm:pt>
    <dgm:pt modelId="{42DDEF87-8A93-4905-B627-7F393B38BAAE}" type="pres">
      <dgm:prSet presAssocID="{E89F8866-52DD-4C7D-B7E4-59B9770207C3}" presName="Name13" presStyleLbl="parChTrans1D2" presStyleIdx="1" presStyleCnt="9"/>
      <dgm:spPr/>
      <dgm:t>
        <a:bodyPr/>
        <a:lstStyle/>
        <a:p>
          <a:endParaRPr lang="zh-CN" altLang="en-US"/>
        </a:p>
      </dgm:t>
    </dgm:pt>
    <dgm:pt modelId="{F18ED0DD-81A7-4F7E-B8B4-CB2D72F93CC0}" type="pres">
      <dgm:prSet presAssocID="{C1BB3457-BBC6-4E96-AAFE-CE60932EEB81}" presName="childText" presStyleLbl="bgAcc1" presStyleIdx="1" presStyleCnt="9" custScaleX="470529">
        <dgm:presLayoutVars>
          <dgm:bulletEnabled val="1"/>
        </dgm:presLayoutVars>
      </dgm:prSet>
      <dgm:spPr/>
      <dgm:t>
        <a:bodyPr/>
        <a:lstStyle/>
        <a:p>
          <a:endParaRPr lang="zh-CN" altLang="en-US"/>
        </a:p>
      </dgm:t>
    </dgm:pt>
    <dgm:pt modelId="{1998CC12-2F56-4F6A-9BF0-144034D290D4}" type="pres">
      <dgm:prSet presAssocID="{549F8395-3E20-468C-B813-996481B779F9}" presName="Name13" presStyleLbl="parChTrans1D2" presStyleIdx="2" presStyleCnt="9"/>
      <dgm:spPr/>
      <dgm:t>
        <a:bodyPr/>
        <a:lstStyle/>
        <a:p>
          <a:endParaRPr lang="zh-CN" altLang="en-US"/>
        </a:p>
      </dgm:t>
    </dgm:pt>
    <dgm:pt modelId="{58F4D639-14C5-4983-8D09-F7548A469868}" type="pres">
      <dgm:prSet presAssocID="{A4D58B0F-3E38-416E-B4CB-796179BE22F4}" presName="childText" presStyleLbl="bgAcc1" presStyleIdx="2" presStyleCnt="9" custScaleX="470529">
        <dgm:presLayoutVars>
          <dgm:bulletEnabled val="1"/>
        </dgm:presLayoutVars>
      </dgm:prSet>
      <dgm:spPr/>
      <dgm:t>
        <a:bodyPr/>
        <a:lstStyle/>
        <a:p>
          <a:endParaRPr lang="zh-CN" altLang="en-US"/>
        </a:p>
      </dgm:t>
    </dgm:pt>
    <dgm:pt modelId="{BFF3D98E-227A-4393-BD76-35D263B5436D}" type="pres">
      <dgm:prSet presAssocID="{DE994368-11AD-47D9-80B4-D88150B659AF}" presName="Name13" presStyleLbl="parChTrans1D2" presStyleIdx="3" presStyleCnt="9"/>
      <dgm:spPr/>
      <dgm:t>
        <a:bodyPr/>
        <a:lstStyle/>
        <a:p>
          <a:endParaRPr lang="zh-CN" altLang="en-US"/>
        </a:p>
      </dgm:t>
    </dgm:pt>
    <dgm:pt modelId="{A2A43BE7-E0AB-49C3-8696-6B1909C2FC36}" type="pres">
      <dgm:prSet presAssocID="{F5C7783E-E602-4AFB-A0B9-70A5471E85D2}" presName="childText" presStyleLbl="bgAcc1" presStyleIdx="3" presStyleCnt="9" custScaleX="470529">
        <dgm:presLayoutVars>
          <dgm:bulletEnabled val="1"/>
        </dgm:presLayoutVars>
      </dgm:prSet>
      <dgm:spPr/>
      <dgm:t>
        <a:bodyPr/>
        <a:lstStyle/>
        <a:p>
          <a:endParaRPr lang="zh-CN" altLang="en-US"/>
        </a:p>
      </dgm:t>
    </dgm:pt>
    <dgm:pt modelId="{0DD6AA3B-B371-4248-BF4A-890F60C4BBB6}" type="pres">
      <dgm:prSet presAssocID="{0618EBB5-A328-48EB-995E-3B55E95BB9A0}" presName="root" presStyleCnt="0"/>
      <dgm:spPr/>
    </dgm:pt>
    <dgm:pt modelId="{AD55FFA5-E34C-4BD9-B3C6-C016958BA9F1}" type="pres">
      <dgm:prSet presAssocID="{0618EBB5-A328-48EB-995E-3B55E95BB9A0}" presName="rootComposite" presStyleCnt="0"/>
      <dgm:spPr/>
    </dgm:pt>
    <dgm:pt modelId="{D9A1832D-9B4D-4DF1-8F82-0A50534013AA}" type="pres">
      <dgm:prSet presAssocID="{0618EBB5-A328-48EB-995E-3B55E95BB9A0}" presName="rootText" presStyleLbl="node1" presStyleIdx="1" presStyleCnt="2" custScaleX="470529"/>
      <dgm:spPr/>
      <dgm:t>
        <a:bodyPr/>
        <a:lstStyle/>
        <a:p>
          <a:endParaRPr lang="zh-CN" altLang="en-US"/>
        </a:p>
      </dgm:t>
    </dgm:pt>
    <dgm:pt modelId="{7DF4559E-3F52-46B5-867E-302E420181F2}" type="pres">
      <dgm:prSet presAssocID="{0618EBB5-A328-48EB-995E-3B55E95BB9A0}" presName="rootConnector" presStyleLbl="node1" presStyleIdx="1" presStyleCnt="2"/>
      <dgm:spPr/>
      <dgm:t>
        <a:bodyPr/>
        <a:lstStyle/>
        <a:p>
          <a:endParaRPr lang="zh-CN" altLang="en-US"/>
        </a:p>
      </dgm:t>
    </dgm:pt>
    <dgm:pt modelId="{CA442F54-4EAD-4955-B9C1-1E857098E9C3}" type="pres">
      <dgm:prSet presAssocID="{0618EBB5-A328-48EB-995E-3B55E95BB9A0}" presName="childShape" presStyleCnt="0"/>
      <dgm:spPr/>
    </dgm:pt>
    <dgm:pt modelId="{5C8F56AC-FEB7-4630-AB52-5AC8965B4E97}" type="pres">
      <dgm:prSet presAssocID="{1AEFEF98-D53D-47B8-8B7A-95A9494DB985}" presName="Name13" presStyleLbl="parChTrans1D2" presStyleIdx="4" presStyleCnt="9"/>
      <dgm:spPr/>
      <dgm:t>
        <a:bodyPr/>
        <a:lstStyle/>
        <a:p>
          <a:endParaRPr lang="zh-CN" altLang="en-US"/>
        </a:p>
      </dgm:t>
    </dgm:pt>
    <dgm:pt modelId="{7B3DA23C-7305-4046-AE0B-4D3385F8576E}" type="pres">
      <dgm:prSet presAssocID="{025621CF-2BCC-4922-BB8F-033BB07B011C}" presName="childText" presStyleLbl="bgAcc1" presStyleIdx="4" presStyleCnt="9" custScaleX="470529">
        <dgm:presLayoutVars>
          <dgm:bulletEnabled val="1"/>
        </dgm:presLayoutVars>
      </dgm:prSet>
      <dgm:spPr/>
      <dgm:t>
        <a:bodyPr/>
        <a:lstStyle/>
        <a:p>
          <a:endParaRPr lang="zh-CN" altLang="en-US"/>
        </a:p>
      </dgm:t>
    </dgm:pt>
    <dgm:pt modelId="{DEB7CBDE-ABFC-443D-B8F5-B1F15B816ADC}" type="pres">
      <dgm:prSet presAssocID="{D1A489E6-95FA-46A3-8B80-46D12AEAF0FE}" presName="Name13" presStyleLbl="parChTrans1D2" presStyleIdx="5" presStyleCnt="9"/>
      <dgm:spPr/>
      <dgm:t>
        <a:bodyPr/>
        <a:lstStyle/>
        <a:p>
          <a:endParaRPr lang="zh-CN" altLang="en-US"/>
        </a:p>
      </dgm:t>
    </dgm:pt>
    <dgm:pt modelId="{6C9234E8-4B86-41DF-91A5-59EC211CB8C4}" type="pres">
      <dgm:prSet presAssocID="{C3C283F7-3CE1-4681-A344-9193B3ACA5B1}" presName="childText" presStyleLbl="bgAcc1" presStyleIdx="5" presStyleCnt="9" custScaleX="470529">
        <dgm:presLayoutVars>
          <dgm:bulletEnabled val="1"/>
        </dgm:presLayoutVars>
      </dgm:prSet>
      <dgm:spPr/>
      <dgm:t>
        <a:bodyPr/>
        <a:lstStyle/>
        <a:p>
          <a:endParaRPr lang="zh-CN" altLang="en-US"/>
        </a:p>
      </dgm:t>
    </dgm:pt>
    <dgm:pt modelId="{CA3308D6-733C-4FEC-AB66-2938067B29D7}" type="pres">
      <dgm:prSet presAssocID="{FBBF25FB-088F-4CDD-A7BC-5FDC92E21F41}" presName="Name13" presStyleLbl="parChTrans1D2" presStyleIdx="6" presStyleCnt="9"/>
      <dgm:spPr/>
      <dgm:t>
        <a:bodyPr/>
        <a:lstStyle/>
        <a:p>
          <a:endParaRPr lang="zh-CN" altLang="en-US"/>
        </a:p>
      </dgm:t>
    </dgm:pt>
    <dgm:pt modelId="{13E3FC66-AEA8-40C6-90AD-88EE442E9844}" type="pres">
      <dgm:prSet presAssocID="{1D617FFC-3A90-4077-A337-30A6A252BD02}" presName="childText" presStyleLbl="bgAcc1" presStyleIdx="6" presStyleCnt="9" custScaleX="470529">
        <dgm:presLayoutVars>
          <dgm:bulletEnabled val="1"/>
        </dgm:presLayoutVars>
      </dgm:prSet>
      <dgm:spPr/>
      <dgm:t>
        <a:bodyPr/>
        <a:lstStyle/>
        <a:p>
          <a:endParaRPr lang="zh-CN" altLang="en-US"/>
        </a:p>
      </dgm:t>
    </dgm:pt>
    <dgm:pt modelId="{C7CA1D33-87D5-4A23-AE97-00AF295E5DFF}" type="pres">
      <dgm:prSet presAssocID="{9A728C21-4A17-4EBE-94CD-2E63911E230E}" presName="Name13" presStyleLbl="parChTrans1D2" presStyleIdx="7" presStyleCnt="9"/>
      <dgm:spPr/>
      <dgm:t>
        <a:bodyPr/>
        <a:lstStyle/>
        <a:p>
          <a:endParaRPr lang="zh-CN" altLang="en-US"/>
        </a:p>
      </dgm:t>
    </dgm:pt>
    <dgm:pt modelId="{679BCC3B-EAAE-4921-9465-4419C39761C4}" type="pres">
      <dgm:prSet presAssocID="{AEFBBDC7-FB82-4BCC-89D1-02A5ED3AA59D}" presName="childText" presStyleLbl="bgAcc1" presStyleIdx="7" presStyleCnt="9" custScaleX="470529">
        <dgm:presLayoutVars>
          <dgm:bulletEnabled val="1"/>
        </dgm:presLayoutVars>
      </dgm:prSet>
      <dgm:spPr/>
      <dgm:t>
        <a:bodyPr/>
        <a:lstStyle/>
        <a:p>
          <a:endParaRPr lang="zh-CN" altLang="en-US"/>
        </a:p>
      </dgm:t>
    </dgm:pt>
    <dgm:pt modelId="{1A28110D-E488-4678-B2EA-24A2DF94F1BB}" type="pres">
      <dgm:prSet presAssocID="{E1667709-69FE-4B6B-8A66-7E0E753965EA}" presName="Name13" presStyleLbl="parChTrans1D2" presStyleIdx="8" presStyleCnt="9"/>
      <dgm:spPr/>
      <dgm:t>
        <a:bodyPr/>
        <a:lstStyle/>
        <a:p>
          <a:endParaRPr lang="zh-CN" altLang="en-US"/>
        </a:p>
      </dgm:t>
    </dgm:pt>
    <dgm:pt modelId="{C9F47600-D779-4DE0-9A20-923619ED72F6}" type="pres">
      <dgm:prSet presAssocID="{110164A0-A11B-4083-8087-8BB007E397B6}" presName="childText" presStyleLbl="bgAcc1" presStyleIdx="8" presStyleCnt="9" custScaleX="470529">
        <dgm:presLayoutVars>
          <dgm:bulletEnabled val="1"/>
        </dgm:presLayoutVars>
      </dgm:prSet>
      <dgm:spPr/>
      <dgm:t>
        <a:bodyPr/>
        <a:lstStyle/>
        <a:p>
          <a:endParaRPr lang="zh-CN" altLang="en-US"/>
        </a:p>
      </dgm:t>
    </dgm:pt>
  </dgm:ptLst>
  <dgm:cxnLst>
    <dgm:cxn modelId="{1121244A-F571-4840-B69B-266D7D37B62A}" type="presOf" srcId="{025621CF-2BCC-4922-BB8F-033BB07B011C}" destId="{7B3DA23C-7305-4046-AE0B-4D3385F8576E}" srcOrd="0" destOrd="0" presId="urn:microsoft.com/office/officeart/2005/8/layout/hierarchy3"/>
    <dgm:cxn modelId="{D9FC07D5-756E-4688-B0E2-5D1D46122370}" type="presOf" srcId="{9A728C21-4A17-4EBE-94CD-2E63911E230E}" destId="{C7CA1D33-87D5-4A23-AE97-00AF295E5DFF}" srcOrd="0" destOrd="0" presId="urn:microsoft.com/office/officeart/2005/8/layout/hierarchy3"/>
    <dgm:cxn modelId="{8BF99D04-48E7-489B-B505-38399CD1F8E3}" srcId="{0618EBB5-A328-48EB-995E-3B55E95BB9A0}" destId="{AEFBBDC7-FB82-4BCC-89D1-02A5ED3AA59D}" srcOrd="3" destOrd="0" parTransId="{9A728C21-4A17-4EBE-94CD-2E63911E230E}" sibTransId="{24318907-40A4-4DF5-A4C2-E5F378E8A2BE}"/>
    <dgm:cxn modelId="{59AA4B41-ED33-4456-B944-7155961FA955}" type="presOf" srcId="{DE994368-11AD-47D9-80B4-D88150B659AF}" destId="{BFF3D98E-227A-4393-BD76-35D263B5436D}" srcOrd="0" destOrd="0" presId="urn:microsoft.com/office/officeart/2005/8/layout/hierarchy3"/>
    <dgm:cxn modelId="{0195639A-85ED-482B-B2AB-5B45D11A8271}" type="presOf" srcId="{C059561A-4E54-4104-AF5D-6F90C80C54AF}" destId="{9E167A54-96E7-4D70-BAE6-5D00F45E623A}" srcOrd="1" destOrd="0" presId="urn:microsoft.com/office/officeart/2005/8/layout/hierarchy3"/>
    <dgm:cxn modelId="{74176E3F-C747-4E11-B11A-6C7942CFD984}" type="presOf" srcId="{AEFBBDC7-FB82-4BCC-89D1-02A5ED3AA59D}" destId="{679BCC3B-EAAE-4921-9465-4419C39761C4}" srcOrd="0" destOrd="0" presId="urn:microsoft.com/office/officeart/2005/8/layout/hierarchy3"/>
    <dgm:cxn modelId="{C39FCF42-A86C-4CFA-91C6-CFA9A3B83866}" srcId="{0618EBB5-A328-48EB-995E-3B55E95BB9A0}" destId="{110164A0-A11B-4083-8087-8BB007E397B6}" srcOrd="4" destOrd="0" parTransId="{E1667709-69FE-4B6B-8A66-7E0E753965EA}" sibTransId="{0C35FEC5-AD71-432D-8C90-0EA5A65559D7}"/>
    <dgm:cxn modelId="{9C865344-BDF9-4A8D-9C1D-68F9E81DEEDF}" type="presOf" srcId="{B403BE7B-2CB1-4476-8CD0-6FCA2A0F6F3D}" destId="{41011635-E503-4DEA-8EBC-3B76739465A7}" srcOrd="0" destOrd="0" presId="urn:microsoft.com/office/officeart/2005/8/layout/hierarchy3"/>
    <dgm:cxn modelId="{A7D70849-D1E7-436E-BC2D-C4C72758BE34}" type="presOf" srcId="{1D617FFC-3A90-4077-A337-30A6A252BD02}" destId="{13E3FC66-AEA8-40C6-90AD-88EE442E9844}" srcOrd="0" destOrd="0" presId="urn:microsoft.com/office/officeart/2005/8/layout/hierarchy3"/>
    <dgm:cxn modelId="{052A3258-B214-4BA4-AF8A-0DD40D9E279B}" srcId="{C059561A-4E54-4104-AF5D-6F90C80C54AF}" destId="{C1BB3457-BBC6-4E96-AAFE-CE60932EEB81}" srcOrd="1" destOrd="0" parTransId="{E89F8866-52DD-4C7D-B7E4-59B9770207C3}" sibTransId="{E8B4B30D-44C7-4B86-884D-F571C0DD336B}"/>
    <dgm:cxn modelId="{740A241D-1F53-4191-B098-15762F441C7E}" srcId="{0618EBB5-A328-48EB-995E-3B55E95BB9A0}" destId="{025621CF-2BCC-4922-BB8F-033BB07B011C}" srcOrd="0" destOrd="0" parTransId="{1AEFEF98-D53D-47B8-8B7A-95A9494DB985}" sibTransId="{2367BEF3-9C7C-4430-81C8-E1626FC2CA56}"/>
    <dgm:cxn modelId="{F7DC18C7-4BEA-4F46-8113-DC3563274B4C}" type="presOf" srcId="{220E8CAB-5E65-4568-9BE7-E84DCAF1646F}" destId="{4470C1DF-7785-442B-A4FB-3360BF8AB17A}" srcOrd="0" destOrd="0" presId="urn:microsoft.com/office/officeart/2005/8/layout/hierarchy3"/>
    <dgm:cxn modelId="{FCDBDBBD-BB37-4D94-95EB-06E2E7C473F3}" type="presOf" srcId="{C1BB3457-BBC6-4E96-AAFE-CE60932EEB81}" destId="{F18ED0DD-81A7-4F7E-B8B4-CB2D72F93CC0}" srcOrd="0" destOrd="0" presId="urn:microsoft.com/office/officeart/2005/8/layout/hierarchy3"/>
    <dgm:cxn modelId="{04C1D4BB-D116-424B-A937-E7546D45935A}" type="presOf" srcId="{549F8395-3E20-468C-B813-996481B779F9}" destId="{1998CC12-2F56-4F6A-9BF0-144034D290D4}" srcOrd="0" destOrd="0" presId="urn:microsoft.com/office/officeart/2005/8/layout/hierarchy3"/>
    <dgm:cxn modelId="{1F6B3CE9-80B1-4308-9AC7-980F75E11E0D}" srcId="{C059561A-4E54-4104-AF5D-6F90C80C54AF}" destId="{F5C7783E-E602-4AFB-A0B9-70A5471E85D2}" srcOrd="3" destOrd="0" parTransId="{DE994368-11AD-47D9-80B4-D88150B659AF}" sibTransId="{2C7F5319-35DB-44D2-940C-864DCE57AE5D}"/>
    <dgm:cxn modelId="{E2E191B5-6BF2-403D-80BF-6612438CC348}" srcId="{220E8CAB-5E65-4568-9BE7-E84DCAF1646F}" destId="{C059561A-4E54-4104-AF5D-6F90C80C54AF}" srcOrd="0" destOrd="0" parTransId="{93091C04-0E60-4136-BCAB-44B925B3F3F0}" sibTransId="{6936D0AF-FE08-40E8-BDE6-88A98B35E852}"/>
    <dgm:cxn modelId="{DA3A976C-7303-4804-8866-6F40865A33BD}" type="presOf" srcId="{110164A0-A11B-4083-8087-8BB007E397B6}" destId="{C9F47600-D779-4DE0-9A20-923619ED72F6}" srcOrd="0" destOrd="0" presId="urn:microsoft.com/office/officeart/2005/8/layout/hierarchy3"/>
    <dgm:cxn modelId="{15D289FA-88EB-4691-B8B9-DC409C9BA42E}" type="presOf" srcId="{A4D58B0F-3E38-416E-B4CB-796179BE22F4}" destId="{58F4D639-14C5-4983-8D09-F7548A469868}" srcOrd="0" destOrd="0" presId="urn:microsoft.com/office/officeart/2005/8/layout/hierarchy3"/>
    <dgm:cxn modelId="{1B56F404-0A3C-4FD3-95D4-ABDDDDDC6310}" type="presOf" srcId="{0618EBB5-A328-48EB-995E-3B55E95BB9A0}" destId="{D9A1832D-9B4D-4DF1-8F82-0A50534013AA}" srcOrd="0" destOrd="0" presId="urn:microsoft.com/office/officeart/2005/8/layout/hierarchy3"/>
    <dgm:cxn modelId="{B8889203-0BF1-4676-8AFF-921658D3674F}" type="presOf" srcId="{579499A6-F667-4948-9806-508E73B02D63}" destId="{543214AA-7442-4F7D-8C82-39C663E38125}" srcOrd="0" destOrd="0" presId="urn:microsoft.com/office/officeart/2005/8/layout/hierarchy3"/>
    <dgm:cxn modelId="{596D1AFA-D86A-4596-9582-116B2EDFE406}" srcId="{C059561A-4E54-4104-AF5D-6F90C80C54AF}" destId="{579499A6-F667-4948-9806-508E73B02D63}" srcOrd="0" destOrd="0" parTransId="{B403BE7B-2CB1-4476-8CD0-6FCA2A0F6F3D}" sibTransId="{2E5D8FDD-B9E0-4871-BBBA-80E77005D313}"/>
    <dgm:cxn modelId="{6068BB6C-C72D-4465-9F47-A6EF9802FC24}" type="presOf" srcId="{E1667709-69FE-4B6B-8A66-7E0E753965EA}" destId="{1A28110D-E488-4678-B2EA-24A2DF94F1BB}" srcOrd="0" destOrd="0" presId="urn:microsoft.com/office/officeart/2005/8/layout/hierarchy3"/>
    <dgm:cxn modelId="{920F1048-603D-4450-A994-90E0ACD9A028}" type="presOf" srcId="{D1A489E6-95FA-46A3-8B80-46D12AEAF0FE}" destId="{DEB7CBDE-ABFC-443D-B8F5-B1F15B816ADC}" srcOrd="0" destOrd="0" presId="urn:microsoft.com/office/officeart/2005/8/layout/hierarchy3"/>
    <dgm:cxn modelId="{75C80266-4AB9-43E4-A74F-2654B149D38B}" type="presOf" srcId="{C059561A-4E54-4104-AF5D-6F90C80C54AF}" destId="{80DBB954-B5BC-43D2-98C4-60416026211B}" srcOrd="0" destOrd="0" presId="urn:microsoft.com/office/officeart/2005/8/layout/hierarchy3"/>
    <dgm:cxn modelId="{FEEA63A8-704D-433B-ABAE-69FDFEABDDF4}" type="presOf" srcId="{E89F8866-52DD-4C7D-B7E4-59B9770207C3}" destId="{42DDEF87-8A93-4905-B627-7F393B38BAAE}" srcOrd="0" destOrd="0" presId="urn:microsoft.com/office/officeart/2005/8/layout/hierarchy3"/>
    <dgm:cxn modelId="{BA3765E9-A438-4270-B174-F45898F5AC5C}" type="presOf" srcId="{F5C7783E-E602-4AFB-A0B9-70A5471E85D2}" destId="{A2A43BE7-E0AB-49C3-8696-6B1909C2FC36}" srcOrd="0" destOrd="0" presId="urn:microsoft.com/office/officeart/2005/8/layout/hierarchy3"/>
    <dgm:cxn modelId="{B6039577-149B-4891-BF77-0F4A1EA2C8F6}" type="presOf" srcId="{FBBF25FB-088F-4CDD-A7BC-5FDC92E21F41}" destId="{CA3308D6-733C-4FEC-AB66-2938067B29D7}" srcOrd="0" destOrd="0" presId="urn:microsoft.com/office/officeart/2005/8/layout/hierarchy3"/>
    <dgm:cxn modelId="{2FB304A8-06AE-4287-9197-6AC53B54B957}" srcId="{C059561A-4E54-4104-AF5D-6F90C80C54AF}" destId="{A4D58B0F-3E38-416E-B4CB-796179BE22F4}" srcOrd="2" destOrd="0" parTransId="{549F8395-3E20-468C-B813-996481B779F9}" sibTransId="{00F9AEAF-2D84-41A3-88AE-07F1DE99DF01}"/>
    <dgm:cxn modelId="{D8760B79-6717-426E-90F6-2D155D1B53D3}" srcId="{0618EBB5-A328-48EB-995E-3B55E95BB9A0}" destId="{C3C283F7-3CE1-4681-A344-9193B3ACA5B1}" srcOrd="1" destOrd="0" parTransId="{D1A489E6-95FA-46A3-8B80-46D12AEAF0FE}" sibTransId="{EB6E7E11-2289-48B2-B996-FDDBE36FF184}"/>
    <dgm:cxn modelId="{93A787D0-C25F-4575-BE36-9C4F8D940615}" type="presOf" srcId="{1AEFEF98-D53D-47B8-8B7A-95A9494DB985}" destId="{5C8F56AC-FEB7-4630-AB52-5AC8965B4E97}" srcOrd="0" destOrd="0" presId="urn:microsoft.com/office/officeart/2005/8/layout/hierarchy3"/>
    <dgm:cxn modelId="{5F95D11C-6F22-42E9-9D60-10C76AB74890}" type="presOf" srcId="{0618EBB5-A328-48EB-995E-3B55E95BB9A0}" destId="{7DF4559E-3F52-46B5-867E-302E420181F2}" srcOrd="1" destOrd="0" presId="urn:microsoft.com/office/officeart/2005/8/layout/hierarchy3"/>
    <dgm:cxn modelId="{9DC7AFA5-48D4-4556-B89C-36037CA19899}" type="presOf" srcId="{C3C283F7-3CE1-4681-A344-9193B3ACA5B1}" destId="{6C9234E8-4B86-41DF-91A5-59EC211CB8C4}" srcOrd="0" destOrd="0" presId="urn:microsoft.com/office/officeart/2005/8/layout/hierarchy3"/>
    <dgm:cxn modelId="{2DFF1198-22A4-4DD2-9835-FBB8D7814989}" srcId="{220E8CAB-5E65-4568-9BE7-E84DCAF1646F}" destId="{0618EBB5-A328-48EB-995E-3B55E95BB9A0}" srcOrd="1" destOrd="0" parTransId="{87B6FF52-3660-406B-8DBC-E55D93DA761F}" sibTransId="{43686299-13E4-4545-8A72-907A767C5C5A}"/>
    <dgm:cxn modelId="{676FDE79-35CD-4D69-9D15-5D82C55B679F}" srcId="{0618EBB5-A328-48EB-995E-3B55E95BB9A0}" destId="{1D617FFC-3A90-4077-A337-30A6A252BD02}" srcOrd="2" destOrd="0" parTransId="{FBBF25FB-088F-4CDD-A7BC-5FDC92E21F41}" sibTransId="{92720ADE-FB55-4841-A044-B9E79F9332CC}"/>
    <dgm:cxn modelId="{35AD2163-9FD9-40D8-AB95-12742F9429BA}" type="presParOf" srcId="{4470C1DF-7785-442B-A4FB-3360BF8AB17A}" destId="{EF577BEA-4347-4C0D-8E28-8A52A0C2E1FB}" srcOrd="0" destOrd="0" presId="urn:microsoft.com/office/officeart/2005/8/layout/hierarchy3"/>
    <dgm:cxn modelId="{0E267A10-F8A0-424E-B3F6-073E363744BE}" type="presParOf" srcId="{EF577BEA-4347-4C0D-8E28-8A52A0C2E1FB}" destId="{82A736A0-FD1B-4A8D-8AB1-61F42615D0BA}" srcOrd="0" destOrd="0" presId="urn:microsoft.com/office/officeart/2005/8/layout/hierarchy3"/>
    <dgm:cxn modelId="{40CB057C-A1DC-4CB0-94C5-FAA7C4BDBA6C}" type="presParOf" srcId="{82A736A0-FD1B-4A8D-8AB1-61F42615D0BA}" destId="{80DBB954-B5BC-43D2-98C4-60416026211B}" srcOrd="0" destOrd="0" presId="urn:microsoft.com/office/officeart/2005/8/layout/hierarchy3"/>
    <dgm:cxn modelId="{59D8A423-5C93-42E3-A7BA-596E9C95F712}" type="presParOf" srcId="{82A736A0-FD1B-4A8D-8AB1-61F42615D0BA}" destId="{9E167A54-96E7-4D70-BAE6-5D00F45E623A}" srcOrd="1" destOrd="0" presId="urn:microsoft.com/office/officeart/2005/8/layout/hierarchy3"/>
    <dgm:cxn modelId="{5B501E63-F802-491B-A0BF-FA79504361DC}" type="presParOf" srcId="{EF577BEA-4347-4C0D-8E28-8A52A0C2E1FB}" destId="{8FAA3055-25D8-48F3-9FF6-6EEA0D3F372F}" srcOrd="1" destOrd="0" presId="urn:microsoft.com/office/officeart/2005/8/layout/hierarchy3"/>
    <dgm:cxn modelId="{E17462EA-351C-4A97-8D10-49546677967C}" type="presParOf" srcId="{8FAA3055-25D8-48F3-9FF6-6EEA0D3F372F}" destId="{41011635-E503-4DEA-8EBC-3B76739465A7}" srcOrd="0" destOrd="0" presId="urn:microsoft.com/office/officeart/2005/8/layout/hierarchy3"/>
    <dgm:cxn modelId="{637F84E0-DAA1-4CD6-95D6-40EC18EC94E5}" type="presParOf" srcId="{8FAA3055-25D8-48F3-9FF6-6EEA0D3F372F}" destId="{543214AA-7442-4F7D-8C82-39C663E38125}" srcOrd="1" destOrd="0" presId="urn:microsoft.com/office/officeart/2005/8/layout/hierarchy3"/>
    <dgm:cxn modelId="{AFBD36AE-D08A-402D-89C1-7B6AD603D220}" type="presParOf" srcId="{8FAA3055-25D8-48F3-9FF6-6EEA0D3F372F}" destId="{42DDEF87-8A93-4905-B627-7F393B38BAAE}" srcOrd="2" destOrd="0" presId="urn:microsoft.com/office/officeart/2005/8/layout/hierarchy3"/>
    <dgm:cxn modelId="{A30AE164-A9B0-417D-ADF9-8DE07874D89A}" type="presParOf" srcId="{8FAA3055-25D8-48F3-9FF6-6EEA0D3F372F}" destId="{F18ED0DD-81A7-4F7E-B8B4-CB2D72F93CC0}" srcOrd="3" destOrd="0" presId="urn:microsoft.com/office/officeart/2005/8/layout/hierarchy3"/>
    <dgm:cxn modelId="{74EE52A4-6C3F-4727-AA5C-022FA94A56E9}" type="presParOf" srcId="{8FAA3055-25D8-48F3-9FF6-6EEA0D3F372F}" destId="{1998CC12-2F56-4F6A-9BF0-144034D290D4}" srcOrd="4" destOrd="0" presId="urn:microsoft.com/office/officeart/2005/8/layout/hierarchy3"/>
    <dgm:cxn modelId="{51568D58-95FC-4DC3-A8CC-CBBFF26D3C5D}" type="presParOf" srcId="{8FAA3055-25D8-48F3-9FF6-6EEA0D3F372F}" destId="{58F4D639-14C5-4983-8D09-F7548A469868}" srcOrd="5" destOrd="0" presId="urn:microsoft.com/office/officeart/2005/8/layout/hierarchy3"/>
    <dgm:cxn modelId="{EB57D59F-94A1-44D1-8874-2D25E023BABC}" type="presParOf" srcId="{8FAA3055-25D8-48F3-9FF6-6EEA0D3F372F}" destId="{BFF3D98E-227A-4393-BD76-35D263B5436D}" srcOrd="6" destOrd="0" presId="urn:microsoft.com/office/officeart/2005/8/layout/hierarchy3"/>
    <dgm:cxn modelId="{37ADF753-EB44-49BA-AB95-A8D5A56FEE8E}" type="presParOf" srcId="{8FAA3055-25D8-48F3-9FF6-6EEA0D3F372F}" destId="{A2A43BE7-E0AB-49C3-8696-6B1909C2FC36}" srcOrd="7" destOrd="0" presId="urn:microsoft.com/office/officeart/2005/8/layout/hierarchy3"/>
    <dgm:cxn modelId="{06770205-6481-4BA4-B7E4-ACF604D932F6}" type="presParOf" srcId="{4470C1DF-7785-442B-A4FB-3360BF8AB17A}" destId="{0DD6AA3B-B371-4248-BF4A-890F60C4BBB6}" srcOrd="1" destOrd="0" presId="urn:microsoft.com/office/officeart/2005/8/layout/hierarchy3"/>
    <dgm:cxn modelId="{2A9D2A9F-7F38-4363-B90D-94C84D71FA8A}" type="presParOf" srcId="{0DD6AA3B-B371-4248-BF4A-890F60C4BBB6}" destId="{AD55FFA5-E34C-4BD9-B3C6-C016958BA9F1}" srcOrd="0" destOrd="0" presId="urn:microsoft.com/office/officeart/2005/8/layout/hierarchy3"/>
    <dgm:cxn modelId="{6E28D35A-ECD8-403D-BB58-D08419F204D7}" type="presParOf" srcId="{AD55FFA5-E34C-4BD9-B3C6-C016958BA9F1}" destId="{D9A1832D-9B4D-4DF1-8F82-0A50534013AA}" srcOrd="0" destOrd="0" presId="urn:microsoft.com/office/officeart/2005/8/layout/hierarchy3"/>
    <dgm:cxn modelId="{EB4CFC72-5AD2-41EF-A77E-167875962CB9}" type="presParOf" srcId="{AD55FFA5-E34C-4BD9-B3C6-C016958BA9F1}" destId="{7DF4559E-3F52-46B5-867E-302E420181F2}" srcOrd="1" destOrd="0" presId="urn:microsoft.com/office/officeart/2005/8/layout/hierarchy3"/>
    <dgm:cxn modelId="{C3250F28-8DEF-4B9B-85EE-054A4545A519}" type="presParOf" srcId="{0DD6AA3B-B371-4248-BF4A-890F60C4BBB6}" destId="{CA442F54-4EAD-4955-B9C1-1E857098E9C3}" srcOrd="1" destOrd="0" presId="urn:microsoft.com/office/officeart/2005/8/layout/hierarchy3"/>
    <dgm:cxn modelId="{C0E47D51-D021-40B7-99C0-C5C5190E7BFF}" type="presParOf" srcId="{CA442F54-4EAD-4955-B9C1-1E857098E9C3}" destId="{5C8F56AC-FEB7-4630-AB52-5AC8965B4E97}" srcOrd="0" destOrd="0" presId="urn:microsoft.com/office/officeart/2005/8/layout/hierarchy3"/>
    <dgm:cxn modelId="{F1364B80-6A29-43F9-990E-C910CB362298}" type="presParOf" srcId="{CA442F54-4EAD-4955-B9C1-1E857098E9C3}" destId="{7B3DA23C-7305-4046-AE0B-4D3385F8576E}" srcOrd="1" destOrd="0" presId="urn:microsoft.com/office/officeart/2005/8/layout/hierarchy3"/>
    <dgm:cxn modelId="{D5BE1D8D-A9C9-4D3A-8A54-3D04C17261CF}" type="presParOf" srcId="{CA442F54-4EAD-4955-B9C1-1E857098E9C3}" destId="{DEB7CBDE-ABFC-443D-B8F5-B1F15B816ADC}" srcOrd="2" destOrd="0" presId="urn:microsoft.com/office/officeart/2005/8/layout/hierarchy3"/>
    <dgm:cxn modelId="{8D504B02-E2CB-44DC-911E-CA7B78CB7F23}" type="presParOf" srcId="{CA442F54-4EAD-4955-B9C1-1E857098E9C3}" destId="{6C9234E8-4B86-41DF-91A5-59EC211CB8C4}" srcOrd="3" destOrd="0" presId="urn:microsoft.com/office/officeart/2005/8/layout/hierarchy3"/>
    <dgm:cxn modelId="{30F940C1-26EE-4DDF-8AA6-A3459BA78E20}" type="presParOf" srcId="{CA442F54-4EAD-4955-B9C1-1E857098E9C3}" destId="{CA3308D6-733C-4FEC-AB66-2938067B29D7}" srcOrd="4" destOrd="0" presId="urn:microsoft.com/office/officeart/2005/8/layout/hierarchy3"/>
    <dgm:cxn modelId="{65064914-EF71-41A9-8B79-05B22CA372C1}" type="presParOf" srcId="{CA442F54-4EAD-4955-B9C1-1E857098E9C3}" destId="{13E3FC66-AEA8-40C6-90AD-88EE442E9844}" srcOrd="5" destOrd="0" presId="urn:microsoft.com/office/officeart/2005/8/layout/hierarchy3"/>
    <dgm:cxn modelId="{4C44F847-5EA7-45DC-BE05-BE11F2F269B3}" type="presParOf" srcId="{CA442F54-4EAD-4955-B9C1-1E857098E9C3}" destId="{C7CA1D33-87D5-4A23-AE97-00AF295E5DFF}" srcOrd="6" destOrd="0" presId="urn:microsoft.com/office/officeart/2005/8/layout/hierarchy3"/>
    <dgm:cxn modelId="{9EB640FC-CBD7-44E0-9CA1-6F4EB69ACC9B}" type="presParOf" srcId="{CA442F54-4EAD-4955-B9C1-1E857098E9C3}" destId="{679BCC3B-EAAE-4921-9465-4419C39761C4}" srcOrd="7" destOrd="0" presId="urn:microsoft.com/office/officeart/2005/8/layout/hierarchy3"/>
    <dgm:cxn modelId="{397AE683-D6F1-418D-8C9F-3126F225C11E}" type="presParOf" srcId="{CA442F54-4EAD-4955-B9C1-1E857098E9C3}" destId="{1A28110D-E488-4678-B2EA-24A2DF94F1BB}" srcOrd="8" destOrd="0" presId="urn:microsoft.com/office/officeart/2005/8/layout/hierarchy3"/>
    <dgm:cxn modelId="{D33D8050-E7C4-4FD0-AD1C-2E1A15E11475}" type="presParOf" srcId="{CA442F54-4EAD-4955-B9C1-1E857098E9C3}" destId="{C9F47600-D779-4DE0-9A20-923619ED72F6}" srcOrd="9" destOrd="0" presId="urn:microsoft.com/office/officeart/2005/8/layout/hierarchy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6DE030-77D3-4AB7-B914-325F2ED51D55}"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zh-CN" altLang="en-US"/>
        </a:p>
      </dgm:t>
    </dgm:pt>
    <dgm:pt modelId="{5B46F934-5B6F-4716-A905-2DE893FEE354}">
      <dgm:prSet phldrT="[文本]" custT="1"/>
      <dgm:spPr/>
      <dgm:t>
        <a:bodyPr/>
        <a:lstStyle/>
        <a:p>
          <a:pPr>
            <a:lnSpc>
              <a:spcPts val="2500"/>
            </a:lnSpc>
          </a:pPr>
          <a:r>
            <a:rPr lang="zh-CN" altLang="en-US" sz="1600" b="1" dirty="0" smtClean="0">
              <a:latin typeface="微软雅黑" panose="020B0503020204020204" charset="-122"/>
              <a:ea typeface="微软雅黑" panose="020B0503020204020204" charset="-122"/>
            </a:rPr>
            <a:t>注意事项</a:t>
          </a:r>
          <a:endParaRPr lang="zh-CN" altLang="en-US" sz="1600" b="1" dirty="0">
            <a:latin typeface="微软雅黑" panose="020B0503020204020204" charset="-122"/>
            <a:ea typeface="微软雅黑" panose="020B0503020204020204" charset="-122"/>
          </a:endParaRPr>
        </a:p>
      </dgm:t>
    </dgm:pt>
    <dgm:pt modelId="{E290B7C2-E0C2-4504-A016-6C118F7C55B0}" cxnId="{CC8E91BD-7514-4CB7-B49A-7F2AA3DAFF1F}"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C3FDCA87-1CE5-43D2-ABC4-9268D4F64CE0}" cxnId="{CC8E91BD-7514-4CB7-B49A-7F2AA3DAFF1F}"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08AB40FE-554C-468A-ADF3-D6A113B1BE9A}">
      <dgm:prSet phldrT="[文本]" custT="1"/>
      <dgm:spPr/>
      <dgm:t>
        <a:bodyPr/>
        <a:lstStyle/>
        <a:p>
          <a:pPr>
            <a:lnSpc>
              <a:spcPts val="2500"/>
            </a:lnSpc>
          </a:pPr>
          <a:r>
            <a:rPr lang="zh-CN" altLang="en-US" sz="1600" b="1" dirty="0" smtClean="0">
              <a:latin typeface="微软雅黑" panose="020B0503020204020204" charset="-122"/>
              <a:ea typeface="微软雅黑" panose="020B0503020204020204" charset="-122"/>
            </a:rPr>
            <a:t>标题</a:t>
          </a:r>
          <a:endParaRPr lang="zh-CN" altLang="en-US" sz="1600" b="1" dirty="0">
            <a:latin typeface="微软雅黑" panose="020B0503020204020204" charset="-122"/>
            <a:ea typeface="微软雅黑" panose="020B0503020204020204" charset="-122"/>
          </a:endParaRPr>
        </a:p>
      </dgm:t>
    </dgm:pt>
    <dgm:pt modelId="{8222E34B-9B40-4DBD-A301-7018369207EA}" cxnId="{318A2118-D8C9-42D1-B075-293C23232C54}"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C5942920-3370-467B-AFF4-4935CE2013E8}" cxnId="{318A2118-D8C9-42D1-B075-293C23232C54}"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22F5B5D5-86EE-4758-A98E-1D560CBE60DD}">
      <dgm:prSet phldrT="[文本]" custT="1"/>
      <dgm:spPr/>
      <dgm:t>
        <a:bodyPr/>
        <a:lstStyle/>
        <a:p>
          <a:pPr>
            <a:lnSpc>
              <a:spcPts val="2500"/>
            </a:lnSpc>
          </a:pPr>
          <a:r>
            <a:rPr lang="zh-CN" altLang="en-US" sz="1600" b="1" dirty="0" smtClean="0">
              <a:latin typeface="微软雅黑" panose="020B0503020204020204" charset="-122"/>
              <a:ea typeface="微软雅黑" panose="020B0503020204020204" charset="-122"/>
            </a:rPr>
            <a:t>个人信息</a:t>
          </a:r>
          <a:endParaRPr lang="zh-CN" altLang="en-US" sz="1600" b="1" dirty="0">
            <a:latin typeface="微软雅黑" panose="020B0503020204020204" charset="-122"/>
            <a:ea typeface="微软雅黑" panose="020B0503020204020204" charset="-122"/>
          </a:endParaRPr>
        </a:p>
      </dgm:t>
    </dgm:pt>
    <dgm:pt modelId="{2BDFA162-AC04-4A25-B3C7-BB09EB811886}" cxnId="{04492419-4931-4080-BF69-2B484CF41921}"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FCFE509F-CFDF-4929-BFFF-9858CFDE1121}" cxnId="{04492419-4931-4080-BF69-2B484CF41921}"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25DB67EA-1306-43DC-BD51-081A34C08981}">
      <dgm:prSet custT="1"/>
      <dgm:spPr/>
      <dgm:t>
        <a:bodyPr/>
        <a:lstStyle/>
        <a:p>
          <a:pPr>
            <a:lnSpc>
              <a:spcPts val="2500"/>
            </a:lnSpc>
          </a:pPr>
          <a:r>
            <a:rPr lang="zh-CN" altLang="en-US" sz="1600" b="1" dirty="0" smtClean="0">
              <a:latin typeface="微软雅黑" panose="020B0503020204020204" charset="-122"/>
              <a:ea typeface="微软雅黑" panose="020B0503020204020204" charset="-122"/>
            </a:rPr>
            <a:t>引言</a:t>
          </a:r>
          <a:endParaRPr lang="zh-CN" altLang="en-US" sz="1600" b="1" dirty="0">
            <a:latin typeface="微软雅黑" panose="020B0503020204020204" charset="-122"/>
            <a:ea typeface="微软雅黑" panose="020B0503020204020204" charset="-122"/>
          </a:endParaRPr>
        </a:p>
      </dgm:t>
    </dgm:pt>
    <dgm:pt modelId="{E3E38B57-978B-421B-B6BF-1DE14DDCD071}" cxnId="{43F5422C-A0E2-48EE-AD1B-329D9867233F}"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91EABDEA-1572-421C-A7DD-FDD98ACA97F1}" cxnId="{43F5422C-A0E2-48EE-AD1B-329D9867233F}"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1FE5365C-8A9A-4F31-AC61-E3B98A3F44E0}">
      <dgm:prSet custT="1"/>
      <dgm:spPr/>
      <dgm:t>
        <a:bodyPr/>
        <a:lstStyle/>
        <a:p>
          <a:pPr>
            <a:lnSpc>
              <a:spcPts val="2500"/>
            </a:lnSpc>
          </a:pPr>
          <a:r>
            <a:rPr lang="zh-CN" altLang="en-US" sz="1600" b="1" dirty="0" smtClean="0">
              <a:latin typeface="微软雅黑" panose="020B0503020204020204" charset="-122"/>
              <a:ea typeface="微软雅黑" panose="020B0503020204020204" charset="-122"/>
            </a:rPr>
            <a:t>主体</a:t>
          </a:r>
          <a:endParaRPr lang="zh-CN" altLang="en-US" sz="1600" b="1" dirty="0">
            <a:latin typeface="微软雅黑" panose="020B0503020204020204" charset="-122"/>
            <a:ea typeface="微软雅黑" panose="020B0503020204020204" charset="-122"/>
          </a:endParaRPr>
        </a:p>
      </dgm:t>
    </dgm:pt>
    <dgm:pt modelId="{9AB27776-802D-4BC3-8B8A-F5EEF6371AAD}" cxnId="{B4407E2A-536F-42DB-A7A7-128A4E7CE784}"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C57AF178-7989-4096-96DB-22C5406927CF}" cxnId="{B4407E2A-536F-42DB-A7A7-128A4E7CE784}"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901276D3-CB8E-440B-B089-B62CCD3C99E7}">
      <dgm:prSet custT="1"/>
      <dgm:spPr/>
      <dgm:t>
        <a:bodyPr/>
        <a:lstStyle/>
        <a:p>
          <a:pPr>
            <a:lnSpc>
              <a:spcPts val="2500"/>
            </a:lnSpc>
          </a:pPr>
          <a:r>
            <a:rPr lang="zh-CN" altLang="en-US" sz="1600" b="1" dirty="0" smtClean="0">
              <a:latin typeface="微软雅黑" panose="020B0503020204020204" charset="-122"/>
              <a:ea typeface="微软雅黑" panose="020B0503020204020204" charset="-122"/>
            </a:rPr>
            <a:t>结尾</a:t>
          </a:r>
          <a:endParaRPr lang="zh-CN" altLang="en-US" sz="1600" b="1" dirty="0">
            <a:latin typeface="微软雅黑" panose="020B0503020204020204" charset="-122"/>
            <a:ea typeface="微软雅黑" panose="020B0503020204020204" charset="-122"/>
          </a:endParaRPr>
        </a:p>
      </dgm:t>
    </dgm:pt>
    <dgm:pt modelId="{721FBA64-2B2E-4A3A-8CF5-94FA77C2A598}" cxnId="{3F7C0BB7-537A-4D2F-8ABB-85BBD4DCDD62}"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1495829C-1DFE-42C0-A6B8-4D32CAE77A69}" cxnId="{3F7C0BB7-537A-4D2F-8ABB-85BBD4DCDD62}"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233F9A9F-9F84-4502-AD9F-9376DBC05DB6}">
      <dgm:prSet custT="1"/>
      <dgm:spPr/>
      <dgm:t>
        <a:bodyPr/>
        <a:lstStyle/>
        <a:p>
          <a:pPr>
            <a:lnSpc>
              <a:spcPts val="2500"/>
            </a:lnSpc>
          </a:pPr>
          <a:r>
            <a:rPr lang="zh-CN" altLang="en-US" sz="1600" b="1" dirty="0" smtClean="0">
              <a:latin typeface="微软雅黑" panose="020B0503020204020204" charset="-122"/>
              <a:ea typeface="微软雅黑" panose="020B0503020204020204" charset="-122"/>
            </a:rPr>
            <a:t>参考文献</a:t>
          </a:r>
          <a:endParaRPr lang="zh-CN" altLang="en-US" sz="1600" b="1" dirty="0">
            <a:latin typeface="微软雅黑" panose="020B0503020204020204" charset="-122"/>
            <a:ea typeface="微软雅黑" panose="020B0503020204020204" charset="-122"/>
          </a:endParaRPr>
        </a:p>
      </dgm:t>
    </dgm:pt>
    <dgm:pt modelId="{6A0BB849-84A7-4DBE-B7FE-3785232E7B2F}" cxnId="{1CB588C0-CBB8-4D2D-A5DF-082F0886464E}"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B90A964A-3739-4A0A-B6F3-407A0519389E}" cxnId="{1CB588C0-CBB8-4D2D-A5DF-082F0886464E}"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CD6FCCCA-10BA-4398-AF47-EADDA0E6E712}">
      <dgm:prSet custT="1"/>
      <dgm:spPr/>
      <dgm:t>
        <a:bodyPr/>
        <a:lstStyle/>
        <a:p>
          <a:pPr>
            <a:lnSpc>
              <a:spcPts val="2500"/>
            </a:lnSpc>
          </a:pPr>
          <a:r>
            <a:rPr lang="zh-CN" altLang="en-US" sz="1600" b="1" dirty="0" smtClean="0">
              <a:latin typeface="微软雅黑" panose="020B0503020204020204" charset="-122"/>
              <a:ea typeface="微软雅黑" panose="020B0503020204020204" charset="-122"/>
            </a:rPr>
            <a:t>标明基金项目</a:t>
          </a:r>
          <a:endParaRPr lang="zh-CN" altLang="en-US" sz="1600" b="1" dirty="0">
            <a:latin typeface="微软雅黑" panose="020B0503020204020204" charset="-122"/>
            <a:ea typeface="微软雅黑" panose="020B0503020204020204" charset="-122"/>
          </a:endParaRPr>
        </a:p>
      </dgm:t>
    </dgm:pt>
    <dgm:pt modelId="{33C327BD-84D2-4B67-90D8-6D55D75D5720}" cxnId="{2EF44051-0F35-418A-A577-5FC809BB5299}"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9AE04F30-2BE7-42A9-AE78-1C959EE78143}" cxnId="{2EF44051-0F35-418A-A577-5FC809BB5299}"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AE1FA72F-B624-4EDA-B532-923B7D0EC5A9}">
      <dgm:prSet custT="1"/>
      <dgm:spPr/>
      <dgm:t>
        <a:bodyPr/>
        <a:lstStyle/>
        <a:p>
          <a:pPr>
            <a:lnSpc>
              <a:spcPts val="2500"/>
            </a:lnSpc>
          </a:pPr>
          <a:r>
            <a:rPr lang="zh-CN" altLang="en-US" sz="1600" b="1" dirty="0" smtClean="0">
              <a:latin typeface="微软雅黑" panose="020B0503020204020204" charset="-122"/>
              <a:ea typeface="微软雅黑" panose="020B0503020204020204" charset="-122"/>
            </a:rPr>
            <a:t>避免欧化汉语</a:t>
          </a:r>
          <a:endParaRPr lang="zh-CN" altLang="en-US" sz="1600" b="1" dirty="0">
            <a:latin typeface="微软雅黑" panose="020B0503020204020204" charset="-122"/>
            <a:ea typeface="微软雅黑" panose="020B0503020204020204" charset="-122"/>
          </a:endParaRPr>
        </a:p>
      </dgm:t>
    </dgm:pt>
    <dgm:pt modelId="{711EEC52-1949-465A-9E35-7BB0180092F7}" cxnId="{9021E2EE-6573-4F4C-A3F9-88C33AC08D2A}"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4324DE6D-5FA7-4CF1-9939-1508689530C7}" cxnId="{9021E2EE-6573-4F4C-A3F9-88C33AC08D2A}"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B156D146-5C5B-4CCB-B38A-BB8D3DFD222D}">
      <dgm:prSet custT="1"/>
      <dgm:spPr/>
      <dgm:t>
        <a:bodyPr/>
        <a:lstStyle/>
        <a:p>
          <a:pPr>
            <a:lnSpc>
              <a:spcPts val="2300"/>
            </a:lnSpc>
          </a:pPr>
          <a:r>
            <a:rPr lang="zh-CN" altLang="en-US" sz="1600" b="1" dirty="0" smtClean="0">
              <a:latin typeface="微软雅黑" panose="020B0503020204020204" charset="-122"/>
              <a:ea typeface="微软雅黑" panose="020B0503020204020204" charset="-122"/>
            </a:rPr>
            <a:t>避免“浅谈”“漫谈”“小议”“浅析”之类的词语。简洁、避免冗长、避免生僻的词语。通俗易懂，避免标新立异。</a:t>
          </a:r>
          <a:endParaRPr lang="zh-CN" altLang="en-US" sz="1600" b="1" dirty="0">
            <a:latin typeface="微软雅黑" panose="020B0503020204020204" charset="-122"/>
            <a:ea typeface="微软雅黑" panose="020B0503020204020204" charset="-122"/>
          </a:endParaRPr>
        </a:p>
      </dgm:t>
    </dgm:pt>
    <dgm:pt modelId="{4F057089-35D5-4F16-A9FF-7DA03911E29E}" cxnId="{E249D18A-BECF-49E6-AC85-14AF41B79235}"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D62521E1-B9CB-4388-A2A0-AEB9E9A94E34}" cxnId="{E249D18A-BECF-49E6-AC85-14AF41B79235}"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005CF634-A835-4140-967F-50477272A87D}">
      <dgm:prSet custT="1"/>
      <dgm:spPr/>
      <dgm:t>
        <a:bodyPr/>
        <a:lstStyle/>
        <a:p>
          <a:pPr>
            <a:lnSpc>
              <a:spcPts val="2500"/>
            </a:lnSpc>
          </a:pPr>
          <a:r>
            <a:rPr lang="zh-CN" altLang="en-US" sz="1600" b="1" dirty="0" smtClean="0">
              <a:latin typeface="微软雅黑" panose="020B0503020204020204" charset="-122"/>
              <a:ea typeface="微软雅黑" panose="020B0503020204020204" charset="-122"/>
            </a:rPr>
            <a:t>个人信息不要出现在正文中，应另起一页，但可与文章装订在一起。</a:t>
          </a:r>
          <a:endParaRPr lang="zh-CN" altLang="en-US" sz="1600" b="1" dirty="0">
            <a:latin typeface="微软雅黑" panose="020B0503020204020204" charset="-122"/>
            <a:ea typeface="微软雅黑" panose="020B0503020204020204" charset="-122"/>
          </a:endParaRPr>
        </a:p>
      </dgm:t>
    </dgm:pt>
    <dgm:pt modelId="{D1AC3B7E-AD5B-4A5D-8A78-6C28200EB742}" cxnId="{68DC73A0-7920-4219-A491-693581E1CAD1}"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9B2B4139-0BB7-467C-9AF4-FCE33AC87F72}" cxnId="{68DC73A0-7920-4219-A491-693581E1CAD1}"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63C25F77-CC7C-47D8-B4AE-92130292CA25}">
      <dgm:prSet custT="1"/>
      <dgm:spPr/>
      <dgm:t>
        <a:bodyPr/>
        <a:lstStyle/>
        <a:p>
          <a:pPr>
            <a:lnSpc>
              <a:spcPts val="2500"/>
            </a:lnSpc>
          </a:pPr>
          <a:r>
            <a:rPr lang="zh-CN" altLang="en-US" sz="1600" b="1" dirty="0" smtClean="0">
              <a:latin typeface="微软雅黑" panose="020B0503020204020204" charset="-122"/>
              <a:ea typeface="微软雅黑" panose="020B0503020204020204" charset="-122"/>
            </a:rPr>
            <a:t>不规范</a:t>
          </a:r>
          <a:endParaRPr lang="zh-CN" altLang="en-US" sz="1600" b="1" dirty="0">
            <a:latin typeface="微软雅黑" panose="020B0503020204020204" charset="-122"/>
            <a:ea typeface="微软雅黑" panose="020B0503020204020204" charset="-122"/>
          </a:endParaRPr>
        </a:p>
      </dgm:t>
    </dgm:pt>
    <dgm:pt modelId="{96AC43DE-1F7E-4A8D-9D31-FF6B7E43D4D0}" cxnId="{A5C9018F-DAC8-4008-BA87-F1F0B7BE540F}"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7CBD0125-53A5-4678-A020-BF2B2C7642BB}" cxnId="{A5C9018F-DAC8-4008-BA87-F1F0B7BE540F}"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67FB7CC8-E113-48C1-925B-28B004B052AC}">
      <dgm:prSet custT="1"/>
      <dgm:spPr/>
      <dgm:t>
        <a:bodyPr/>
        <a:lstStyle/>
        <a:p>
          <a:pPr>
            <a:lnSpc>
              <a:spcPts val="2500"/>
            </a:lnSpc>
          </a:pPr>
          <a:r>
            <a:rPr lang="zh-CN" altLang="en-US" sz="1600" b="1" dirty="0" smtClean="0">
              <a:latin typeface="微软雅黑" panose="020B0503020204020204" charset="-122"/>
              <a:ea typeface="微软雅黑" panose="020B0503020204020204" charset="-122"/>
            </a:rPr>
            <a:t>优先考虑</a:t>
          </a:r>
          <a:endParaRPr lang="zh-CN" altLang="en-US" sz="1600" b="1" dirty="0">
            <a:latin typeface="微软雅黑" panose="020B0503020204020204" charset="-122"/>
            <a:ea typeface="微软雅黑" panose="020B0503020204020204" charset="-122"/>
          </a:endParaRPr>
        </a:p>
      </dgm:t>
    </dgm:pt>
    <dgm:pt modelId="{6C91DA05-8E43-4874-971F-75E060DC5435}" cxnId="{EBA2EA9C-31B2-4944-9414-20A2B5F3B2F8}"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2A72AB2B-1D9B-4359-80CF-79D634A228B1}" cxnId="{EBA2EA9C-31B2-4944-9414-20A2B5F3B2F8}"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CC975C0B-F306-4AC5-BAAB-55835B1A7E12}">
      <dgm:prSet custT="1"/>
      <dgm:spPr/>
      <dgm:t>
        <a:bodyPr/>
        <a:lstStyle/>
        <a:p>
          <a:pPr>
            <a:lnSpc>
              <a:spcPts val="2500"/>
            </a:lnSpc>
          </a:pPr>
          <a:r>
            <a:rPr lang="zh-CN" altLang="en-US" sz="1600" b="1" dirty="0" smtClean="0">
              <a:latin typeface="微软雅黑" panose="020B0503020204020204" charset="-122"/>
              <a:ea typeface="微软雅黑" panose="020B0503020204020204" charset="-122"/>
            </a:rPr>
            <a:t>尽量引用最新的文献</a:t>
          </a:r>
          <a:endParaRPr lang="zh-CN" altLang="en-US" sz="1600" b="1" dirty="0">
            <a:latin typeface="微软雅黑" panose="020B0503020204020204" charset="-122"/>
            <a:ea typeface="微软雅黑" panose="020B0503020204020204" charset="-122"/>
          </a:endParaRPr>
        </a:p>
      </dgm:t>
    </dgm:pt>
    <dgm:pt modelId="{C2BB1018-B248-4699-9C47-EB8DC48A38BE}" cxnId="{8C661397-E692-4D86-AEDC-93CB1FA10B68}"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25E4B037-707A-49EA-B201-236E1EBE667C}" cxnId="{8C661397-E692-4D86-AEDC-93CB1FA10B68}"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69A2FDE6-EF1B-42BC-B433-ECD578FE3000}">
      <dgm:prSet custT="1"/>
      <dgm:spPr/>
      <dgm:t>
        <a:bodyPr/>
        <a:lstStyle/>
        <a:p>
          <a:pPr>
            <a:lnSpc>
              <a:spcPts val="2500"/>
            </a:lnSpc>
          </a:pPr>
          <a:r>
            <a:rPr lang="zh-CN" altLang="en-US" sz="1600" b="1" dirty="0" smtClean="0">
              <a:latin typeface="微软雅黑" panose="020B0503020204020204" charset="-122"/>
              <a:ea typeface="微软雅黑" panose="020B0503020204020204" charset="-122"/>
            </a:rPr>
            <a:t>简要小结本文，也可提出今后研究的方向</a:t>
          </a:r>
          <a:endParaRPr lang="zh-CN" altLang="en-US" sz="1600" b="1" dirty="0">
            <a:latin typeface="微软雅黑" panose="020B0503020204020204" charset="-122"/>
            <a:ea typeface="微软雅黑" panose="020B0503020204020204" charset="-122"/>
          </a:endParaRPr>
        </a:p>
      </dgm:t>
    </dgm:pt>
    <dgm:pt modelId="{69417183-94EF-452B-B8C0-E63C11BFC87A}" cxnId="{1AD4C482-2972-490C-AB4E-FB62F85701EF}"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2057549C-4CAF-4473-BF76-08F3EA26C4AC}" cxnId="{1AD4C482-2972-490C-AB4E-FB62F85701EF}"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C8701219-0D9F-4728-AB2B-8295B63405B2}">
      <dgm:prSet custT="1"/>
      <dgm:spPr/>
      <dgm:t>
        <a:bodyPr/>
        <a:lstStyle/>
        <a:p>
          <a:pPr>
            <a:lnSpc>
              <a:spcPts val="2500"/>
            </a:lnSpc>
          </a:pPr>
          <a:r>
            <a:rPr lang="zh-CN" altLang="en-US" sz="1600" b="1" dirty="0" smtClean="0">
              <a:latin typeface="微软雅黑" panose="020B0503020204020204" charset="-122"/>
              <a:ea typeface="微软雅黑" panose="020B0503020204020204" charset="-122"/>
            </a:rPr>
            <a:t>分层次，讲逻辑，例证支持论点。</a:t>
          </a:r>
          <a:endParaRPr lang="zh-CN" altLang="en-US" sz="1600" b="1" dirty="0">
            <a:latin typeface="微软雅黑" panose="020B0503020204020204" charset="-122"/>
            <a:ea typeface="微软雅黑" panose="020B0503020204020204" charset="-122"/>
          </a:endParaRPr>
        </a:p>
      </dgm:t>
    </dgm:pt>
    <dgm:pt modelId="{07FE40D2-0113-4753-BE56-C9EC7AC505D3}" cxnId="{B63E2B7F-DEB0-478B-AADB-655331C62F42}"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D765980E-B72B-42D9-A424-6BCCEA2A992E}" cxnId="{B63E2B7F-DEB0-478B-AADB-655331C62F42}"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36E1098A-5630-4B41-88A8-7495C9DD0F90}">
      <dgm:prSet custT="1"/>
      <dgm:spPr/>
      <dgm:t>
        <a:bodyPr/>
        <a:lstStyle/>
        <a:p>
          <a:pPr>
            <a:lnSpc>
              <a:spcPts val="2500"/>
            </a:lnSpc>
          </a:pPr>
          <a:r>
            <a:rPr lang="zh-CN" altLang="en-US" sz="1600" b="1" dirty="0" smtClean="0">
              <a:latin typeface="微软雅黑" panose="020B0503020204020204" charset="-122"/>
              <a:ea typeface="微软雅黑" panose="020B0503020204020204" charset="-122"/>
            </a:rPr>
            <a:t>言简意赅，最多不超过两个自然段。</a:t>
          </a:r>
          <a:endParaRPr lang="zh-CN" altLang="en-US" sz="1600" b="1" dirty="0">
            <a:latin typeface="微软雅黑" panose="020B0503020204020204" charset="-122"/>
            <a:ea typeface="微软雅黑" panose="020B0503020204020204" charset="-122"/>
          </a:endParaRPr>
        </a:p>
      </dgm:t>
    </dgm:pt>
    <dgm:pt modelId="{93406179-2488-4CD8-836C-83E255B1CFE9}" cxnId="{A837F788-93A7-485B-969F-57DA4BA375A4}" type="par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B17CF210-7014-440C-9302-211402258A38}" cxnId="{A837F788-93A7-485B-969F-57DA4BA375A4}" type="sibTrans">
      <dgm:prSet/>
      <dgm:spPr/>
      <dgm:t>
        <a:bodyPr/>
        <a:lstStyle/>
        <a:p>
          <a:pPr>
            <a:lnSpc>
              <a:spcPts val="2500"/>
            </a:lnSpc>
          </a:pPr>
          <a:endParaRPr lang="zh-CN" altLang="en-US" sz="1600" b="1">
            <a:latin typeface="微软雅黑" panose="020B0503020204020204" charset="-122"/>
            <a:ea typeface="微软雅黑" panose="020B0503020204020204" charset="-122"/>
          </a:endParaRPr>
        </a:p>
      </dgm:t>
    </dgm:pt>
    <dgm:pt modelId="{28CC73F2-4BDE-40C0-A153-636012A02265}" type="pres">
      <dgm:prSet presAssocID="{8F6DE030-77D3-4AB7-B914-325F2ED51D55}" presName="hierChild1" presStyleCnt="0">
        <dgm:presLayoutVars>
          <dgm:orgChart val="1"/>
          <dgm:chPref val="1"/>
          <dgm:dir/>
          <dgm:animOne val="branch"/>
          <dgm:animLvl val="lvl"/>
          <dgm:resizeHandles/>
        </dgm:presLayoutVars>
      </dgm:prSet>
      <dgm:spPr/>
      <dgm:t>
        <a:bodyPr/>
        <a:lstStyle/>
        <a:p>
          <a:endParaRPr lang="zh-CN" altLang="en-US"/>
        </a:p>
      </dgm:t>
    </dgm:pt>
    <dgm:pt modelId="{804F7CE2-C7D3-4683-B9DB-9D3916E76366}" type="pres">
      <dgm:prSet presAssocID="{5B46F934-5B6F-4716-A905-2DE893FEE354}" presName="hierRoot1" presStyleCnt="0">
        <dgm:presLayoutVars>
          <dgm:hierBranch val="init"/>
        </dgm:presLayoutVars>
      </dgm:prSet>
      <dgm:spPr/>
    </dgm:pt>
    <dgm:pt modelId="{1FF9B347-15F8-4739-9B01-38306ADE39F9}" type="pres">
      <dgm:prSet presAssocID="{5B46F934-5B6F-4716-A905-2DE893FEE354}" presName="rootComposite1" presStyleCnt="0"/>
      <dgm:spPr/>
    </dgm:pt>
    <dgm:pt modelId="{32309F7D-7078-4C3F-AEC6-EBF2ADA4CCB6}" type="pres">
      <dgm:prSet presAssocID="{5B46F934-5B6F-4716-A905-2DE893FEE354}" presName="rootText1" presStyleLbl="node0" presStyleIdx="0" presStyleCnt="1" custScaleX="85686">
        <dgm:presLayoutVars>
          <dgm:chPref val="3"/>
        </dgm:presLayoutVars>
      </dgm:prSet>
      <dgm:spPr/>
      <dgm:t>
        <a:bodyPr/>
        <a:lstStyle/>
        <a:p>
          <a:endParaRPr lang="zh-CN" altLang="en-US"/>
        </a:p>
      </dgm:t>
    </dgm:pt>
    <dgm:pt modelId="{01586D67-C383-4BD2-B896-A9ABCC2B1E86}" type="pres">
      <dgm:prSet presAssocID="{5B46F934-5B6F-4716-A905-2DE893FEE354}" presName="rootConnector1" presStyleLbl="node1" presStyleIdx="0" presStyleCnt="0"/>
      <dgm:spPr/>
      <dgm:t>
        <a:bodyPr/>
        <a:lstStyle/>
        <a:p>
          <a:endParaRPr lang="zh-CN" altLang="en-US"/>
        </a:p>
      </dgm:t>
    </dgm:pt>
    <dgm:pt modelId="{40A49AFB-A63E-47D8-BA90-5C525042B7BC}" type="pres">
      <dgm:prSet presAssocID="{5B46F934-5B6F-4716-A905-2DE893FEE354}" presName="hierChild2" presStyleCnt="0"/>
      <dgm:spPr/>
    </dgm:pt>
    <dgm:pt modelId="{87E793C0-EA62-4337-8F6F-63859783D807}" type="pres">
      <dgm:prSet presAssocID="{8222E34B-9B40-4DBD-A301-7018369207EA}" presName="Name64" presStyleLbl="parChTrans1D2" presStyleIdx="0" presStyleCnt="8"/>
      <dgm:spPr/>
      <dgm:t>
        <a:bodyPr/>
        <a:lstStyle/>
        <a:p>
          <a:endParaRPr lang="zh-CN" altLang="en-US"/>
        </a:p>
      </dgm:t>
    </dgm:pt>
    <dgm:pt modelId="{85D78676-862F-41BF-947A-F0F04E860273}" type="pres">
      <dgm:prSet presAssocID="{08AB40FE-554C-468A-ADF3-D6A113B1BE9A}" presName="hierRoot2" presStyleCnt="0">
        <dgm:presLayoutVars>
          <dgm:hierBranch val="init"/>
        </dgm:presLayoutVars>
      </dgm:prSet>
      <dgm:spPr/>
    </dgm:pt>
    <dgm:pt modelId="{5F836596-B47C-4850-B0E4-44CD35BEE700}" type="pres">
      <dgm:prSet presAssocID="{08AB40FE-554C-468A-ADF3-D6A113B1BE9A}" presName="rootComposite" presStyleCnt="0"/>
      <dgm:spPr/>
    </dgm:pt>
    <dgm:pt modelId="{C35E7DCB-9DC5-48D4-9812-1291FE7AB6F5}" type="pres">
      <dgm:prSet presAssocID="{08AB40FE-554C-468A-ADF3-D6A113B1BE9A}" presName="rootText" presStyleLbl="node2" presStyleIdx="0" presStyleCnt="8" custScaleX="94009">
        <dgm:presLayoutVars>
          <dgm:chPref val="3"/>
        </dgm:presLayoutVars>
      </dgm:prSet>
      <dgm:spPr/>
      <dgm:t>
        <a:bodyPr/>
        <a:lstStyle/>
        <a:p>
          <a:endParaRPr lang="zh-CN" altLang="en-US"/>
        </a:p>
      </dgm:t>
    </dgm:pt>
    <dgm:pt modelId="{A2EFDF10-FCEB-4A48-B1A0-9C4039DCB876}" type="pres">
      <dgm:prSet presAssocID="{08AB40FE-554C-468A-ADF3-D6A113B1BE9A}" presName="rootConnector" presStyleLbl="node2" presStyleIdx="0" presStyleCnt="8"/>
      <dgm:spPr/>
      <dgm:t>
        <a:bodyPr/>
        <a:lstStyle/>
        <a:p>
          <a:endParaRPr lang="zh-CN" altLang="en-US"/>
        </a:p>
      </dgm:t>
    </dgm:pt>
    <dgm:pt modelId="{D0DA8296-F7A2-482B-BD1D-C10CFC32E199}" type="pres">
      <dgm:prSet presAssocID="{08AB40FE-554C-468A-ADF3-D6A113B1BE9A}" presName="hierChild4" presStyleCnt="0"/>
      <dgm:spPr/>
    </dgm:pt>
    <dgm:pt modelId="{C9452A38-5D76-46A6-A991-310A36B1F518}" type="pres">
      <dgm:prSet presAssocID="{4F057089-35D5-4F16-A9FF-7DA03911E29E}" presName="Name64" presStyleLbl="parChTrans1D3" presStyleIdx="0" presStyleCnt="8"/>
      <dgm:spPr/>
      <dgm:t>
        <a:bodyPr/>
        <a:lstStyle/>
        <a:p>
          <a:endParaRPr lang="zh-CN" altLang="en-US"/>
        </a:p>
      </dgm:t>
    </dgm:pt>
    <dgm:pt modelId="{869E5F46-1D73-4D48-B10E-C68CDC04909A}" type="pres">
      <dgm:prSet presAssocID="{B156D146-5C5B-4CCB-B38A-BB8D3DFD222D}" presName="hierRoot2" presStyleCnt="0">
        <dgm:presLayoutVars>
          <dgm:hierBranch val="init"/>
        </dgm:presLayoutVars>
      </dgm:prSet>
      <dgm:spPr/>
    </dgm:pt>
    <dgm:pt modelId="{CD477B13-2DA4-4180-AE48-92784333FBBD}" type="pres">
      <dgm:prSet presAssocID="{B156D146-5C5B-4CCB-B38A-BB8D3DFD222D}" presName="rootComposite" presStyleCnt="0"/>
      <dgm:spPr/>
    </dgm:pt>
    <dgm:pt modelId="{5AC81A2A-B351-44AA-9680-6132C417D844}" type="pres">
      <dgm:prSet presAssocID="{B156D146-5C5B-4CCB-B38A-BB8D3DFD222D}" presName="rootText" presStyleLbl="node3" presStyleIdx="0" presStyleCnt="8" custScaleX="421969">
        <dgm:presLayoutVars>
          <dgm:chPref val="3"/>
        </dgm:presLayoutVars>
      </dgm:prSet>
      <dgm:spPr/>
      <dgm:t>
        <a:bodyPr/>
        <a:lstStyle/>
        <a:p>
          <a:endParaRPr lang="zh-CN" altLang="en-US"/>
        </a:p>
      </dgm:t>
    </dgm:pt>
    <dgm:pt modelId="{9492878C-02E3-402B-B953-E95C08CAD179}" type="pres">
      <dgm:prSet presAssocID="{B156D146-5C5B-4CCB-B38A-BB8D3DFD222D}" presName="rootConnector" presStyleLbl="node3" presStyleIdx="0" presStyleCnt="8"/>
      <dgm:spPr/>
      <dgm:t>
        <a:bodyPr/>
        <a:lstStyle/>
        <a:p>
          <a:endParaRPr lang="zh-CN" altLang="en-US"/>
        </a:p>
      </dgm:t>
    </dgm:pt>
    <dgm:pt modelId="{62DB4390-970B-4C0C-B115-E0FEB36C6433}" type="pres">
      <dgm:prSet presAssocID="{B156D146-5C5B-4CCB-B38A-BB8D3DFD222D}" presName="hierChild4" presStyleCnt="0"/>
      <dgm:spPr/>
    </dgm:pt>
    <dgm:pt modelId="{0554E92A-E544-4884-8909-B896F59C7B95}" type="pres">
      <dgm:prSet presAssocID="{B156D146-5C5B-4CCB-B38A-BB8D3DFD222D}" presName="hierChild5" presStyleCnt="0"/>
      <dgm:spPr/>
    </dgm:pt>
    <dgm:pt modelId="{43A1A903-25DC-498E-8B83-433263EA3941}" type="pres">
      <dgm:prSet presAssocID="{08AB40FE-554C-468A-ADF3-D6A113B1BE9A}" presName="hierChild5" presStyleCnt="0"/>
      <dgm:spPr/>
    </dgm:pt>
    <dgm:pt modelId="{A00A44BF-6A63-4060-AE68-8EE964EE5CF8}" type="pres">
      <dgm:prSet presAssocID="{E3E38B57-978B-421B-B6BF-1DE14DDCD071}" presName="Name64" presStyleLbl="parChTrans1D2" presStyleIdx="1" presStyleCnt="8"/>
      <dgm:spPr/>
      <dgm:t>
        <a:bodyPr/>
        <a:lstStyle/>
        <a:p>
          <a:endParaRPr lang="zh-CN" altLang="en-US"/>
        </a:p>
      </dgm:t>
    </dgm:pt>
    <dgm:pt modelId="{B8E741E7-6B3D-4B9D-A15F-7853162B40FC}" type="pres">
      <dgm:prSet presAssocID="{25DB67EA-1306-43DC-BD51-081A34C08981}" presName="hierRoot2" presStyleCnt="0">
        <dgm:presLayoutVars>
          <dgm:hierBranch val="init"/>
        </dgm:presLayoutVars>
      </dgm:prSet>
      <dgm:spPr/>
    </dgm:pt>
    <dgm:pt modelId="{577D4C01-3128-4B39-BB73-45C727A820AD}" type="pres">
      <dgm:prSet presAssocID="{25DB67EA-1306-43DC-BD51-081A34C08981}" presName="rootComposite" presStyleCnt="0"/>
      <dgm:spPr/>
    </dgm:pt>
    <dgm:pt modelId="{8A82D348-2DC4-43E4-A771-35745700EE19}" type="pres">
      <dgm:prSet presAssocID="{25DB67EA-1306-43DC-BD51-081A34C08981}" presName="rootText" presStyleLbl="node2" presStyleIdx="1" presStyleCnt="8" custScaleX="94009">
        <dgm:presLayoutVars>
          <dgm:chPref val="3"/>
        </dgm:presLayoutVars>
      </dgm:prSet>
      <dgm:spPr/>
      <dgm:t>
        <a:bodyPr/>
        <a:lstStyle/>
        <a:p>
          <a:endParaRPr lang="zh-CN" altLang="en-US"/>
        </a:p>
      </dgm:t>
    </dgm:pt>
    <dgm:pt modelId="{11F4CD49-A65A-4572-8159-EEB34095521F}" type="pres">
      <dgm:prSet presAssocID="{25DB67EA-1306-43DC-BD51-081A34C08981}" presName="rootConnector" presStyleLbl="node2" presStyleIdx="1" presStyleCnt="8"/>
      <dgm:spPr/>
      <dgm:t>
        <a:bodyPr/>
        <a:lstStyle/>
        <a:p>
          <a:endParaRPr lang="zh-CN" altLang="en-US"/>
        </a:p>
      </dgm:t>
    </dgm:pt>
    <dgm:pt modelId="{444DD005-2FE8-4BD8-AD8A-7E54208B657A}" type="pres">
      <dgm:prSet presAssocID="{25DB67EA-1306-43DC-BD51-081A34C08981}" presName="hierChild4" presStyleCnt="0"/>
      <dgm:spPr/>
    </dgm:pt>
    <dgm:pt modelId="{DC9A9B52-71BE-4AD3-83F7-909482DACA39}" type="pres">
      <dgm:prSet presAssocID="{93406179-2488-4CD8-836C-83E255B1CFE9}" presName="Name64" presStyleLbl="parChTrans1D3" presStyleIdx="1" presStyleCnt="8"/>
      <dgm:spPr/>
      <dgm:t>
        <a:bodyPr/>
        <a:lstStyle/>
        <a:p>
          <a:endParaRPr lang="zh-CN" altLang="en-US"/>
        </a:p>
      </dgm:t>
    </dgm:pt>
    <dgm:pt modelId="{DA74C799-9EAD-4AC4-B0B7-27B8C0C47592}" type="pres">
      <dgm:prSet presAssocID="{36E1098A-5630-4B41-88A8-7495C9DD0F90}" presName="hierRoot2" presStyleCnt="0">
        <dgm:presLayoutVars>
          <dgm:hierBranch val="init"/>
        </dgm:presLayoutVars>
      </dgm:prSet>
      <dgm:spPr/>
    </dgm:pt>
    <dgm:pt modelId="{EC571E24-076D-43EE-B63E-131F09C497D5}" type="pres">
      <dgm:prSet presAssocID="{36E1098A-5630-4B41-88A8-7495C9DD0F90}" presName="rootComposite" presStyleCnt="0"/>
      <dgm:spPr/>
    </dgm:pt>
    <dgm:pt modelId="{ED4AE531-8543-48D8-AB11-2930D85E7250}" type="pres">
      <dgm:prSet presAssocID="{36E1098A-5630-4B41-88A8-7495C9DD0F90}" presName="rootText" presStyleLbl="node3" presStyleIdx="1" presStyleCnt="8" custScaleX="421969">
        <dgm:presLayoutVars>
          <dgm:chPref val="3"/>
        </dgm:presLayoutVars>
      </dgm:prSet>
      <dgm:spPr/>
      <dgm:t>
        <a:bodyPr/>
        <a:lstStyle/>
        <a:p>
          <a:endParaRPr lang="zh-CN" altLang="en-US"/>
        </a:p>
      </dgm:t>
    </dgm:pt>
    <dgm:pt modelId="{992F3C86-7185-466B-BBFD-38C9C4AF36F5}" type="pres">
      <dgm:prSet presAssocID="{36E1098A-5630-4B41-88A8-7495C9DD0F90}" presName="rootConnector" presStyleLbl="node3" presStyleIdx="1" presStyleCnt="8"/>
      <dgm:spPr/>
      <dgm:t>
        <a:bodyPr/>
        <a:lstStyle/>
        <a:p>
          <a:endParaRPr lang="zh-CN" altLang="en-US"/>
        </a:p>
      </dgm:t>
    </dgm:pt>
    <dgm:pt modelId="{A705CF4E-9A9D-4F88-9413-5F2D8126A7D6}" type="pres">
      <dgm:prSet presAssocID="{36E1098A-5630-4B41-88A8-7495C9DD0F90}" presName="hierChild4" presStyleCnt="0"/>
      <dgm:spPr/>
    </dgm:pt>
    <dgm:pt modelId="{2BBB2E1F-AEBF-4B70-98C9-78DE3CC2AA2E}" type="pres">
      <dgm:prSet presAssocID="{36E1098A-5630-4B41-88A8-7495C9DD0F90}" presName="hierChild5" presStyleCnt="0"/>
      <dgm:spPr/>
    </dgm:pt>
    <dgm:pt modelId="{7DD4B5A8-645B-47EB-8ED9-C8F17368782E}" type="pres">
      <dgm:prSet presAssocID="{25DB67EA-1306-43DC-BD51-081A34C08981}" presName="hierChild5" presStyleCnt="0"/>
      <dgm:spPr/>
    </dgm:pt>
    <dgm:pt modelId="{5E7FBD34-DEEA-470E-B323-F722CE3E883C}" type="pres">
      <dgm:prSet presAssocID="{9AB27776-802D-4BC3-8B8A-F5EEF6371AAD}" presName="Name64" presStyleLbl="parChTrans1D2" presStyleIdx="2" presStyleCnt="8"/>
      <dgm:spPr/>
      <dgm:t>
        <a:bodyPr/>
        <a:lstStyle/>
        <a:p>
          <a:endParaRPr lang="zh-CN" altLang="en-US"/>
        </a:p>
      </dgm:t>
    </dgm:pt>
    <dgm:pt modelId="{785DA7A0-F093-4E73-B5D9-19EF6148F2F3}" type="pres">
      <dgm:prSet presAssocID="{1FE5365C-8A9A-4F31-AC61-E3B98A3F44E0}" presName="hierRoot2" presStyleCnt="0">
        <dgm:presLayoutVars>
          <dgm:hierBranch val="init"/>
        </dgm:presLayoutVars>
      </dgm:prSet>
      <dgm:spPr/>
    </dgm:pt>
    <dgm:pt modelId="{CE935C30-BD6A-4C32-A942-2F38C252050A}" type="pres">
      <dgm:prSet presAssocID="{1FE5365C-8A9A-4F31-AC61-E3B98A3F44E0}" presName="rootComposite" presStyleCnt="0"/>
      <dgm:spPr/>
    </dgm:pt>
    <dgm:pt modelId="{AA7AC5D6-B3EF-415A-8EE7-852D1D15109A}" type="pres">
      <dgm:prSet presAssocID="{1FE5365C-8A9A-4F31-AC61-E3B98A3F44E0}" presName="rootText" presStyleLbl="node2" presStyleIdx="2" presStyleCnt="8" custScaleX="94009">
        <dgm:presLayoutVars>
          <dgm:chPref val="3"/>
        </dgm:presLayoutVars>
      </dgm:prSet>
      <dgm:spPr/>
      <dgm:t>
        <a:bodyPr/>
        <a:lstStyle/>
        <a:p>
          <a:endParaRPr lang="zh-CN" altLang="en-US"/>
        </a:p>
      </dgm:t>
    </dgm:pt>
    <dgm:pt modelId="{9D14F8C7-770E-4BC4-82CA-A36CE90912A8}" type="pres">
      <dgm:prSet presAssocID="{1FE5365C-8A9A-4F31-AC61-E3B98A3F44E0}" presName="rootConnector" presStyleLbl="node2" presStyleIdx="2" presStyleCnt="8"/>
      <dgm:spPr/>
      <dgm:t>
        <a:bodyPr/>
        <a:lstStyle/>
        <a:p>
          <a:endParaRPr lang="zh-CN" altLang="en-US"/>
        </a:p>
      </dgm:t>
    </dgm:pt>
    <dgm:pt modelId="{53F38D43-47C1-4241-821E-B30BA89A69B6}" type="pres">
      <dgm:prSet presAssocID="{1FE5365C-8A9A-4F31-AC61-E3B98A3F44E0}" presName="hierChild4" presStyleCnt="0"/>
      <dgm:spPr/>
    </dgm:pt>
    <dgm:pt modelId="{711714F8-2A9A-4A4E-BD9E-C1DCBAF44C81}" type="pres">
      <dgm:prSet presAssocID="{07FE40D2-0113-4753-BE56-C9EC7AC505D3}" presName="Name64" presStyleLbl="parChTrans1D3" presStyleIdx="2" presStyleCnt="8"/>
      <dgm:spPr/>
      <dgm:t>
        <a:bodyPr/>
        <a:lstStyle/>
        <a:p>
          <a:endParaRPr lang="zh-CN" altLang="en-US"/>
        </a:p>
      </dgm:t>
    </dgm:pt>
    <dgm:pt modelId="{62CDFFD2-6146-450A-BCA1-4262AB25C8B9}" type="pres">
      <dgm:prSet presAssocID="{C8701219-0D9F-4728-AB2B-8295B63405B2}" presName="hierRoot2" presStyleCnt="0">
        <dgm:presLayoutVars>
          <dgm:hierBranch val="init"/>
        </dgm:presLayoutVars>
      </dgm:prSet>
      <dgm:spPr/>
    </dgm:pt>
    <dgm:pt modelId="{0E442636-036C-40A4-94C4-9711EACACD82}" type="pres">
      <dgm:prSet presAssocID="{C8701219-0D9F-4728-AB2B-8295B63405B2}" presName="rootComposite" presStyleCnt="0"/>
      <dgm:spPr/>
    </dgm:pt>
    <dgm:pt modelId="{8CD0F2AF-A154-461A-B77D-A364C99B3E60}" type="pres">
      <dgm:prSet presAssocID="{C8701219-0D9F-4728-AB2B-8295B63405B2}" presName="rootText" presStyleLbl="node3" presStyleIdx="2" presStyleCnt="8" custScaleX="421969">
        <dgm:presLayoutVars>
          <dgm:chPref val="3"/>
        </dgm:presLayoutVars>
      </dgm:prSet>
      <dgm:spPr/>
      <dgm:t>
        <a:bodyPr/>
        <a:lstStyle/>
        <a:p>
          <a:endParaRPr lang="zh-CN" altLang="en-US"/>
        </a:p>
      </dgm:t>
    </dgm:pt>
    <dgm:pt modelId="{F374B996-5AB2-4BAE-A3A2-CF2CABD5FE0B}" type="pres">
      <dgm:prSet presAssocID="{C8701219-0D9F-4728-AB2B-8295B63405B2}" presName="rootConnector" presStyleLbl="node3" presStyleIdx="2" presStyleCnt="8"/>
      <dgm:spPr/>
      <dgm:t>
        <a:bodyPr/>
        <a:lstStyle/>
        <a:p>
          <a:endParaRPr lang="zh-CN" altLang="en-US"/>
        </a:p>
      </dgm:t>
    </dgm:pt>
    <dgm:pt modelId="{55E83CDD-05F1-4F8C-8192-2098550544B0}" type="pres">
      <dgm:prSet presAssocID="{C8701219-0D9F-4728-AB2B-8295B63405B2}" presName="hierChild4" presStyleCnt="0"/>
      <dgm:spPr/>
    </dgm:pt>
    <dgm:pt modelId="{46B9B5D7-01A7-4629-B9A8-49966AE856E1}" type="pres">
      <dgm:prSet presAssocID="{C8701219-0D9F-4728-AB2B-8295B63405B2}" presName="hierChild5" presStyleCnt="0"/>
      <dgm:spPr/>
    </dgm:pt>
    <dgm:pt modelId="{504CA098-AB98-4CDD-BEB2-F1A1E091F186}" type="pres">
      <dgm:prSet presAssocID="{1FE5365C-8A9A-4F31-AC61-E3B98A3F44E0}" presName="hierChild5" presStyleCnt="0"/>
      <dgm:spPr/>
    </dgm:pt>
    <dgm:pt modelId="{10A3321A-2F57-49C9-84B3-F1EF493469F1}" type="pres">
      <dgm:prSet presAssocID="{721FBA64-2B2E-4A3A-8CF5-94FA77C2A598}" presName="Name64" presStyleLbl="parChTrans1D2" presStyleIdx="3" presStyleCnt="8"/>
      <dgm:spPr/>
      <dgm:t>
        <a:bodyPr/>
        <a:lstStyle/>
        <a:p>
          <a:endParaRPr lang="zh-CN" altLang="en-US"/>
        </a:p>
      </dgm:t>
    </dgm:pt>
    <dgm:pt modelId="{95A21557-21C0-4B7C-A1A2-A7244D232DCE}" type="pres">
      <dgm:prSet presAssocID="{901276D3-CB8E-440B-B089-B62CCD3C99E7}" presName="hierRoot2" presStyleCnt="0">
        <dgm:presLayoutVars>
          <dgm:hierBranch val="init"/>
        </dgm:presLayoutVars>
      </dgm:prSet>
      <dgm:spPr/>
    </dgm:pt>
    <dgm:pt modelId="{28CB399E-5776-4769-9BFA-A972E9519712}" type="pres">
      <dgm:prSet presAssocID="{901276D3-CB8E-440B-B089-B62CCD3C99E7}" presName="rootComposite" presStyleCnt="0"/>
      <dgm:spPr/>
    </dgm:pt>
    <dgm:pt modelId="{9AFC436C-7DD2-4C0E-979A-4CCF0D955F2B}" type="pres">
      <dgm:prSet presAssocID="{901276D3-CB8E-440B-B089-B62CCD3C99E7}" presName="rootText" presStyleLbl="node2" presStyleIdx="3" presStyleCnt="8" custScaleX="94009">
        <dgm:presLayoutVars>
          <dgm:chPref val="3"/>
        </dgm:presLayoutVars>
      </dgm:prSet>
      <dgm:spPr/>
      <dgm:t>
        <a:bodyPr/>
        <a:lstStyle/>
        <a:p>
          <a:endParaRPr lang="zh-CN" altLang="en-US"/>
        </a:p>
      </dgm:t>
    </dgm:pt>
    <dgm:pt modelId="{40C80F2B-A790-48F2-8486-16D836AF4E56}" type="pres">
      <dgm:prSet presAssocID="{901276D3-CB8E-440B-B089-B62CCD3C99E7}" presName="rootConnector" presStyleLbl="node2" presStyleIdx="3" presStyleCnt="8"/>
      <dgm:spPr/>
      <dgm:t>
        <a:bodyPr/>
        <a:lstStyle/>
        <a:p>
          <a:endParaRPr lang="zh-CN" altLang="en-US"/>
        </a:p>
      </dgm:t>
    </dgm:pt>
    <dgm:pt modelId="{CD761015-06C5-4696-B5C8-F03850D6739B}" type="pres">
      <dgm:prSet presAssocID="{901276D3-CB8E-440B-B089-B62CCD3C99E7}" presName="hierChild4" presStyleCnt="0"/>
      <dgm:spPr/>
    </dgm:pt>
    <dgm:pt modelId="{842A73D6-A67B-4BE1-AD87-5448270BB9C0}" type="pres">
      <dgm:prSet presAssocID="{69417183-94EF-452B-B8C0-E63C11BFC87A}" presName="Name64" presStyleLbl="parChTrans1D3" presStyleIdx="3" presStyleCnt="8"/>
      <dgm:spPr/>
      <dgm:t>
        <a:bodyPr/>
        <a:lstStyle/>
        <a:p>
          <a:endParaRPr lang="zh-CN" altLang="en-US"/>
        </a:p>
      </dgm:t>
    </dgm:pt>
    <dgm:pt modelId="{8B7C4007-0405-4FA7-B8E2-2DC2D95B5DA7}" type="pres">
      <dgm:prSet presAssocID="{69A2FDE6-EF1B-42BC-B433-ECD578FE3000}" presName="hierRoot2" presStyleCnt="0">
        <dgm:presLayoutVars>
          <dgm:hierBranch val="init"/>
        </dgm:presLayoutVars>
      </dgm:prSet>
      <dgm:spPr/>
    </dgm:pt>
    <dgm:pt modelId="{5F623573-AE03-4EF5-A32D-7D6B98A349CA}" type="pres">
      <dgm:prSet presAssocID="{69A2FDE6-EF1B-42BC-B433-ECD578FE3000}" presName="rootComposite" presStyleCnt="0"/>
      <dgm:spPr/>
    </dgm:pt>
    <dgm:pt modelId="{F664EB86-3FA8-49E1-B83A-090AA38680FE}" type="pres">
      <dgm:prSet presAssocID="{69A2FDE6-EF1B-42BC-B433-ECD578FE3000}" presName="rootText" presStyleLbl="node3" presStyleIdx="3" presStyleCnt="8" custScaleX="421969">
        <dgm:presLayoutVars>
          <dgm:chPref val="3"/>
        </dgm:presLayoutVars>
      </dgm:prSet>
      <dgm:spPr/>
      <dgm:t>
        <a:bodyPr/>
        <a:lstStyle/>
        <a:p>
          <a:endParaRPr lang="zh-CN" altLang="en-US"/>
        </a:p>
      </dgm:t>
    </dgm:pt>
    <dgm:pt modelId="{39E49792-0926-41E9-AB0C-FD87989F49A1}" type="pres">
      <dgm:prSet presAssocID="{69A2FDE6-EF1B-42BC-B433-ECD578FE3000}" presName="rootConnector" presStyleLbl="node3" presStyleIdx="3" presStyleCnt="8"/>
      <dgm:spPr/>
      <dgm:t>
        <a:bodyPr/>
        <a:lstStyle/>
        <a:p>
          <a:endParaRPr lang="zh-CN" altLang="en-US"/>
        </a:p>
      </dgm:t>
    </dgm:pt>
    <dgm:pt modelId="{81613222-CD09-4E59-84B3-1BFA654D9D52}" type="pres">
      <dgm:prSet presAssocID="{69A2FDE6-EF1B-42BC-B433-ECD578FE3000}" presName="hierChild4" presStyleCnt="0"/>
      <dgm:spPr/>
    </dgm:pt>
    <dgm:pt modelId="{D7A0774B-524B-41FF-8B3F-A667B8F6E644}" type="pres">
      <dgm:prSet presAssocID="{69A2FDE6-EF1B-42BC-B433-ECD578FE3000}" presName="hierChild5" presStyleCnt="0"/>
      <dgm:spPr/>
    </dgm:pt>
    <dgm:pt modelId="{1E1F915B-6B93-4B7D-A68B-E08C5606EA97}" type="pres">
      <dgm:prSet presAssocID="{901276D3-CB8E-440B-B089-B62CCD3C99E7}" presName="hierChild5" presStyleCnt="0"/>
      <dgm:spPr/>
    </dgm:pt>
    <dgm:pt modelId="{836E1B12-FE93-42A5-BB8D-E0ADEE1735F1}" type="pres">
      <dgm:prSet presAssocID="{6A0BB849-84A7-4DBE-B7FE-3785232E7B2F}" presName="Name64" presStyleLbl="parChTrans1D2" presStyleIdx="4" presStyleCnt="8"/>
      <dgm:spPr/>
      <dgm:t>
        <a:bodyPr/>
        <a:lstStyle/>
        <a:p>
          <a:endParaRPr lang="zh-CN" altLang="en-US"/>
        </a:p>
      </dgm:t>
    </dgm:pt>
    <dgm:pt modelId="{552D6CEB-1B95-4B57-A5A3-A71C283F29A6}" type="pres">
      <dgm:prSet presAssocID="{233F9A9F-9F84-4502-AD9F-9376DBC05DB6}" presName="hierRoot2" presStyleCnt="0">
        <dgm:presLayoutVars>
          <dgm:hierBranch val="init"/>
        </dgm:presLayoutVars>
      </dgm:prSet>
      <dgm:spPr/>
    </dgm:pt>
    <dgm:pt modelId="{6FF924D4-FAFC-4E14-A060-4411AE9B0FFA}" type="pres">
      <dgm:prSet presAssocID="{233F9A9F-9F84-4502-AD9F-9376DBC05DB6}" presName="rootComposite" presStyleCnt="0"/>
      <dgm:spPr/>
    </dgm:pt>
    <dgm:pt modelId="{6A646059-DD59-41C0-82FD-499A8B2987DF}" type="pres">
      <dgm:prSet presAssocID="{233F9A9F-9F84-4502-AD9F-9376DBC05DB6}" presName="rootText" presStyleLbl="node2" presStyleIdx="4" presStyleCnt="8" custScaleX="94009">
        <dgm:presLayoutVars>
          <dgm:chPref val="3"/>
        </dgm:presLayoutVars>
      </dgm:prSet>
      <dgm:spPr/>
      <dgm:t>
        <a:bodyPr/>
        <a:lstStyle/>
        <a:p>
          <a:endParaRPr lang="zh-CN" altLang="en-US"/>
        </a:p>
      </dgm:t>
    </dgm:pt>
    <dgm:pt modelId="{92D14650-D7A3-4491-89F9-9DC306AC3222}" type="pres">
      <dgm:prSet presAssocID="{233F9A9F-9F84-4502-AD9F-9376DBC05DB6}" presName="rootConnector" presStyleLbl="node2" presStyleIdx="4" presStyleCnt="8"/>
      <dgm:spPr/>
      <dgm:t>
        <a:bodyPr/>
        <a:lstStyle/>
        <a:p>
          <a:endParaRPr lang="zh-CN" altLang="en-US"/>
        </a:p>
      </dgm:t>
    </dgm:pt>
    <dgm:pt modelId="{712A6872-7669-42CD-9B1A-5C0855FFF61A}" type="pres">
      <dgm:prSet presAssocID="{233F9A9F-9F84-4502-AD9F-9376DBC05DB6}" presName="hierChild4" presStyleCnt="0"/>
      <dgm:spPr/>
    </dgm:pt>
    <dgm:pt modelId="{58A8986A-C202-46FC-A298-282F5CC82027}" type="pres">
      <dgm:prSet presAssocID="{C2BB1018-B248-4699-9C47-EB8DC48A38BE}" presName="Name64" presStyleLbl="parChTrans1D3" presStyleIdx="4" presStyleCnt="8"/>
      <dgm:spPr/>
      <dgm:t>
        <a:bodyPr/>
        <a:lstStyle/>
        <a:p>
          <a:endParaRPr lang="zh-CN" altLang="en-US"/>
        </a:p>
      </dgm:t>
    </dgm:pt>
    <dgm:pt modelId="{D77A29C0-E9A4-4223-8B1B-5FA17C1EC775}" type="pres">
      <dgm:prSet presAssocID="{CC975C0B-F306-4AC5-BAAB-55835B1A7E12}" presName="hierRoot2" presStyleCnt="0">
        <dgm:presLayoutVars>
          <dgm:hierBranch val="init"/>
        </dgm:presLayoutVars>
      </dgm:prSet>
      <dgm:spPr/>
    </dgm:pt>
    <dgm:pt modelId="{5B2EFAC1-C8E4-43EF-9397-EE0D5FBD1779}" type="pres">
      <dgm:prSet presAssocID="{CC975C0B-F306-4AC5-BAAB-55835B1A7E12}" presName="rootComposite" presStyleCnt="0"/>
      <dgm:spPr/>
    </dgm:pt>
    <dgm:pt modelId="{5CDDE7E8-1459-45D1-AA34-EEA0C51DAAC1}" type="pres">
      <dgm:prSet presAssocID="{CC975C0B-F306-4AC5-BAAB-55835B1A7E12}" presName="rootText" presStyleLbl="node3" presStyleIdx="4" presStyleCnt="8" custScaleX="421969">
        <dgm:presLayoutVars>
          <dgm:chPref val="3"/>
        </dgm:presLayoutVars>
      </dgm:prSet>
      <dgm:spPr/>
      <dgm:t>
        <a:bodyPr/>
        <a:lstStyle/>
        <a:p>
          <a:endParaRPr lang="zh-CN" altLang="en-US"/>
        </a:p>
      </dgm:t>
    </dgm:pt>
    <dgm:pt modelId="{50A6942E-BA6F-4AE1-8956-22EE557AA8E6}" type="pres">
      <dgm:prSet presAssocID="{CC975C0B-F306-4AC5-BAAB-55835B1A7E12}" presName="rootConnector" presStyleLbl="node3" presStyleIdx="4" presStyleCnt="8"/>
      <dgm:spPr/>
      <dgm:t>
        <a:bodyPr/>
        <a:lstStyle/>
        <a:p>
          <a:endParaRPr lang="zh-CN" altLang="en-US"/>
        </a:p>
      </dgm:t>
    </dgm:pt>
    <dgm:pt modelId="{E046D769-0303-421A-B6B2-010FAD5D9551}" type="pres">
      <dgm:prSet presAssocID="{CC975C0B-F306-4AC5-BAAB-55835B1A7E12}" presName="hierChild4" presStyleCnt="0"/>
      <dgm:spPr/>
    </dgm:pt>
    <dgm:pt modelId="{B25EA662-7040-4615-8362-273E59B786AB}" type="pres">
      <dgm:prSet presAssocID="{CC975C0B-F306-4AC5-BAAB-55835B1A7E12}" presName="hierChild5" presStyleCnt="0"/>
      <dgm:spPr/>
    </dgm:pt>
    <dgm:pt modelId="{61A4AB84-509D-43C6-9B36-ACBAABB483B0}" type="pres">
      <dgm:prSet presAssocID="{233F9A9F-9F84-4502-AD9F-9376DBC05DB6}" presName="hierChild5" presStyleCnt="0"/>
      <dgm:spPr/>
    </dgm:pt>
    <dgm:pt modelId="{B3581955-15BC-43B7-8AFC-A71EE7742633}" type="pres">
      <dgm:prSet presAssocID="{33C327BD-84D2-4B67-90D8-6D55D75D5720}" presName="Name64" presStyleLbl="parChTrans1D2" presStyleIdx="5" presStyleCnt="8"/>
      <dgm:spPr/>
      <dgm:t>
        <a:bodyPr/>
        <a:lstStyle/>
        <a:p>
          <a:endParaRPr lang="zh-CN" altLang="en-US"/>
        </a:p>
      </dgm:t>
    </dgm:pt>
    <dgm:pt modelId="{FB0BC431-D960-4DD5-9C4D-36DC6DF0B40A}" type="pres">
      <dgm:prSet presAssocID="{CD6FCCCA-10BA-4398-AF47-EADDA0E6E712}" presName="hierRoot2" presStyleCnt="0">
        <dgm:presLayoutVars>
          <dgm:hierBranch val="init"/>
        </dgm:presLayoutVars>
      </dgm:prSet>
      <dgm:spPr/>
    </dgm:pt>
    <dgm:pt modelId="{F4B1A1D5-F715-403D-8496-F90ABE39562B}" type="pres">
      <dgm:prSet presAssocID="{CD6FCCCA-10BA-4398-AF47-EADDA0E6E712}" presName="rootComposite" presStyleCnt="0"/>
      <dgm:spPr/>
    </dgm:pt>
    <dgm:pt modelId="{E8D4411A-4573-480F-ADEA-CC425AB395D7}" type="pres">
      <dgm:prSet presAssocID="{CD6FCCCA-10BA-4398-AF47-EADDA0E6E712}" presName="rootText" presStyleLbl="node2" presStyleIdx="5" presStyleCnt="8" custScaleX="94009">
        <dgm:presLayoutVars>
          <dgm:chPref val="3"/>
        </dgm:presLayoutVars>
      </dgm:prSet>
      <dgm:spPr/>
      <dgm:t>
        <a:bodyPr/>
        <a:lstStyle/>
        <a:p>
          <a:endParaRPr lang="zh-CN" altLang="en-US"/>
        </a:p>
      </dgm:t>
    </dgm:pt>
    <dgm:pt modelId="{0A29A48E-7422-4F4A-B2CB-9EE3A1239EE2}" type="pres">
      <dgm:prSet presAssocID="{CD6FCCCA-10BA-4398-AF47-EADDA0E6E712}" presName="rootConnector" presStyleLbl="node2" presStyleIdx="5" presStyleCnt="8"/>
      <dgm:spPr/>
      <dgm:t>
        <a:bodyPr/>
        <a:lstStyle/>
        <a:p>
          <a:endParaRPr lang="zh-CN" altLang="en-US"/>
        </a:p>
      </dgm:t>
    </dgm:pt>
    <dgm:pt modelId="{E8A5C94E-D0BE-4BB1-8347-325F7831BD19}" type="pres">
      <dgm:prSet presAssocID="{CD6FCCCA-10BA-4398-AF47-EADDA0E6E712}" presName="hierChild4" presStyleCnt="0"/>
      <dgm:spPr/>
    </dgm:pt>
    <dgm:pt modelId="{7525DF91-4C88-4416-B5CE-54F9FD5B9E47}" type="pres">
      <dgm:prSet presAssocID="{6C91DA05-8E43-4874-971F-75E060DC5435}" presName="Name64" presStyleLbl="parChTrans1D3" presStyleIdx="5" presStyleCnt="8"/>
      <dgm:spPr/>
      <dgm:t>
        <a:bodyPr/>
        <a:lstStyle/>
        <a:p>
          <a:endParaRPr lang="zh-CN" altLang="en-US"/>
        </a:p>
      </dgm:t>
    </dgm:pt>
    <dgm:pt modelId="{7FA55DE2-6E3C-4131-9DD5-9500BDC1FC17}" type="pres">
      <dgm:prSet presAssocID="{67FB7CC8-E113-48C1-925B-28B004B052AC}" presName="hierRoot2" presStyleCnt="0">
        <dgm:presLayoutVars>
          <dgm:hierBranch val="init"/>
        </dgm:presLayoutVars>
      </dgm:prSet>
      <dgm:spPr/>
    </dgm:pt>
    <dgm:pt modelId="{86EE5311-42A6-414E-9E91-57401DB8BAA4}" type="pres">
      <dgm:prSet presAssocID="{67FB7CC8-E113-48C1-925B-28B004B052AC}" presName="rootComposite" presStyleCnt="0"/>
      <dgm:spPr/>
    </dgm:pt>
    <dgm:pt modelId="{E3F8025F-E866-46C8-8E1F-85B6811558E3}" type="pres">
      <dgm:prSet presAssocID="{67FB7CC8-E113-48C1-925B-28B004B052AC}" presName="rootText" presStyleLbl="node3" presStyleIdx="5" presStyleCnt="8" custScaleX="421969">
        <dgm:presLayoutVars>
          <dgm:chPref val="3"/>
        </dgm:presLayoutVars>
      </dgm:prSet>
      <dgm:spPr/>
      <dgm:t>
        <a:bodyPr/>
        <a:lstStyle/>
        <a:p>
          <a:endParaRPr lang="zh-CN" altLang="en-US"/>
        </a:p>
      </dgm:t>
    </dgm:pt>
    <dgm:pt modelId="{5782196F-6C6D-4B15-AC42-9A29BC3D44B1}" type="pres">
      <dgm:prSet presAssocID="{67FB7CC8-E113-48C1-925B-28B004B052AC}" presName="rootConnector" presStyleLbl="node3" presStyleIdx="5" presStyleCnt="8"/>
      <dgm:spPr/>
      <dgm:t>
        <a:bodyPr/>
        <a:lstStyle/>
        <a:p>
          <a:endParaRPr lang="zh-CN" altLang="en-US"/>
        </a:p>
      </dgm:t>
    </dgm:pt>
    <dgm:pt modelId="{E7DFFC64-8FC7-4A5F-9E4F-083B063D4213}" type="pres">
      <dgm:prSet presAssocID="{67FB7CC8-E113-48C1-925B-28B004B052AC}" presName="hierChild4" presStyleCnt="0"/>
      <dgm:spPr/>
    </dgm:pt>
    <dgm:pt modelId="{D035799B-F939-48A0-8C8C-75995771519D}" type="pres">
      <dgm:prSet presAssocID="{67FB7CC8-E113-48C1-925B-28B004B052AC}" presName="hierChild5" presStyleCnt="0"/>
      <dgm:spPr/>
    </dgm:pt>
    <dgm:pt modelId="{A1AF4FD8-E050-4737-9ED3-A4A902D2A320}" type="pres">
      <dgm:prSet presAssocID="{CD6FCCCA-10BA-4398-AF47-EADDA0E6E712}" presName="hierChild5" presStyleCnt="0"/>
      <dgm:spPr/>
    </dgm:pt>
    <dgm:pt modelId="{43F899E6-95E8-4800-8EC7-A468FBE42B75}" type="pres">
      <dgm:prSet presAssocID="{711EEC52-1949-465A-9E35-7BB0180092F7}" presName="Name64" presStyleLbl="parChTrans1D2" presStyleIdx="6" presStyleCnt="8"/>
      <dgm:spPr/>
      <dgm:t>
        <a:bodyPr/>
        <a:lstStyle/>
        <a:p>
          <a:endParaRPr lang="zh-CN" altLang="en-US"/>
        </a:p>
      </dgm:t>
    </dgm:pt>
    <dgm:pt modelId="{98349AB1-E15C-4412-A94D-69055805E0FB}" type="pres">
      <dgm:prSet presAssocID="{AE1FA72F-B624-4EDA-B532-923B7D0EC5A9}" presName="hierRoot2" presStyleCnt="0">
        <dgm:presLayoutVars>
          <dgm:hierBranch val="init"/>
        </dgm:presLayoutVars>
      </dgm:prSet>
      <dgm:spPr/>
    </dgm:pt>
    <dgm:pt modelId="{A45D630E-D39A-48C5-B798-A87617C60879}" type="pres">
      <dgm:prSet presAssocID="{AE1FA72F-B624-4EDA-B532-923B7D0EC5A9}" presName="rootComposite" presStyleCnt="0"/>
      <dgm:spPr/>
    </dgm:pt>
    <dgm:pt modelId="{033FEA80-D111-46F8-83BE-520A43B9B906}" type="pres">
      <dgm:prSet presAssocID="{AE1FA72F-B624-4EDA-B532-923B7D0EC5A9}" presName="rootText" presStyleLbl="node2" presStyleIdx="6" presStyleCnt="8" custScaleX="94009">
        <dgm:presLayoutVars>
          <dgm:chPref val="3"/>
        </dgm:presLayoutVars>
      </dgm:prSet>
      <dgm:spPr/>
      <dgm:t>
        <a:bodyPr/>
        <a:lstStyle/>
        <a:p>
          <a:endParaRPr lang="zh-CN" altLang="en-US"/>
        </a:p>
      </dgm:t>
    </dgm:pt>
    <dgm:pt modelId="{59A4B8C7-A4EB-4FAA-9F94-2F7A1FC189F9}" type="pres">
      <dgm:prSet presAssocID="{AE1FA72F-B624-4EDA-B532-923B7D0EC5A9}" presName="rootConnector" presStyleLbl="node2" presStyleIdx="6" presStyleCnt="8"/>
      <dgm:spPr/>
      <dgm:t>
        <a:bodyPr/>
        <a:lstStyle/>
        <a:p>
          <a:endParaRPr lang="zh-CN" altLang="en-US"/>
        </a:p>
      </dgm:t>
    </dgm:pt>
    <dgm:pt modelId="{8D4ACA75-130B-44A0-B89B-A95DD9106C7A}" type="pres">
      <dgm:prSet presAssocID="{AE1FA72F-B624-4EDA-B532-923B7D0EC5A9}" presName="hierChild4" presStyleCnt="0"/>
      <dgm:spPr/>
    </dgm:pt>
    <dgm:pt modelId="{109C61B0-70B6-47F0-BFB0-D4DD47D09532}" type="pres">
      <dgm:prSet presAssocID="{96AC43DE-1F7E-4A8D-9D31-FF6B7E43D4D0}" presName="Name64" presStyleLbl="parChTrans1D3" presStyleIdx="6" presStyleCnt="8"/>
      <dgm:spPr/>
      <dgm:t>
        <a:bodyPr/>
        <a:lstStyle/>
        <a:p>
          <a:endParaRPr lang="zh-CN" altLang="en-US"/>
        </a:p>
      </dgm:t>
    </dgm:pt>
    <dgm:pt modelId="{2E0F4915-B1FD-4C0D-B27A-43F36493DB09}" type="pres">
      <dgm:prSet presAssocID="{63C25F77-CC7C-47D8-B4AE-92130292CA25}" presName="hierRoot2" presStyleCnt="0">
        <dgm:presLayoutVars>
          <dgm:hierBranch val="init"/>
        </dgm:presLayoutVars>
      </dgm:prSet>
      <dgm:spPr/>
    </dgm:pt>
    <dgm:pt modelId="{EC1C6E74-6794-45C6-8732-B68D5212996C}" type="pres">
      <dgm:prSet presAssocID="{63C25F77-CC7C-47D8-B4AE-92130292CA25}" presName="rootComposite" presStyleCnt="0"/>
      <dgm:spPr/>
    </dgm:pt>
    <dgm:pt modelId="{507A88F0-2260-487B-8089-A45E725F1A87}" type="pres">
      <dgm:prSet presAssocID="{63C25F77-CC7C-47D8-B4AE-92130292CA25}" presName="rootText" presStyleLbl="node3" presStyleIdx="6" presStyleCnt="8" custScaleX="421969">
        <dgm:presLayoutVars>
          <dgm:chPref val="3"/>
        </dgm:presLayoutVars>
      </dgm:prSet>
      <dgm:spPr/>
      <dgm:t>
        <a:bodyPr/>
        <a:lstStyle/>
        <a:p>
          <a:endParaRPr lang="zh-CN" altLang="en-US"/>
        </a:p>
      </dgm:t>
    </dgm:pt>
    <dgm:pt modelId="{17493E73-B987-4A38-B21F-681A630CB3C5}" type="pres">
      <dgm:prSet presAssocID="{63C25F77-CC7C-47D8-B4AE-92130292CA25}" presName="rootConnector" presStyleLbl="node3" presStyleIdx="6" presStyleCnt="8"/>
      <dgm:spPr/>
      <dgm:t>
        <a:bodyPr/>
        <a:lstStyle/>
        <a:p>
          <a:endParaRPr lang="zh-CN" altLang="en-US"/>
        </a:p>
      </dgm:t>
    </dgm:pt>
    <dgm:pt modelId="{679FA1E2-BD4A-4B50-BBED-098DF4CB2D73}" type="pres">
      <dgm:prSet presAssocID="{63C25F77-CC7C-47D8-B4AE-92130292CA25}" presName="hierChild4" presStyleCnt="0"/>
      <dgm:spPr/>
    </dgm:pt>
    <dgm:pt modelId="{57DA295D-3619-4979-BD97-6FA1FDCFC98F}" type="pres">
      <dgm:prSet presAssocID="{63C25F77-CC7C-47D8-B4AE-92130292CA25}" presName="hierChild5" presStyleCnt="0"/>
      <dgm:spPr/>
    </dgm:pt>
    <dgm:pt modelId="{5AC2AB0A-7E00-495D-B75C-7EE31F27FB8C}" type="pres">
      <dgm:prSet presAssocID="{AE1FA72F-B624-4EDA-B532-923B7D0EC5A9}" presName="hierChild5" presStyleCnt="0"/>
      <dgm:spPr/>
    </dgm:pt>
    <dgm:pt modelId="{77ACB133-EF52-45C9-AF53-482809367924}" type="pres">
      <dgm:prSet presAssocID="{2BDFA162-AC04-4A25-B3C7-BB09EB811886}" presName="Name64" presStyleLbl="parChTrans1D2" presStyleIdx="7" presStyleCnt="8"/>
      <dgm:spPr/>
      <dgm:t>
        <a:bodyPr/>
        <a:lstStyle/>
        <a:p>
          <a:endParaRPr lang="zh-CN" altLang="en-US"/>
        </a:p>
      </dgm:t>
    </dgm:pt>
    <dgm:pt modelId="{E5BCA8A2-EBC1-4127-A554-C5D02D39E157}" type="pres">
      <dgm:prSet presAssocID="{22F5B5D5-86EE-4758-A98E-1D560CBE60DD}" presName="hierRoot2" presStyleCnt="0">
        <dgm:presLayoutVars>
          <dgm:hierBranch val="init"/>
        </dgm:presLayoutVars>
      </dgm:prSet>
      <dgm:spPr/>
    </dgm:pt>
    <dgm:pt modelId="{52D20307-5A75-4BAE-BB67-6F18F5D79B79}" type="pres">
      <dgm:prSet presAssocID="{22F5B5D5-86EE-4758-A98E-1D560CBE60DD}" presName="rootComposite" presStyleCnt="0"/>
      <dgm:spPr/>
    </dgm:pt>
    <dgm:pt modelId="{1202F373-1EEA-4BFB-B44E-28A121AB1700}" type="pres">
      <dgm:prSet presAssocID="{22F5B5D5-86EE-4758-A98E-1D560CBE60DD}" presName="rootText" presStyleLbl="node2" presStyleIdx="7" presStyleCnt="8" custScaleX="94009">
        <dgm:presLayoutVars>
          <dgm:chPref val="3"/>
        </dgm:presLayoutVars>
      </dgm:prSet>
      <dgm:spPr/>
      <dgm:t>
        <a:bodyPr/>
        <a:lstStyle/>
        <a:p>
          <a:endParaRPr lang="zh-CN" altLang="en-US"/>
        </a:p>
      </dgm:t>
    </dgm:pt>
    <dgm:pt modelId="{189EFBC8-D475-42EC-88FD-0CA937692F23}" type="pres">
      <dgm:prSet presAssocID="{22F5B5D5-86EE-4758-A98E-1D560CBE60DD}" presName="rootConnector" presStyleLbl="node2" presStyleIdx="7" presStyleCnt="8"/>
      <dgm:spPr/>
      <dgm:t>
        <a:bodyPr/>
        <a:lstStyle/>
        <a:p>
          <a:endParaRPr lang="zh-CN" altLang="en-US"/>
        </a:p>
      </dgm:t>
    </dgm:pt>
    <dgm:pt modelId="{D9A47061-D664-464E-ACDD-F26BDB9B3F9C}" type="pres">
      <dgm:prSet presAssocID="{22F5B5D5-86EE-4758-A98E-1D560CBE60DD}" presName="hierChild4" presStyleCnt="0"/>
      <dgm:spPr/>
    </dgm:pt>
    <dgm:pt modelId="{DCCC99E8-3125-4D9C-9480-C693E46FCB5C}" type="pres">
      <dgm:prSet presAssocID="{D1AC3B7E-AD5B-4A5D-8A78-6C28200EB742}" presName="Name64" presStyleLbl="parChTrans1D3" presStyleIdx="7" presStyleCnt="8"/>
      <dgm:spPr/>
      <dgm:t>
        <a:bodyPr/>
        <a:lstStyle/>
        <a:p>
          <a:endParaRPr lang="zh-CN" altLang="en-US"/>
        </a:p>
      </dgm:t>
    </dgm:pt>
    <dgm:pt modelId="{4ADA34B9-0EAA-462D-8C98-2431900DAEF4}" type="pres">
      <dgm:prSet presAssocID="{005CF634-A835-4140-967F-50477272A87D}" presName="hierRoot2" presStyleCnt="0">
        <dgm:presLayoutVars>
          <dgm:hierBranch val="init"/>
        </dgm:presLayoutVars>
      </dgm:prSet>
      <dgm:spPr/>
    </dgm:pt>
    <dgm:pt modelId="{16FF84F1-81B9-4FB5-8BDE-633688A042D3}" type="pres">
      <dgm:prSet presAssocID="{005CF634-A835-4140-967F-50477272A87D}" presName="rootComposite" presStyleCnt="0"/>
      <dgm:spPr/>
    </dgm:pt>
    <dgm:pt modelId="{F7A9417A-8DC3-4CBD-A55B-9FACBF8C058A}" type="pres">
      <dgm:prSet presAssocID="{005CF634-A835-4140-967F-50477272A87D}" presName="rootText" presStyleLbl="node3" presStyleIdx="7" presStyleCnt="8" custScaleX="421969">
        <dgm:presLayoutVars>
          <dgm:chPref val="3"/>
        </dgm:presLayoutVars>
      </dgm:prSet>
      <dgm:spPr/>
      <dgm:t>
        <a:bodyPr/>
        <a:lstStyle/>
        <a:p>
          <a:endParaRPr lang="zh-CN" altLang="en-US"/>
        </a:p>
      </dgm:t>
    </dgm:pt>
    <dgm:pt modelId="{036ABA18-3A79-456B-9D92-B9EFF1D51841}" type="pres">
      <dgm:prSet presAssocID="{005CF634-A835-4140-967F-50477272A87D}" presName="rootConnector" presStyleLbl="node3" presStyleIdx="7" presStyleCnt="8"/>
      <dgm:spPr/>
      <dgm:t>
        <a:bodyPr/>
        <a:lstStyle/>
        <a:p>
          <a:endParaRPr lang="zh-CN" altLang="en-US"/>
        </a:p>
      </dgm:t>
    </dgm:pt>
    <dgm:pt modelId="{73BF7966-D87F-48B2-ABBD-1EB40069B95B}" type="pres">
      <dgm:prSet presAssocID="{005CF634-A835-4140-967F-50477272A87D}" presName="hierChild4" presStyleCnt="0"/>
      <dgm:spPr/>
    </dgm:pt>
    <dgm:pt modelId="{163BBDA0-EE64-4216-937A-FF5431DF4AA8}" type="pres">
      <dgm:prSet presAssocID="{005CF634-A835-4140-967F-50477272A87D}" presName="hierChild5" presStyleCnt="0"/>
      <dgm:spPr/>
    </dgm:pt>
    <dgm:pt modelId="{E549AAD6-269A-471C-B204-D12D05644485}" type="pres">
      <dgm:prSet presAssocID="{22F5B5D5-86EE-4758-A98E-1D560CBE60DD}" presName="hierChild5" presStyleCnt="0"/>
      <dgm:spPr/>
    </dgm:pt>
    <dgm:pt modelId="{DE54AAE0-3A90-4245-BE99-006A6A82388D}" type="pres">
      <dgm:prSet presAssocID="{5B46F934-5B6F-4716-A905-2DE893FEE354}" presName="hierChild3" presStyleCnt="0"/>
      <dgm:spPr/>
    </dgm:pt>
  </dgm:ptLst>
  <dgm:cxnLst>
    <dgm:cxn modelId="{6A78BB26-3023-44A0-B536-8AEBECD1C891}" type="presOf" srcId="{C2BB1018-B248-4699-9C47-EB8DC48A38BE}" destId="{58A8986A-C202-46FC-A298-282F5CC82027}" srcOrd="0" destOrd="0" presId="urn:microsoft.com/office/officeart/2009/3/layout/HorizontalOrganizationChart"/>
    <dgm:cxn modelId="{9DE3AB37-38AE-4CD7-A6D7-4B2EE0E75AA1}" type="presOf" srcId="{08AB40FE-554C-468A-ADF3-D6A113B1BE9A}" destId="{C35E7DCB-9DC5-48D4-9812-1291FE7AB6F5}" srcOrd="0" destOrd="0" presId="urn:microsoft.com/office/officeart/2009/3/layout/HorizontalOrganizationChart"/>
    <dgm:cxn modelId="{C5215D11-224D-4983-BD27-2652AB228735}" type="presOf" srcId="{B156D146-5C5B-4CCB-B38A-BB8D3DFD222D}" destId="{5AC81A2A-B351-44AA-9680-6132C417D844}" srcOrd="0" destOrd="0" presId="urn:microsoft.com/office/officeart/2009/3/layout/HorizontalOrganizationChart"/>
    <dgm:cxn modelId="{5718A983-66E7-4685-BE1F-F688E0DEBC18}" type="presOf" srcId="{C8701219-0D9F-4728-AB2B-8295B63405B2}" destId="{8CD0F2AF-A154-461A-B77D-A364C99B3E60}" srcOrd="0" destOrd="0" presId="urn:microsoft.com/office/officeart/2009/3/layout/HorizontalOrganizationChart"/>
    <dgm:cxn modelId="{AB6015F4-22CD-49F9-8862-F77F590D0BF2}" type="presOf" srcId="{25DB67EA-1306-43DC-BD51-081A34C08981}" destId="{11F4CD49-A65A-4572-8159-EEB34095521F}" srcOrd="1" destOrd="0" presId="urn:microsoft.com/office/officeart/2009/3/layout/HorizontalOrganizationChart"/>
    <dgm:cxn modelId="{5462D52B-6F13-4FEF-B689-3E196D28C8C1}" type="presOf" srcId="{36E1098A-5630-4B41-88A8-7495C9DD0F90}" destId="{ED4AE531-8543-48D8-AB11-2930D85E7250}" srcOrd="0" destOrd="0" presId="urn:microsoft.com/office/officeart/2009/3/layout/HorizontalOrganizationChart"/>
    <dgm:cxn modelId="{A9C66110-CEFA-4E69-A3AF-B615E2CA6A60}" type="presOf" srcId="{96AC43DE-1F7E-4A8D-9D31-FF6B7E43D4D0}" destId="{109C61B0-70B6-47F0-BFB0-D4DD47D09532}" srcOrd="0" destOrd="0" presId="urn:microsoft.com/office/officeart/2009/3/layout/HorizontalOrganizationChart"/>
    <dgm:cxn modelId="{BB748EFC-AECE-421A-A158-AC485B7DC760}" type="presOf" srcId="{9AB27776-802D-4BC3-8B8A-F5EEF6371AAD}" destId="{5E7FBD34-DEEA-470E-B323-F722CE3E883C}" srcOrd="0" destOrd="0" presId="urn:microsoft.com/office/officeart/2009/3/layout/HorizontalOrganizationChart"/>
    <dgm:cxn modelId="{B124655A-8495-4BD1-B533-D5D69D81096E}" type="presOf" srcId="{721FBA64-2B2E-4A3A-8CF5-94FA77C2A598}" destId="{10A3321A-2F57-49C9-84B3-F1EF493469F1}" srcOrd="0" destOrd="0" presId="urn:microsoft.com/office/officeart/2009/3/layout/HorizontalOrganizationChart"/>
    <dgm:cxn modelId="{DDEB86E5-29CB-40F9-9338-9CE17B9DFD2D}" type="presOf" srcId="{711EEC52-1949-465A-9E35-7BB0180092F7}" destId="{43F899E6-95E8-4800-8EC7-A468FBE42B75}" srcOrd="0" destOrd="0" presId="urn:microsoft.com/office/officeart/2009/3/layout/HorizontalOrganizationChart"/>
    <dgm:cxn modelId="{2A0F3C8A-DAF5-412E-8C59-317D67596E10}" type="presOf" srcId="{67FB7CC8-E113-48C1-925B-28B004B052AC}" destId="{5782196F-6C6D-4B15-AC42-9A29BC3D44B1}" srcOrd="1" destOrd="0" presId="urn:microsoft.com/office/officeart/2009/3/layout/HorizontalOrganizationChart"/>
    <dgm:cxn modelId="{1CB588C0-CBB8-4D2D-A5DF-082F0886464E}" srcId="{5B46F934-5B6F-4716-A905-2DE893FEE354}" destId="{233F9A9F-9F84-4502-AD9F-9376DBC05DB6}" srcOrd="4" destOrd="0" parTransId="{6A0BB849-84A7-4DBE-B7FE-3785232E7B2F}" sibTransId="{B90A964A-3739-4A0A-B6F3-407A0519389E}"/>
    <dgm:cxn modelId="{F12C0D8A-3245-4B8B-A04A-6444F686D246}" type="presOf" srcId="{69417183-94EF-452B-B8C0-E63C11BFC87A}" destId="{842A73D6-A67B-4BE1-AD87-5448270BB9C0}" srcOrd="0" destOrd="0" presId="urn:microsoft.com/office/officeart/2009/3/layout/HorizontalOrganizationChart"/>
    <dgm:cxn modelId="{7AF8D880-BE3E-49C2-B264-0C450D290411}" type="presOf" srcId="{CD6FCCCA-10BA-4398-AF47-EADDA0E6E712}" destId="{E8D4411A-4573-480F-ADEA-CC425AB395D7}" srcOrd="0" destOrd="0" presId="urn:microsoft.com/office/officeart/2009/3/layout/HorizontalOrganizationChart"/>
    <dgm:cxn modelId="{A84F1F3A-6413-4ACC-83A6-1E742153E94C}" type="presOf" srcId="{36E1098A-5630-4B41-88A8-7495C9DD0F90}" destId="{992F3C86-7185-466B-BBFD-38C9C4AF36F5}" srcOrd="1" destOrd="0" presId="urn:microsoft.com/office/officeart/2009/3/layout/HorizontalOrganizationChart"/>
    <dgm:cxn modelId="{EBA2EA9C-31B2-4944-9414-20A2B5F3B2F8}" srcId="{CD6FCCCA-10BA-4398-AF47-EADDA0E6E712}" destId="{67FB7CC8-E113-48C1-925B-28B004B052AC}" srcOrd="0" destOrd="0" parTransId="{6C91DA05-8E43-4874-971F-75E060DC5435}" sibTransId="{2A72AB2B-1D9B-4359-80CF-79D634A228B1}"/>
    <dgm:cxn modelId="{0B350B26-AA61-4D98-A5BD-65AC9C19BB9D}" type="presOf" srcId="{CC975C0B-F306-4AC5-BAAB-55835B1A7E12}" destId="{5CDDE7E8-1459-45D1-AA34-EEA0C51DAAC1}" srcOrd="0" destOrd="0" presId="urn:microsoft.com/office/officeart/2009/3/layout/HorizontalOrganizationChart"/>
    <dgm:cxn modelId="{E496767E-36D6-423D-B20F-DC4D44162B7D}" type="presOf" srcId="{22F5B5D5-86EE-4758-A98E-1D560CBE60DD}" destId="{1202F373-1EEA-4BFB-B44E-28A121AB1700}" srcOrd="0" destOrd="0" presId="urn:microsoft.com/office/officeart/2009/3/layout/HorizontalOrganizationChart"/>
    <dgm:cxn modelId="{B3FA0D38-CF00-4F86-AF30-3F8528F8EC56}" type="presOf" srcId="{63C25F77-CC7C-47D8-B4AE-92130292CA25}" destId="{507A88F0-2260-487B-8089-A45E725F1A87}" srcOrd="0" destOrd="0" presId="urn:microsoft.com/office/officeart/2009/3/layout/HorizontalOrganizationChart"/>
    <dgm:cxn modelId="{A052B302-6EB0-48FB-9099-D277CDCDA12B}" type="presOf" srcId="{D1AC3B7E-AD5B-4A5D-8A78-6C28200EB742}" destId="{DCCC99E8-3125-4D9C-9480-C693E46FCB5C}" srcOrd="0" destOrd="0" presId="urn:microsoft.com/office/officeart/2009/3/layout/HorizontalOrganizationChart"/>
    <dgm:cxn modelId="{A837F788-93A7-485B-969F-57DA4BA375A4}" srcId="{25DB67EA-1306-43DC-BD51-081A34C08981}" destId="{36E1098A-5630-4B41-88A8-7495C9DD0F90}" srcOrd="0" destOrd="0" parTransId="{93406179-2488-4CD8-836C-83E255B1CFE9}" sibTransId="{B17CF210-7014-440C-9302-211402258A38}"/>
    <dgm:cxn modelId="{F8621CBB-0A54-4791-8768-B1F354069112}" type="presOf" srcId="{69A2FDE6-EF1B-42BC-B433-ECD578FE3000}" destId="{39E49792-0926-41E9-AB0C-FD87989F49A1}" srcOrd="1" destOrd="0" presId="urn:microsoft.com/office/officeart/2009/3/layout/HorizontalOrganizationChart"/>
    <dgm:cxn modelId="{318A2118-D8C9-42D1-B075-293C23232C54}" srcId="{5B46F934-5B6F-4716-A905-2DE893FEE354}" destId="{08AB40FE-554C-468A-ADF3-D6A113B1BE9A}" srcOrd="0" destOrd="0" parTransId="{8222E34B-9B40-4DBD-A301-7018369207EA}" sibTransId="{C5942920-3370-467B-AFF4-4935CE2013E8}"/>
    <dgm:cxn modelId="{97ED9A2C-F631-4FAC-842B-F4BBE707D6C4}" type="presOf" srcId="{CD6FCCCA-10BA-4398-AF47-EADDA0E6E712}" destId="{0A29A48E-7422-4F4A-B2CB-9EE3A1239EE2}" srcOrd="1" destOrd="0" presId="urn:microsoft.com/office/officeart/2009/3/layout/HorizontalOrganizationChart"/>
    <dgm:cxn modelId="{2EF44051-0F35-418A-A577-5FC809BB5299}" srcId="{5B46F934-5B6F-4716-A905-2DE893FEE354}" destId="{CD6FCCCA-10BA-4398-AF47-EADDA0E6E712}" srcOrd="5" destOrd="0" parTransId="{33C327BD-84D2-4B67-90D8-6D55D75D5720}" sibTransId="{9AE04F30-2BE7-42A9-AE78-1C959EE78143}"/>
    <dgm:cxn modelId="{C7A2F679-F50B-4558-8B50-8CD3738251D6}" type="presOf" srcId="{901276D3-CB8E-440B-B089-B62CCD3C99E7}" destId="{9AFC436C-7DD2-4C0E-979A-4CCF0D955F2B}" srcOrd="0" destOrd="0" presId="urn:microsoft.com/office/officeart/2009/3/layout/HorizontalOrganizationChart"/>
    <dgm:cxn modelId="{111F85A5-26A1-4292-96D9-D3DF12910303}" type="presOf" srcId="{1FE5365C-8A9A-4F31-AC61-E3B98A3F44E0}" destId="{9D14F8C7-770E-4BC4-82CA-A36CE90912A8}" srcOrd="1" destOrd="0" presId="urn:microsoft.com/office/officeart/2009/3/layout/HorizontalOrganizationChart"/>
    <dgm:cxn modelId="{9E5E31E8-1835-4864-9965-5E2F3544E055}" type="presOf" srcId="{6A0BB849-84A7-4DBE-B7FE-3785232E7B2F}" destId="{836E1B12-FE93-42A5-BB8D-E0ADEE1735F1}" srcOrd="0" destOrd="0" presId="urn:microsoft.com/office/officeart/2009/3/layout/HorizontalOrganizationChart"/>
    <dgm:cxn modelId="{B63E2B7F-DEB0-478B-AADB-655331C62F42}" srcId="{1FE5365C-8A9A-4F31-AC61-E3B98A3F44E0}" destId="{C8701219-0D9F-4728-AB2B-8295B63405B2}" srcOrd="0" destOrd="0" parTransId="{07FE40D2-0113-4753-BE56-C9EC7AC505D3}" sibTransId="{D765980E-B72B-42D9-A424-6BCCEA2A992E}"/>
    <dgm:cxn modelId="{5E6ED109-A8B0-4A13-8226-D94CE65C3D6A}" type="presOf" srcId="{901276D3-CB8E-440B-B089-B62CCD3C99E7}" destId="{40C80F2B-A790-48F2-8486-16D836AF4E56}" srcOrd="1" destOrd="0" presId="urn:microsoft.com/office/officeart/2009/3/layout/HorizontalOrganizationChart"/>
    <dgm:cxn modelId="{B3BA836F-6108-4617-BA88-3310352BA3DA}" type="presOf" srcId="{6C91DA05-8E43-4874-971F-75E060DC5435}" destId="{7525DF91-4C88-4416-B5CE-54F9FD5B9E47}" srcOrd="0" destOrd="0" presId="urn:microsoft.com/office/officeart/2009/3/layout/HorizontalOrganizationChart"/>
    <dgm:cxn modelId="{E249D18A-BECF-49E6-AC85-14AF41B79235}" srcId="{08AB40FE-554C-468A-ADF3-D6A113B1BE9A}" destId="{B156D146-5C5B-4CCB-B38A-BB8D3DFD222D}" srcOrd="0" destOrd="0" parTransId="{4F057089-35D5-4F16-A9FF-7DA03911E29E}" sibTransId="{D62521E1-B9CB-4388-A2A0-AEB9E9A94E34}"/>
    <dgm:cxn modelId="{A5C9018F-DAC8-4008-BA87-F1F0B7BE540F}" srcId="{AE1FA72F-B624-4EDA-B532-923B7D0EC5A9}" destId="{63C25F77-CC7C-47D8-B4AE-92130292CA25}" srcOrd="0" destOrd="0" parTransId="{96AC43DE-1F7E-4A8D-9D31-FF6B7E43D4D0}" sibTransId="{7CBD0125-53A5-4678-A020-BF2B2C7642BB}"/>
    <dgm:cxn modelId="{01915836-E4B2-4FAA-98D5-F7A9B48C4B85}" type="presOf" srcId="{33C327BD-84D2-4B67-90D8-6D55D75D5720}" destId="{B3581955-15BC-43B7-8AFC-A71EE7742633}" srcOrd="0" destOrd="0" presId="urn:microsoft.com/office/officeart/2009/3/layout/HorizontalOrganizationChart"/>
    <dgm:cxn modelId="{FAD86BA8-1606-4ACA-A682-EF525F518454}" type="presOf" srcId="{07FE40D2-0113-4753-BE56-C9EC7AC505D3}" destId="{711714F8-2A9A-4A4E-BD9E-C1DCBAF44C81}" srcOrd="0" destOrd="0" presId="urn:microsoft.com/office/officeart/2009/3/layout/HorizontalOrganizationChart"/>
    <dgm:cxn modelId="{04492419-4931-4080-BF69-2B484CF41921}" srcId="{5B46F934-5B6F-4716-A905-2DE893FEE354}" destId="{22F5B5D5-86EE-4758-A98E-1D560CBE60DD}" srcOrd="7" destOrd="0" parTransId="{2BDFA162-AC04-4A25-B3C7-BB09EB811886}" sibTransId="{FCFE509F-CFDF-4929-BFFF-9858CFDE1121}"/>
    <dgm:cxn modelId="{80A8A0D9-7566-41F6-89EC-8C57717774B5}" type="presOf" srcId="{AE1FA72F-B624-4EDA-B532-923B7D0EC5A9}" destId="{59A4B8C7-A4EB-4FAA-9F94-2F7A1FC189F9}" srcOrd="1" destOrd="0" presId="urn:microsoft.com/office/officeart/2009/3/layout/HorizontalOrganizationChart"/>
    <dgm:cxn modelId="{3F7C0BB7-537A-4D2F-8ABB-85BBD4DCDD62}" srcId="{5B46F934-5B6F-4716-A905-2DE893FEE354}" destId="{901276D3-CB8E-440B-B089-B62CCD3C99E7}" srcOrd="3" destOrd="0" parTransId="{721FBA64-2B2E-4A3A-8CF5-94FA77C2A598}" sibTransId="{1495829C-1DFE-42C0-A6B8-4D32CAE77A69}"/>
    <dgm:cxn modelId="{5D41838C-DC01-40D4-B716-B87FFA0825FF}" type="presOf" srcId="{1FE5365C-8A9A-4F31-AC61-E3B98A3F44E0}" destId="{AA7AC5D6-B3EF-415A-8EE7-852D1D15109A}" srcOrd="0" destOrd="0" presId="urn:microsoft.com/office/officeart/2009/3/layout/HorizontalOrganizationChart"/>
    <dgm:cxn modelId="{43F5422C-A0E2-48EE-AD1B-329D9867233F}" srcId="{5B46F934-5B6F-4716-A905-2DE893FEE354}" destId="{25DB67EA-1306-43DC-BD51-081A34C08981}" srcOrd="1" destOrd="0" parTransId="{E3E38B57-978B-421B-B6BF-1DE14DDCD071}" sibTransId="{91EABDEA-1572-421C-A7DD-FDD98ACA97F1}"/>
    <dgm:cxn modelId="{9021E2EE-6573-4F4C-A3F9-88C33AC08D2A}" srcId="{5B46F934-5B6F-4716-A905-2DE893FEE354}" destId="{AE1FA72F-B624-4EDA-B532-923B7D0EC5A9}" srcOrd="6" destOrd="0" parTransId="{711EEC52-1949-465A-9E35-7BB0180092F7}" sibTransId="{4324DE6D-5FA7-4CF1-9939-1508689530C7}"/>
    <dgm:cxn modelId="{331331B7-4F97-4826-8FE1-9BC9FE7FF5BC}" type="presOf" srcId="{93406179-2488-4CD8-836C-83E255B1CFE9}" destId="{DC9A9B52-71BE-4AD3-83F7-909482DACA39}" srcOrd="0" destOrd="0" presId="urn:microsoft.com/office/officeart/2009/3/layout/HorizontalOrganizationChart"/>
    <dgm:cxn modelId="{EB171FCC-5852-4392-8484-C34272D615B4}" type="presOf" srcId="{B156D146-5C5B-4CCB-B38A-BB8D3DFD222D}" destId="{9492878C-02E3-402B-B953-E95C08CAD179}" srcOrd="1" destOrd="0" presId="urn:microsoft.com/office/officeart/2009/3/layout/HorizontalOrganizationChart"/>
    <dgm:cxn modelId="{6D82B026-CF2E-454C-92E0-EFDA19944513}" type="presOf" srcId="{233F9A9F-9F84-4502-AD9F-9376DBC05DB6}" destId="{6A646059-DD59-41C0-82FD-499A8B2987DF}" srcOrd="0" destOrd="0" presId="urn:microsoft.com/office/officeart/2009/3/layout/HorizontalOrganizationChart"/>
    <dgm:cxn modelId="{0F83F8D8-6C6F-4FEF-AD01-26A74ECA2241}" type="presOf" srcId="{63C25F77-CC7C-47D8-B4AE-92130292CA25}" destId="{17493E73-B987-4A38-B21F-681A630CB3C5}" srcOrd="1" destOrd="0" presId="urn:microsoft.com/office/officeart/2009/3/layout/HorizontalOrganizationChart"/>
    <dgm:cxn modelId="{357E670D-6370-4D3A-B859-FAEE1D05E2F9}" type="presOf" srcId="{67FB7CC8-E113-48C1-925B-28B004B052AC}" destId="{E3F8025F-E866-46C8-8E1F-85B6811558E3}" srcOrd="0" destOrd="0" presId="urn:microsoft.com/office/officeart/2009/3/layout/HorizontalOrganizationChart"/>
    <dgm:cxn modelId="{6DD4F2DF-816F-431A-8751-4F92E5782850}" type="presOf" srcId="{005CF634-A835-4140-967F-50477272A87D}" destId="{F7A9417A-8DC3-4CBD-A55B-9FACBF8C058A}" srcOrd="0" destOrd="0" presId="urn:microsoft.com/office/officeart/2009/3/layout/HorizontalOrganizationChart"/>
    <dgm:cxn modelId="{DA9DDFB1-598A-4D7C-B60D-F1146A901012}" type="presOf" srcId="{22F5B5D5-86EE-4758-A98E-1D560CBE60DD}" destId="{189EFBC8-D475-42EC-88FD-0CA937692F23}" srcOrd="1" destOrd="0" presId="urn:microsoft.com/office/officeart/2009/3/layout/HorizontalOrganizationChart"/>
    <dgm:cxn modelId="{D734FE5E-F345-4E3A-9AD1-8877F45D10B0}" type="presOf" srcId="{E3E38B57-978B-421B-B6BF-1DE14DDCD071}" destId="{A00A44BF-6A63-4060-AE68-8EE964EE5CF8}" srcOrd="0" destOrd="0" presId="urn:microsoft.com/office/officeart/2009/3/layout/HorizontalOrganizationChart"/>
    <dgm:cxn modelId="{9BEB910B-AA30-4825-9231-336CE473FE17}" type="presOf" srcId="{8F6DE030-77D3-4AB7-B914-325F2ED51D55}" destId="{28CC73F2-4BDE-40C0-A153-636012A02265}" srcOrd="0" destOrd="0" presId="urn:microsoft.com/office/officeart/2009/3/layout/HorizontalOrganizationChart"/>
    <dgm:cxn modelId="{2B1DF2B1-2218-49B0-AB9C-3B979760F8EF}" type="presOf" srcId="{69A2FDE6-EF1B-42BC-B433-ECD578FE3000}" destId="{F664EB86-3FA8-49E1-B83A-090AA38680FE}" srcOrd="0" destOrd="0" presId="urn:microsoft.com/office/officeart/2009/3/layout/HorizontalOrganizationChart"/>
    <dgm:cxn modelId="{EDB56AF0-3D01-4808-92BB-1ABB8A446EE1}" type="presOf" srcId="{C8701219-0D9F-4728-AB2B-8295B63405B2}" destId="{F374B996-5AB2-4BAE-A3A2-CF2CABD5FE0B}" srcOrd="1" destOrd="0" presId="urn:microsoft.com/office/officeart/2009/3/layout/HorizontalOrganizationChart"/>
    <dgm:cxn modelId="{541F8E87-55CE-4F3C-A552-7F867D45AA3C}" type="presOf" srcId="{005CF634-A835-4140-967F-50477272A87D}" destId="{036ABA18-3A79-456B-9D92-B9EFF1D51841}" srcOrd="1" destOrd="0" presId="urn:microsoft.com/office/officeart/2009/3/layout/HorizontalOrganizationChart"/>
    <dgm:cxn modelId="{B4407E2A-536F-42DB-A7A7-128A4E7CE784}" srcId="{5B46F934-5B6F-4716-A905-2DE893FEE354}" destId="{1FE5365C-8A9A-4F31-AC61-E3B98A3F44E0}" srcOrd="2" destOrd="0" parTransId="{9AB27776-802D-4BC3-8B8A-F5EEF6371AAD}" sibTransId="{C57AF178-7989-4096-96DB-22C5406927CF}"/>
    <dgm:cxn modelId="{1AD4C482-2972-490C-AB4E-FB62F85701EF}" srcId="{901276D3-CB8E-440B-B089-B62CCD3C99E7}" destId="{69A2FDE6-EF1B-42BC-B433-ECD578FE3000}" srcOrd="0" destOrd="0" parTransId="{69417183-94EF-452B-B8C0-E63C11BFC87A}" sibTransId="{2057549C-4CAF-4473-BF76-08F3EA26C4AC}"/>
    <dgm:cxn modelId="{CC8E91BD-7514-4CB7-B49A-7F2AA3DAFF1F}" srcId="{8F6DE030-77D3-4AB7-B914-325F2ED51D55}" destId="{5B46F934-5B6F-4716-A905-2DE893FEE354}" srcOrd="0" destOrd="0" parTransId="{E290B7C2-E0C2-4504-A016-6C118F7C55B0}" sibTransId="{C3FDCA87-1CE5-43D2-ABC4-9268D4F64CE0}"/>
    <dgm:cxn modelId="{9BB04FEE-1888-4615-BE99-1B790426E131}" type="presOf" srcId="{5B46F934-5B6F-4716-A905-2DE893FEE354}" destId="{01586D67-C383-4BD2-B896-A9ABCC2B1E86}" srcOrd="1" destOrd="0" presId="urn:microsoft.com/office/officeart/2009/3/layout/HorizontalOrganizationChart"/>
    <dgm:cxn modelId="{F3359953-EEAE-46B2-8EDD-0D0C366CE81C}" type="presOf" srcId="{8222E34B-9B40-4DBD-A301-7018369207EA}" destId="{87E793C0-EA62-4337-8F6F-63859783D807}" srcOrd="0" destOrd="0" presId="urn:microsoft.com/office/officeart/2009/3/layout/HorizontalOrganizationChart"/>
    <dgm:cxn modelId="{6BD2564B-3A68-4F38-B4E3-252E2DFCEC17}" type="presOf" srcId="{4F057089-35D5-4F16-A9FF-7DA03911E29E}" destId="{C9452A38-5D76-46A6-A991-310A36B1F518}" srcOrd="0" destOrd="0" presId="urn:microsoft.com/office/officeart/2009/3/layout/HorizontalOrganizationChart"/>
    <dgm:cxn modelId="{FD973970-3EB7-4E58-AF12-5703417B1506}" type="presOf" srcId="{25DB67EA-1306-43DC-BD51-081A34C08981}" destId="{8A82D348-2DC4-43E4-A771-35745700EE19}" srcOrd="0" destOrd="0" presId="urn:microsoft.com/office/officeart/2009/3/layout/HorizontalOrganizationChart"/>
    <dgm:cxn modelId="{F8FA4DBE-992F-4585-9F0C-B34162F08325}" type="presOf" srcId="{233F9A9F-9F84-4502-AD9F-9376DBC05DB6}" destId="{92D14650-D7A3-4491-89F9-9DC306AC3222}" srcOrd="1" destOrd="0" presId="urn:microsoft.com/office/officeart/2009/3/layout/HorizontalOrganizationChart"/>
    <dgm:cxn modelId="{C5DDBAFA-09BC-43F6-ADEF-32ADDE518E07}" type="presOf" srcId="{2BDFA162-AC04-4A25-B3C7-BB09EB811886}" destId="{77ACB133-EF52-45C9-AF53-482809367924}" srcOrd="0" destOrd="0" presId="urn:microsoft.com/office/officeart/2009/3/layout/HorizontalOrganizationChart"/>
    <dgm:cxn modelId="{D24BA458-53C7-4A67-83DA-26DDD308A5EF}" type="presOf" srcId="{08AB40FE-554C-468A-ADF3-D6A113B1BE9A}" destId="{A2EFDF10-FCEB-4A48-B1A0-9C4039DCB876}" srcOrd="1" destOrd="0" presId="urn:microsoft.com/office/officeart/2009/3/layout/HorizontalOrganizationChart"/>
    <dgm:cxn modelId="{8C661397-E692-4D86-AEDC-93CB1FA10B68}" srcId="{233F9A9F-9F84-4502-AD9F-9376DBC05DB6}" destId="{CC975C0B-F306-4AC5-BAAB-55835B1A7E12}" srcOrd="0" destOrd="0" parTransId="{C2BB1018-B248-4699-9C47-EB8DC48A38BE}" sibTransId="{25E4B037-707A-49EA-B201-236E1EBE667C}"/>
    <dgm:cxn modelId="{68DC73A0-7920-4219-A491-693581E1CAD1}" srcId="{22F5B5D5-86EE-4758-A98E-1D560CBE60DD}" destId="{005CF634-A835-4140-967F-50477272A87D}" srcOrd="0" destOrd="0" parTransId="{D1AC3B7E-AD5B-4A5D-8A78-6C28200EB742}" sibTransId="{9B2B4139-0BB7-467C-9AF4-FCE33AC87F72}"/>
    <dgm:cxn modelId="{AE78D4E7-E721-477F-8233-D724A4C12D01}" type="presOf" srcId="{CC975C0B-F306-4AC5-BAAB-55835B1A7E12}" destId="{50A6942E-BA6F-4AE1-8956-22EE557AA8E6}" srcOrd="1" destOrd="0" presId="urn:microsoft.com/office/officeart/2009/3/layout/HorizontalOrganizationChart"/>
    <dgm:cxn modelId="{ACF00BF3-BB7D-4B16-9F46-4AA993845485}" type="presOf" srcId="{5B46F934-5B6F-4716-A905-2DE893FEE354}" destId="{32309F7D-7078-4C3F-AEC6-EBF2ADA4CCB6}" srcOrd="0" destOrd="0" presId="urn:microsoft.com/office/officeart/2009/3/layout/HorizontalOrganizationChart"/>
    <dgm:cxn modelId="{550175B9-2D6A-4C89-9769-25F9C549C81C}" type="presOf" srcId="{AE1FA72F-B624-4EDA-B532-923B7D0EC5A9}" destId="{033FEA80-D111-46F8-83BE-520A43B9B906}" srcOrd="0" destOrd="0" presId="urn:microsoft.com/office/officeart/2009/3/layout/HorizontalOrganizationChart"/>
    <dgm:cxn modelId="{7E40B50D-D065-4E38-82C3-CA31BE8144D8}" type="presParOf" srcId="{28CC73F2-4BDE-40C0-A153-636012A02265}" destId="{804F7CE2-C7D3-4683-B9DB-9D3916E76366}" srcOrd="0" destOrd="0" presId="urn:microsoft.com/office/officeart/2009/3/layout/HorizontalOrganizationChart"/>
    <dgm:cxn modelId="{8A60810A-082F-47AA-8448-232E4D6D3C5B}" type="presParOf" srcId="{804F7CE2-C7D3-4683-B9DB-9D3916E76366}" destId="{1FF9B347-15F8-4739-9B01-38306ADE39F9}" srcOrd="0" destOrd="0" presId="urn:microsoft.com/office/officeart/2009/3/layout/HorizontalOrganizationChart"/>
    <dgm:cxn modelId="{B3AB9E96-5583-4B3C-8E63-F3FA88841AFC}" type="presParOf" srcId="{1FF9B347-15F8-4739-9B01-38306ADE39F9}" destId="{32309F7D-7078-4C3F-AEC6-EBF2ADA4CCB6}" srcOrd="0" destOrd="0" presId="urn:microsoft.com/office/officeart/2009/3/layout/HorizontalOrganizationChart"/>
    <dgm:cxn modelId="{6A4DFC83-59A2-437E-8E15-DA045AFD99F9}" type="presParOf" srcId="{1FF9B347-15F8-4739-9B01-38306ADE39F9}" destId="{01586D67-C383-4BD2-B896-A9ABCC2B1E86}" srcOrd="1" destOrd="0" presId="urn:microsoft.com/office/officeart/2009/3/layout/HorizontalOrganizationChart"/>
    <dgm:cxn modelId="{763D5F6F-C704-43A0-BAC0-0C9E233AF0DC}" type="presParOf" srcId="{804F7CE2-C7D3-4683-B9DB-9D3916E76366}" destId="{40A49AFB-A63E-47D8-BA90-5C525042B7BC}" srcOrd="1" destOrd="0" presId="urn:microsoft.com/office/officeart/2009/3/layout/HorizontalOrganizationChart"/>
    <dgm:cxn modelId="{65620C3E-503F-4A56-914E-A23FA63DC0A2}" type="presParOf" srcId="{40A49AFB-A63E-47D8-BA90-5C525042B7BC}" destId="{87E793C0-EA62-4337-8F6F-63859783D807}" srcOrd="0" destOrd="0" presId="urn:microsoft.com/office/officeart/2009/3/layout/HorizontalOrganizationChart"/>
    <dgm:cxn modelId="{C97F4A60-5E82-4991-83ED-5B829B276A5A}" type="presParOf" srcId="{40A49AFB-A63E-47D8-BA90-5C525042B7BC}" destId="{85D78676-862F-41BF-947A-F0F04E860273}" srcOrd="1" destOrd="0" presId="urn:microsoft.com/office/officeart/2009/3/layout/HorizontalOrganizationChart"/>
    <dgm:cxn modelId="{35BA2F42-A19F-4070-ABEC-78D9C3316FCF}" type="presParOf" srcId="{85D78676-862F-41BF-947A-F0F04E860273}" destId="{5F836596-B47C-4850-B0E4-44CD35BEE700}" srcOrd="0" destOrd="0" presId="urn:microsoft.com/office/officeart/2009/3/layout/HorizontalOrganizationChart"/>
    <dgm:cxn modelId="{2F47846E-335B-44DE-9F1D-624D07CD1AE7}" type="presParOf" srcId="{5F836596-B47C-4850-B0E4-44CD35BEE700}" destId="{C35E7DCB-9DC5-48D4-9812-1291FE7AB6F5}" srcOrd="0" destOrd="0" presId="urn:microsoft.com/office/officeart/2009/3/layout/HorizontalOrganizationChart"/>
    <dgm:cxn modelId="{A8C363A4-949D-4390-BB57-3D1ACD62892C}" type="presParOf" srcId="{5F836596-B47C-4850-B0E4-44CD35BEE700}" destId="{A2EFDF10-FCEB-4A48-B1A0-9C4039DCB876}" srcOrd="1" destOrd="0" presId="urn:microsoft.com/office/officeart/2009/3/layout/HorizontalOrganizationChart"/>
    <dgm:cxn modelId="{ABC66566-6FEE-43BF-A485-A7B55714473B}" type="presParOf" srcId="{85D78676-862F-41BF-947A-F0F04E860273}" destId="{D0DA8296-F7A2-482B-BD1D-C10CFC32E199}" srcOrd="1" destOrd="0" presId="urn:microsoft.com/office/officeart/2009/3/layout/HorizontalOrganizationChart"/>
    <dgm:cxn modelId="{F59A7D88-8971-47E3-9CE7-8B81FB1E2695}" type="presParOf" srcId="{D0DA8296-F7A2-482B-BD1D-C10CFC32E199}" destId="{C9452A38-5D76-46A6-A991-310A36B1F518}" srcOrd="0" destOrd="0" presId="urn:microsoft.com/office/officeart/2009/3/layout/HorizontalOrganizationChart"/>
    <dgm:cxn modelId="{97B24216-443E-42B2-A192-095779071F52}" type="presParOf" srcId="{D0DA8296-F7A2-482B-BD1D-C10CFC32E199}" destId="{869E5F46-1D73-4D48-B10E-C68CDC04909A}" srcOrd="1" destOrd="0" presId="urn:microsoft.com/office/officeart/2009/3/layout/HorizontalOrganizationChart"/>
    <dgm:cxn modelId="{79DDCB1F-A0D4-4F45-932E-73FCDA777D7D}" type="presParOf" srcId="{869E5F46-1D73-4D48-B10E-C68CDC04909A}" destId="{CD477B13-2DA4-4180-AE48-92784333FBBD}" srcOrd="0" destOrd="0" presId="urn:microsoft.com/office/officeart/2009/3/layout/HorizontalOrganizationChart"/>
    <dgm:cxn modelId="{16A55EF3-E922-418D-81D6-A6D85B75955A}" type="presParOf" srcId="{CD477B13-2DA4-4180-AE48-92784333FBBD}" destId="{5AC81A2A-B351-44AA-9680-6132C417D844}" srcOrd="0" destOrd="0" presId="urn:microsoft.com/office/officeart/2009/3/layout/HorizontalOrganizationChart"/>
    <dgm:cxn modelId="{7BEFD4A4-D21D-4498-8E22-A5947BECBCB8}" type="presParOf" srcId="{CD477B13-2DA4-4180-AE48-92784333FBBD}" destId="{9492878C-02E3-402B-B953-E95C08CAD179}" srcOrd="1" destOrd="0" presId="urn:microsoft.com/office/officeart/2009/3/layout/HorizontalOrganizationChart"/>
    <dgm:cxn modelId="{845BBCCB-EC59-4451-9902-EEF735990AD0}" type="presParOf" srcId="{869E5F46-1D73-4D48-B10E-C68CDC04909A}" destId="{62DB4390-970B-4C0C-B115-E0FEB36C6433}" srcOrd="1" destOrd="0" presId="urn:microsoft.com/office/officeart/2009/3/layout/HorizontalOrganizationChart"/>
    <dgm:cxn modelId="{710C4DEA-4DFB-40C2-AEA9-86EFA0EBA483}" type="presParOf" srcId="{869E5F46-1D73-4D48-B10E-C68CDC04909A}" destId="{0554E92A-E544-4884-8909-B896F59C7B95}" srcOrd="2" destOrd="0" presId="urn:microsoft.com/office/officeart/2009/3/layout/HorizontalOrganizationChart"/>
    <dgm:cxn modelId="{FB990492-99C6-40D1-9505-1E87B8F10A0F}" type="presParOf" srcId="{85D78676-862F-41BF-947A-F0F04E860273}" destId="{43A1A903-25DC-498E-8B83-433263EA3941}" srcOrd="2" destOrd="0" presId="urn:microsoft.com/office/officeart/2009/3/layout/HorizontalOrganizationChart"/>
    <dgm:cxn modelId="{D10B9F6F-6540-446F-9016-ECC85B588E24}" type="presParOf" srcId="{40A49AFB-A63E-47D8-BA90-5C525042B7BC}" destId="{A00A44BF-6A63-4060-AE68-8EE964EE5CF8}" srcOrd="2" destOrd="0" presId="urn:microsoft.com/office/officeart/2009/3/layout/HorizontalOrganizationChart"/>
    <dgm:cxn modelId="{A7A94111-7005-4400-A4EF-ADC7B80C558E}" type="presParOf" srcId="{40A49AFB-A63E-47D8-BA90-5C525042B7BC}" destId="{B8E741E7-6B3D-4B9D-A15F-7853162B40FC}" srcOrd="3" destOrd="0" presId="urn:microsoft.com/office/officeart/2009/3/layout/HorizontalOrganizationChart"/>
    <dgm:cxn modelId="{31F8E054-5C3D-4A19-BE1F-0D222D7B9574}" type="presParOf" srcId="{B8E741E7-6B3D-4B9D-A15F-7853162B40FC}" destId="{577D4C01-3128-4B39-BB73-45C727A820AD}" srcOrd="0" destOrd="0" presId="urn:microsoft.com/office/officeart/2009/3/layout/HorizontalOrganizationChart"/>
    <dgm:cxn modelId="{419596FF-C061-406E-B30C-7BC90B39E4E9}" type="presParOf" srcId="{577D4C01-3128-4B39-BB73-45C727A820AD}" destId="{8A82D348-2DC4-43E4-A771-35745700EE19}" srcOrd="0" destOrd="0" presId="urn:microsoft.com/office/officeart/2009/3/layout/HorizontalOrganizationChart"/>
    <dgm:cxn modelId="{BD718545-FF1A-4109-B993-99413EE88863}" type="presParOf" srcId="{577D4C01-3128-4B39-BB73-45C727A820AD}" destId="{11F4CD49-A65A-4572-8159-EEB34095521F}" srcOrd="1" destOrd="0" presId="urn:microsoft.com/office/officeart/2009/3/layout/HorizontalOrganizationChart"/>
    <dgm:cxn modelId="{1AD8913C-0D9A-4842-B33C-9277E83BBE9E}" type="presParOf" srcId="{B8E741E7-6B3D-4B9D-A15F-7853162B40FC}" destId="{444DD005-2FE8-4BD8-AD8A-7E54208B657A}" srcOrd="1" destOrd="0" presId="urn:microsoft.com/office/officeart/2009/3/layout/HorizontalOrganizationChart"/>
    <dgm:cxn modelId="{06DDAB05-97B3-48DE-9454-04CD040C96B0}" type="presParOf" srcId="{444DD005-2FE8-4BD8-AD8A-7E54208B657A}" destId="{DC9A9B52-71BE-4AD3-83F7-909482DACA39}" srcOrd="0" destOrd="0" presId="urn:microsoft.com/office/officeart/2009/3/layout/HorizontalOrganizationChart"/>
    <dgm:cxn modelId="{ACA6DB15-7927-405E-B166-BC4FB09FC12B}" type="presParOf" srcId="{444DD005-2FE8-4BD8-AD8A-7E54208B657A}" destId="{DA74C799-9EAD-4AC4-B0B7-27B8C0C47592}" srcOrd="1" destOrd="0" presId="urn:microsoft.com/office/officeart/2009/3/layout/HorizontalOrganizationChart"/>
    <dgm:cxn modelId="{6C2A6CFA-B1B9-49F2-A9A4-A73E8C3BF620}" type="presParOf" srcId="{DA74C799-9EAD-4AC4-B0B7-27B8C0C47592}" destId="{EC571E24-076D-43EE-B63E-131F09C497D5}" srcOrd="0" destOrd="0" presId="urn:microsoft.com/office/officeart/2009/3/layout/HorizontalOrganizationChart"/>
    <dgm:cxn modelId="{A99C94CF-EDD7-49A2-A130-087B9AC459C3}" type="presParOf" srcId="{EC571E24-076D-43EE-B63E-131F09C497D5}" destId="{ED4AE531-8543-48D8-AB11-2930D85E7250}" srcOrd="0" destOrd="0" presId="urn:microsoft.com/office/officeart/2009/3/layout/HorizontalOrganizationChart"/>
    <dgm:cxn modelId="{11E199C9-5714-4E8A-92D4-F2DA3A2C3584}" type="presParOf" srcId="{EC571E24-076D-43EE-B63E-131F09C497D5}" destId="{992F3C86-7185-466B-BBFD-38C9C4AF36F5}" srcOrd="1" destOrd="0" presId="urn:microsoft.com/office/officeart/2009/3/layout/HorizontalOrganizationChart"/>
    <dgm:cxn modelId="{378E0512-BBCF-4506-996C-294048F59712}" type="presParOf" srcId="{DA74C799-9EAD-4AC4-B0B7-27B8C0C47592}" destId="{A705CF4E-9A9D-4F88-9413-5F2D8126A7D6}" srcOrd="1" destOrd="0" presId="urn:microsoft.com/office/officeart/2009/3/layout/HorizontalOrganizationChart"/>
    <dgm:cxn modelId="{26ED6C08-32A4-4DD9-97CD-FD2924CA1FB8}" type="presParOf" srcId="{DA74C799-9EAD-4AC4-B0B7-27B8C0C47592}" destId="{2BBB2E1F-AEBF-4B70-98C9-78DE3CC2AA2E}" srcOrd="2" destOrd="0" presId="urn:microsoft.com/office/officeart/2009/3/layout/HorizontalOrganizationChart"/>
    <dgm:cxn modelId="{9F3D3F7F-ACFF-4DEE-A958-0DC1E81C9923}" type="presParOf" srcId="{B8E741E7-6B3D-4B9D-A15F-7853162B40FC}" destId="{7DD4B5A8-645B-47EB-8ED9-C8F17368782E}" srcOrd="2" destOrd="0" presId="urn:microsoft.com/office/officeart/2009/3/layout/HorizontalOrganizationChart"/>
    <dgm:cxn modelId="{9E1B83F2-FB90-45C2-8DC3-8ADC955E0C6C}" type="presParOf" srcId="{40A49AFB-A63E-47D8-BA90-5C525042B7BC}" destId="{5E7FBD34-DEEA-470E-B323-F722CE3E883C}" srcOrd="4" destOrd="0" presId="urn:microsoft.com/office/officeart/2009/3/layout/HorizontalOrganizationChart"/>
    <dgm:cxn modelId="{9D7406CD-AA73-434B-9150-CAE3F4C5221F}" type="presParOf" srcId="{40A49AFB-A63E-47D8-BA90-5C525042B7BC}" destId="{785DA7A0-F093-4E73-B5D9-19EF6148F2F3}" srcOrd="5" destOrd="0" presId="urn:microsoft.com/office/officeart/2009/3/layout/HorizontalOrganizationChart"/>
    <dgm:cxn modelId="{E1FFCAF7-4984-4404-9521-5FA968FB09C5}" type="presParOf" srcId="{785DA7A0-F093-4E73-B5D9-19EF6148F2F3}" destId="{CE935C30-BD6A-4C32-A942-2F38C252050A}" srcOrd="0" destOrd="0" presId="urn:microsoft.com/office/officeart/2009/3/layout/HorizontalOrganizationChart"/>
    <dgm:cxn modelId="{54AE56A5-C6A6-4D98-ADA0-A902342269C9}" type="presParOf" srcId="{CE935C30-BD6A-4C32-A942-2F38C252050A}" destId="{AA7AC5D6-B3EF-415A-8EE7-852D1D15109A}" srcOrd="0" destOrd="0" presId="urn:microsoft.com/office/officeart/2009/3/layout/HorizontalOrganizationChart"/>
    <dgm:cxn modelId="{FBD1314B-C01C-427B-A69C-0CE149492DA6}" type="presParOf" srcId="{CE935C30-BD6A-4C32-A942-2F38C252050A}" destId="{9D14F8C7-770E-4BC4-82CA-A36CE90912A8}" srcOrd="1" destOrd="0" presId="urn:microsoft.com/office/officeart/2009/3/layout/HorizontalOrganizationChart"/>
    <dgm:cxn modelId="{9FA95B65-63BF-44C8-882D-B9120BB54279}" type="presParOf" srcId="{785DA7A0-F093-4E73-B5D9-19EF6148F2F3}" destId="{53F38D43-47C1-4241-821E-B30BA89A69B6}" srcOrd="1" destOrd="0" presId="urn:microsoft.com/office/officeart/2009/3/layout/HorizontalOrganizationChart"/>
    <dgm:cxn modelId="{5116D6F4-78FB-4B14-B547-A315E07794FE}" type="presParOf" srcId="{53F38D43-47C1-4241-821E-B30BA89A69B6}" destId="{711714F8-2A9A-4A4E-BD9E-C1DCBAF44C81}" srcOrd="0" destOrd="0" presId="urn:microsoft.com/office/officeart/2009/3/layout/HorizontalOrganizationChart"/>
    <dgm:cxn modelId="{30AF91AD-ED97-42BE-BEA1-D5F6B00FD709}" type="presParOf" srcId="{53F38D43-47C1-4241-821E-B30BA89A69B6}" destId="{62CDFFD2-6146-450A-BCA1-4262AB25C8B9}" srcOrd="1" destOrd="0" presId="urn:microsoft.com/office/officeart/2009/3/layout/HorizontalOrganizationChart"/>
    <dgm:cxn modelId="{EF509D62-3BE1-4EA8-875A-19CAA4E8A4C4}" type="presParOf" srcId="{62CDFFD2-6146-450A-BCA1-4262AB25C8B9}" destId="{0E442636-036C-40A4-94C4-9711EACACD82}" srcOrd="0" destOrd="0" presId="urn:microsoft.com/office/officeart/2009/3/layout/HorizontalOrganizationChart"/>
    <dgm:cxn modelId="{4959BA9C-A00F-4BE9-84F3-CB6834E62E72}" type="presParOf" srcId="{0E442636-036C-40A4-94C4-9711EACACD82}" destId="{8CD0F2AF-A154-461A-B77D-A364C99B3E60}" srcOrd="0" destOrd="0" presId="urn:microsoft.com/office/officeart/2009/3/layout/HorizontalOrganizationChart"/>
    <dgm:cxn modelId="{B4EBBAA4-4C14-47FE-A566-423218ED26D3}" type="presParOf" srcId="{0E442636-036C-40A4-94C4-9711EACACD82}" destId="{F374B996-5AB2-4BAE-A3A2-CF2CABD5FE0B}" srcOrd="1" destOrd="0" presId="urn:microsoft.com/office/officeart/2009/3/layout/HorizontalOrganizationChart"/>
    <dgm:cxn modelId="{362EC324-93B2-4CFF-BA91-1ED574240AFD}" type="presParOf" srcId="{62CDFFD2-6146-450A-BCA1-4262AB25C8B9}" destId="{55E83CDD-05F1-4F8C-8192-2098550544B0}" srcOrd="1" destOrd="0" presId="urn:microsoft.com/office/officeart/2009/3/layout/HorizontalOrganizationChart"/>
    <dgm:cxn modelId="{C4EBD62D-A67A-424E-B257-9E2E1F49D8F2}" type="presParOf" srcId="{62CDFFD2-6146-450A-BCA1-4262AB25C8B9}" destId="{46B9B5D7-01A7-4629-B9A8-49966AE856E1}" srcOrd="2" destOrd="0" presId="urn:microsoft.com/office/officeart/2009/3/layout/HorizontalOrganizationChart"/>
    <dgm:cxn modelId="{06FB8865-8A2E-4817-95AB-EE4234A1DC7B}" type="presParOf" srcId="{785DA7A0-F093-4E73-B5D9-19EF6148F2F3}" destId="{504CA098-AB98-4CDD-BEB2-F1A1E091F186}" srcOrd="2" destOrd="0" presId="urn:microsoft.com/office/officeart/2009/3/layout/HorizontalOrganizationChart"/>
    <dgm:cxn modelId="{7EF9D12C-05CD-422E-B95F-43312E92DC1C}" type="presParOf" srcId="{40A49AFB-A63E-47D8-BA90-5C525042B7BC}" destId="{10A3321A-2F57-49C9-84B3-F1EF493469F1}" srcOrd="6" destOrd="0" presId="urn:microsoft.com/office/officeart/2009/3/layout/HorizontalOrganizationChart"/>
    <dgm:cxn modelId="{F6E0BC5C-831F-4234-A798-B7813111DD9A}" type="presParOf" srcId="{40A49AFB-A63E-47D8-BA90-5C525042B7BC}" destId="{95A21557-21C0-4B7C-A1A2-A7244D232DCE}" srcOrd="7" destOrd="0" presId="urn:microsoft.com/office/officeart/2009/3/layout/HorizontalOrganizationChart"/>
    <dgm:cxn modelId="{2E88E99F-BA78-4B5C-8257-E786E75476D5}" type="presParOf" srcId="{95A21557-21C0-4B7C-A1A2-A7244D232DCE}" destId="{28CB399E-5776-4769-9BFA-A972E9519712}" srcOrd="0" destOrd="0" presId="urn:microsoft.com/office/officeart/2009/3/layout/HorizontalOrganizationChart"/>
    <dgm:cxn modelId="{5F4EE94E-2D1F-4236-B4D9-5CE4F325A22A}" type="presParOf" srcId="{28CB399E-5776-4769-9BFA-A972E9519712}" destId="{9AFC436C-7DD2-4C0E-979A-4CCF0D955F2B}" srcOrd="0" destOrd="0" presId="urn:microsoft.com/office/officeart/2009/3/layout/HorizontalOrganizationChart"/>
    <dgm:cxn modelId="{64818097-FE1E-49BE-A07F-E913972C8646}" type="presParOf" srcId="{28CB399E-5776-4769-9BFA-A972E9519712}" destId="{40C80F2B-A790-48F2-8486-16D836AF4E56}" srcOrd="1" destOrd="0" presId="urn:microsoft.com/office/officeart/2009/3/layout/HorizontalOrganizationChart"/>
    <dgm:cxn modelId="{5207DC3E-23FA-45DF-AB29-ED9458073846}" type="presParOf" srcId="{95A21557-21C0-4B7C-A1A2-A7244D232DCE}" destId="{CD761015-06C5-4696-B5C8-F03850D6739B}" srcOrd="1" destOrd="0" presId="urn:microsoft.com/office/officeart/2009/3/layout/HorizontalOrganizationChart"/>
    <dgm:cxn modelId="{DD0F9F4A-1A6C-492A-A7FE-A5B9E5B4C852}" type="presParOf" srcId="{CD761015-06C5-4696-B5C8-F03850D6739B}" destId="{842A73D6-A67B-4BE1-AD87-5448270BB9C0}" srcOrd="0" destOrd="0" presId="urn:microsoft.com/office/officeart/2009/3/layout/HorizontalOrganizationChart"/>
    <dgm:cxn modelId="{1826151C-0683-4A29-BD17-B350589F186D}" type="presParOf" srcId="{CD761015-06C5-4696-B5C8-F03850D6739B}" destId="{8B7C4007-0405-4FA7-B8E2-2DC2D95B5DA7}" srcOrd="1" destOrd="0" presId="urn:microsoft.com/office/officeart/2009/3/layout/HorizontalOrganizationChart"/>
    <dgm:cxn modelId="{88A565D6-1D2F-47BD-87A8-B504B1907598}" type="presParOf" srcId="{8B7C4007-0405-4FA7-B8E2-2DC2D95B5DA7}" destId="{5F623573-AE03-4EF5-A32D-7D6B98A349CA}" srcOrd="0" destOrd="0" presId="urn:microsoft.com/office/officeart/2009/3/layout/HorizontalOrganizationChart"/>
    <dgm:cxn modelId="{BAF38299-6A6A-4C30-B12D-4C911B96D755}" type="presParOf" srcId="{5F623573-AE03-4EF5-A32D-7D6B98A349CA}" destId="{F664EB86-3FA8-49E1-B83A-090AA38680FE}" srcOrd="0" destOrd="0" presId="urn:microsoft.com/office/officeart/2009/3/layout/HorizontalOrganizationChart"/>
    <dgm:cxn modelId="{E9FBFEC3-2BD5-4934-90A7-93EA396C2004}" type="presParOf" srcId="{5F623573-AE03-4EF5-A32D-7D6B98A349CA}" destId="{39E49792-0926-41E9-AB0C-FD87989F49A1}" srcOrd="1" destOrd="0" presId="urn:microsoft.com/office/officeart/2009/3/layout/HorizontalOrganizationChart"/>
    <dgm:cxn modelId="{D850244A-5DFD-45A9-9A52-ACF756DE056F}" type="presParOf" srcId="{8B7C4007-0405-4FA7-B8E2-2DC2D95B5DA7}" destId="{81613222-CD09-4E59-84B3-1BFA654D9D52}" srcOrd="1" destOrd="0" presId="urn:microsoft.com/office/officeart/2009/3/layout/HorizontalOrganizationChart"/>
    <dgm:cxn modelId="{274231C1-532B-461E-9F58-FED5C24C1829}" type="presParOf" srcId="{8B7C4007-0405-4FA7-B8E2-2DC2D95B5DA7}" destId="{D7A0774B-524B-41FF-8B3F-A667B8F6E644}" srcOrd="2" destOrd="0" presId="urn:microsoft.com/office/officeart/2009/3/layout/HorizontalOrganizationChart"/>
    <dgm:cxn modelId="{72188A28-B582-4E2B-9266-791A837A1ED8}" type="presParOf" srcId="{95A21557-21C0-4B7C-A1A2-A7244D232DCE}" destId="{1E1F915B-6B93-4B7D-A68B-E08C5606EA97}" srcOrd="2" destOrd="0" presId="urn:microsoft.com/office/officeart/2009/3/layout/HorizontalOrganizationChart"/>
    <dgm:cxn modelId="{68A21725-0B76-49F9-88A5-0A24C2BCFF57}" type="presParOf" srcId="{40A49AFB-A63E-47D8-BA90-5C525042B7BC}" destId="{836E1B12-FE93-42A5-BB8D-E0ADEE1735F1}" srcOrd="8" destOrd="0" presId="urn:microsoft.com/office/officeart/2009/3/layout/HorizontalOrganizationChart"/>
    <dgm:cxn modelId="{63F27745-9E1B-4A19-A7D1-6305D390D47E}" type="presParOf" srcId="{40A49AFB-A63E-47D8-BA90-5C525042B7BC}" destId="{552D6CEB-1B95-4B57-A5A3-A71C283F29A6}" srcOrd="9" destOrd="0" presId="urn:microsoft.com/office/officeart/2009/3/layout/HorizontalOrganizationChart"/>
    <dgm:cxn modelId="{FC2940F3-97E9-4695-AFBC-505DE866CBCC}" type="presParOf" srcId="{552D6CEB-1B95-4B57-A5A3-A71C283F29A6}" destId="{6FF924D4-FAFC-4E14-A060-4411AE9B0FFA}" srcOrd="0" destOrd="0" presId="urn:microsoft.com/office/officeart/2009/3/layout/HorizontalOrganizationChart"/>
    <dgm:cxn modelId="{786C3536-CCBF-41AC-96E5-112A54C91CF0}" type="presParOf" srcId="{6FF924D4-FAFC-4E14-A060-4411AE9B0FFA}" destId="{6A646059-DD59-41C0-82FD-499A8B2987DF}" srcOrd="0" destOrd="0" presId="urn:microsoft.com/office/officeart/2009/3/layout/HorizontalOrganizationChart"/>
    <dgm:cxn modelId="{CCCBC8C1-AA01-4F37-B989-B611750D100C}" type="presParOf" srcId="{6FF924D4-FAFC-4E14-A060-4411AE9B0FFA}" destId="{92D14650-D7A3-4491-89F9-9DC306AC3222}" srcOrd="1" destOrd="0" presId="urn:microsoft.com/office/officeart/2009/3/layout/HorizontalOrganizationChart"/>
    <dgm:cxn modelId="{44D30941-7C04-40CC-B49C-2910B6EE5DBB}" type="presParOf" srcId="{552D6CEB-1B95-4B57-A5A3-A71C283F29A6}" destId="{712A6872-7669-42CD-9B1A-5C0855FFF61A}" srcOrd="1" destOrd="0" presId="urn:microsoft.com/office/officeart/2009/3/layout/HorizontalOrganizationChart"/>
    <dgm:cxn modelId="{B446E95D-83E1-4CEE-8F6B-72F522D2C764}" type="presParOf" srcId="{712A6872-7669-42CD-9B1A-5C0855FFF61A}" destId="{58A8986A-C202-46FC-A298-282F5CC82027}" srcOrd="0" destOrd="0" presId="urn:microsoft.com/office/officeart/2009/3/layout/HorizontalOrganizationChart"/>
    <dgm:cxn modelId="{0C810785-AD24-4186-85A1-B9A493E014C1}" type="presParOf" srcId="{712A6872-7669-42CD-9B1A-5C0855FFF61A}" destId="{D77A29C0-E9A4-4223-8B1B-5FA17C1EC775}" srcOrd="1" destOrd="0" presId="urn:microsoft.com/office/officeart/2009/3/layout/HorizontalOrganizationChart"/>
    <dgm:cxn modelId="{AB9D84A8-B21D-4DDC-9A4A-3D9F44675A51}" type="presParOf" srcId="{D77A29C0-E9A4-4223-8B1B-5FA17C1EC775}" destId="{5B2EFAC1-C8E4-43EF-9397-EE0D5FBD1779}" srcOrd="0" destOrd="0" presId="urn:microsoft.com/office/officeart/2009/3/layout/HorizontalOrganizationChart"/>
    <dgm:cxn modelId="{302FAD6B-E784-435A-8FC5-A701961C5AAA}" type="presParOf" srcId="{5B2EFAC1-C8E4-43EF-9397-EE0D5FBD1779}" destId="{5CDDE7E8-1459-45D1-AA34-EEA0C51DAAC1}" srcOrd="0" destOrd="0" presId="urn:microsoft.com/office/officeart/2009/3/layout/HorizontalOrganizationChart"/>
    <dgm:cxn modelId="{5B712F84-D796-49AF-9B19-31F8C40138F2}" type="presParOf" srcId="{5B2EFAC1-C8E4-43EF-9397-EE0D5FBD1779}" destId="{50A6942E-BA6F-4AE1-8956-22EE557AA8E6}" srcOrd="1" destOrd="0" presId="urn:microsoft.com/office/officeart/2009/3/layout/HorizontalOrganizationChart"/>
    <dgm:cxn modelId="{AE12AB3E-C06C-4677-BC38-768A73FA52A4}" type="presParOf" srcId="{D77A29C0-E9A4-4223-8B1B-5FA17C1EC775}" destId="{E046D769-0303-421A-B6B2-010FAD5D9551}" srcOrd="1" destOrd="0" presId="urn:microsoft.com/office/officeart/2009/3/layout/HorizontalOrganizationChart"/>
    <dgm:cxn modelId="{EE752781-95A3-421D-9C82-9645AFA29B78}" type="presParOf" srcId="{D77A29C0-E9A4-4223-8B1B-5FA17C1EC775}" destId="{B25EA662-7040-4615-8362-273E59B786AB}" srcOrd="2" destOrd="0" presId="urn:microsoft.com/office/officeart/2009/3/layout/HorizontalOrganizationChart"/>
    <dgm:cxn modelId="{360DC144-2C93-4ED6-A49F-90A36E8E4E9F}" type="presParOf" srcId="{552D6CEB-1B95-4B57-A5A3-A71C283F29A6}" destId="{61A4AB84-509D-43C6-9B36-ACBAABB483B0}" srcOrd="2" destOrd="0" presId="urn:microsoft.com/office/officeart/2009/3/layout/HorizontalOrganizationChart"/>
    <dgm:cxn modelId="{75543449-74B5-4149-A335-1A621087C6C9}" type="presParOf" srcId="{40A49AFB-A63E-47D8-BA90-5C525042B7BC}" destId="{B3581955-15BC-43B7-8AFC-A71EE7742633}" srcOrd="10" destOrd="0" presId="urn:microsoft.com/office/officeart/2009/3/layout/HorizontalOrganizationChart"/>
    <dgm:cxn modelId="{828EB5E9-57BA-4DD2-989A-FB3966F0939C}" type="presParOf" srcId="{40A49AFB-A63E-47D8-BA90-5C525042B7BC}" destId="{FB0BC431-D960-4DD5-9C4D-36DC6DF0B40A}" srcOrd="11" destOrd="0" presId="urn:microsoft.com/office/officeart/2009/3/layout/HorizontalOrganizationChart"/>
    <dgm:cxn modelId="{0DB780AF-1B94-43B5-8B2D-D819D76E642D}" type="presParOf" srcId="{FB0BC431-D960-4DD5-9C4D-36DC6DF0B40A}" destId="{F4B1A1D5-F715-403D-8496-F90ABE39562B}" srcOrd="0" destOrd="0" presId="urn:microsoft.com/office/officeart/2009/3/layout/HorizontalOrganizationChart"/>
    <dgm:cxn modelId="{AE82E9FD-8A0B-42FF-BAC0-EFB31672CB3B}" type="presParOf" srcId="{F4B1A1D5-F715-403D-8496-F90ABE39562B}" destId="{E8D4411A-4573-480F-ADEA-CC425AB395D7}" srcOrd="0" destOrd="0" presId="urn:microsoft.com/office/officeart/2009/3/layout/HorizontalOrganizationChart"/>
    <dgm:cxn modelId="{65C0894A-3F72-457A-8628-D1619EB5D5A5}" type="presParOf" srcId="{F4B1A1D5-F715-403D-8496-F90ABE39562B}" destId="{0A29A48E-7422-4F4A-B2CB-9EE3A1239EE2}" srcOrd="1" destOrd="0" presId="urn:microsoft.com/office/officeart/2009/3/layout/HorizontalOrganizationChart"/>
    <dgm:cxn modelId="{C2358841-AA73-4641-AE05-134FDA3B8976}" type="presParOf" srcId="{FB0BC431-D960-4DD5-9C4D-36DC6DF0B40A}" destId="{E8A5C94E-D0BE-4BB1-8347-325F7831BD19}" srcOrd="1" destOrd="0" presId="urn:microsoft.com/office/officeart/2009/3/layout/HorizontalOrganizationChart"/>
    <dgm:cxn modelId="{6DB9D1D6-6446-42A7-BE7D-D958B5AB483D}" type="presParOf" srcId="{E8A5C94E-D0BE-4BB1-8347-325F7831BD19}" destId="{7525DF91-4C88-4416-B5CE-54F9FD5B9E47}" srcOrd="0" destOrd="0" presId="urn:microsoft.com/office/officeart/2009/3/layout/HorizontalOrganizationChart"/>
    <dgm:cxn modelId="{7673E185-B18F-4875-8871-F5B8DBC19A6F}" type="presParOf" srcId="{E8A5C94E-D0BE-4BB1-8347-325F7831BD19}" destId="{7FA55DE2-6E3C-4131-9DD5-9500BDC1FC17}" srcOrd="1" destOrd="0" presId="urn:microsoft.com/office/officeart/2009/3/layout/HorizontalOrganizationChart"/>
    <dgm:cxn modelId="{8C0E908B-36AF-446C-AF73-56E5DA8F5DAA}" type="presParOf" srcId="{7FA55DE2-6E3C-4131-9DD5-9500BDC1FC17}" destId="{86EE5311-42A6-414E-9E91-57401DB8BAA4}" srcOrd="0" destOrd="0" presId="urn:microsoft.com/office/officeart/2009/3/layout/HorizontalOrganizationChart"/>
    <dgm:cxn modelId="{18485FC2-56BA-47A4-83EE-7F334EA4C202}" type="presParOf" srcId="{86EE5311-42A6-414E-9E91-57401DB8BAA4}" destId="{E3F8025F-E866-46C8-8E1F-85B6811558E3}" srcOrd="0" destOrd="0" presId="urn:microsoft.com/office/officeart/2009/3/layout/HorizontalOrganizationChart"/>
    <dgm:cxn modelId="{CB9AB3A1-35F9-4B3A-9F2C-60CA47029C20}" type="presParOf" srcId="{86EE5311-42A6-414E-9E91-57401DB8BAA4}" destId="{5782196F-6C6D-4B15-AC42-9A29BC3D44B1}" srcOrd="1" destOrd="0" presId="urn:microsoft.com/office/officeart/2009/3/layout/HorizontalOrganizationChart"/>
    <dgm:cxn modelId="{950544B3-C363-4653-85F9-B67B48287975}" type="presParOf" srcId="{7FA55DE2-6E3C-4131-9DD5-9500BDC1FC17}" destId="{E7DFFC64-8FC7-4A5F-9E4F-083B063D4213}" srcOrd="1" destOrd="0" presId="urn:microsoft.com/office/officeart/2009/3/layout/HorizontalOrganizationChart"/>
    <dgm:cxn modelId="{C11576CC-A1C2-41DC-AEF4-D685FBDE8F11}" type="presParOf" srcId="{7FA55DE2-6E3C-4131-9DD5-9500BDC1FC17}" destId="{D035799B-F939-48A0-8C8C-75995771519D}" srcOrd="2" destOrd="0" presId="urn:microsoft.com/office/officeart/2009/3/layout/HorizontalOrganizationChart"/>
    <dgm:cxn modelId="{339774F5-F969-409C-9123-FC823D6A237B}" type="presParOf" srcId="{FB0BC431-D960-4DD5-9C4D-36DC6DF0B40A}" destId="{A1AF4FD8-E050-4737-9ED3-A4A902D2A320}" srcOrd="2" destOrd="0" presId="urn:microsoft.com/office/officeart/2009/3/layout/HorizontalOrganizationChart"/>
    <dgm:cxn modelId="{F82FD9FD-6AB8-4684-80B3-D4E32F6F0359}" type="presParOf" srcId="{40A49AFB-A63E-47D8-BA90-5C525042B7BC}" destId="{43F899E6-95E8-4800-8EC7-A468FBE42B75}" srcOrd="12" destOrd="0" presId="urn:microsoft.com/office/officeart/2009/3/layout/HorizontalOrganizationChart"/>
    <dgm:cxn modelId="{BF737B83-C9DC-4298-A785-B4BAB0678044}" type="presParOf" srcId="{40A49AFB-A63E-47D8-BA90-5C525042B7BC}" destId="{98349AB1-E15C-4412-A94D-69055805E0FB}" srcOrd="13" destOrd="0" presId="urn:microsoft.com/office/officeart/2009/3/layout/HorizontalOrganizationChart"/>
    <dgm:cxn modelId="{6D78CC11-728B-4F31-AA14-99A7FFDF44DF}" type="presParOf" srcId="{98349AB1-E15C-4412-A94D-69055805E0FB}" destId="{A45D630E-D39A-48C5-B798-A87617C60879}" srcOrd="0" destOrd="0" presId="urn:microsoft.com/office/officeart/2009/3/layout/HorizontalOrganizationChart"/>
    <dgm:cxn modelId="{BDA9945C-5DEC-428A-AB31-838D8B199ACA}" type="presParOf" srcId="{A45D630E-D39A-48C5-B798-A87617C60879}" destId="{033FEA80-D111-46F8-83BE-520A43B9B906}" srcOrd="0" destOrd="0" presId="urn:microsoft.com/office/officeart/2009/3/layout/HorizontalOrganizationChart"/>
    <dgm:cxn modelId="{F896642A-D4E4-43C8-8887-61C3B4D0F1B9}" type="presParOf" srcId="{A45D630E-D39A-48C5-B798-A87617C60879}" destId="{59A4B8C7-A4EB-4FAA-9F94-2F7A1FC189F9}" srcOrd="1" destOrd="0" presId="urn:microsoft.com/office/officeart/2009/3/layout/HorizontalOrganizationChart"/>
    <dgm:cxn modelId="{41240D8B-DD71-42FA-83C7-39BF938CA428}" type="presParOf" srcId="{98349AB1-E15C-4412-A94D-69055805E0FB}" destId="{8D4ACA75-130B-44A0-B89B-A95DD9106C7A}" srcOrd="1" destOrd="0" presId="urn:microsoft.com/office/officeart/2009/3/layout/HorizontalOrganizationChart"/>
    <dgm:cxn modelId="{206C2C81-E203-47B4-9850-690706A4337F}" type="presParOf" srcId="{8D4ACA75-130B-44A0-B89B-A95DD9106C7A}" destId="{109C61B0-70B6-47F0-BFB0-D4DD47D09532}" srcOrd="0" destOrd="0" presId="urn:microsoft.com/office/officeart/2009/3/layout/HorizontalOrganizationChart"/>
    <dgm:cxn modelId="{94222611-F7D8-47A8-8000-EFE680689E4B}" type="presParOf" srcId="{8D4ACA75-130B-44A0-B89B-A95DD9106C7A}" destId="{2E0F4915-B1FD-4C0D-B27A-43F36493DB09}" srcOrd="1" destOrd="0" presId="urn:microsoft.com/office/officeart/2009/3/layout/HorizontalOrganizationChart"/>
    <dgm:cxn modelId="{A7A2E7A7-B176-415F-97AA-64E24C1426D0}" type="presParOf" srcId="{2E0F4915-B1FD-4C0D-B27A-43F36493DB09}" destId="{EC1C6E74-6794-45C6-8732-B68D5212996C}" srcOrd="0" destOrd="0" presId="urn:microsoft.com/office/officeart/2009/3/layout/HorizontalOrganizationChart"/>
    <dgm:cxn modelId="{868B855B-9C7F-46A5-A132-754F830637D0}" type="presParOf" srcId="{EC1C6E74-6794-45C6-8732-B68D5212996C}" destId="{507A88F0-2260-487B-8089-A45E725F1A87}" srcOrd="0" destOrd="0" presId="urn:microsoft.com/office/officeart/2009/3/layout/HorizontalOrganizationChart"/>
    <dgm:cxn modelId="{4FB9D536-9C74-4449-9D55-862DE158822E}" type="presParOf" srcId="{EC1C6E74-6794-45C6-8732-B68D5212996C}" destId="{17493E73-B987-4A38-B21F-681A630CB3C5}" srcOrd="1" destOrd="0" presId="urn:microsoft.com/office/officeart/2009/3/layout/HorizontalOrganizationChart"/>
    <dgm:cxn modelId="{05CB5FF6-69F2-4D1B-921A-320B6DB8F0F1}" type="presParOf" srcId="{2E0F4915-B1FD-4C0D-B27A-43F36493DB09}" destId="{679FA1E2-BD4A-4B50-BBED-098DF4CB2D73}" srcOrd="1" destOrd="0" presId="urn:microsoft.com/office/officeart/2009/3/layout/HorizontalOrganizationChart"/>
    <dgm:cxn modelId="{12944006-BADC-4267-AA4F-10F3DEE6C89D}" type="presParOf" srcId="{2E0F4915-B1FD-4C0D-B27A-43F36493DB09}" destId="{57DA295D-3619-4979-BD97-6FA1FDCFC98F}" srcOrd="2" destOrd="0" presId="urn:microsoft.com/office/officeart/2009/3/layout/HorizontalOrganizationChart"/>
    <dgm:cxn modelId="{5E4CDDE0-C038-437D-A4F0-DBC0CF257439}" type="presParOf" srcId="{98349AB1-E15C-4412-A94D-69055805E0FB}" destId="{5AC2AB0A-7E00-495D-B75C-7EE31F27FB8C}" srcOrd="2" destOrd="0" presId="urn:microsoft.com/office/officeart/2009/3/layout/HorizontalOrganizationChart"/>
    <dgm:cxn modelId="{41744C9D-2B29-4F02-9D9E-682C918EC012}" type="presParOf" srcId="{40A49AFB-A63E-47D8-BA90-5C525042B7BC}" destId="{77ACB133-EF52-45C9-AF53-482809367924}" srcOrd="14" destOrd="0" presId="urn:microsoft.com/office/officeart/2009/3/layout/HorizontalOrganizationChart"/>
    <dgm:cxn modelId="{3DBEDA90-7664-4E55-B748-19DC46DFB89A}" type="presParOf" srcId="{40A49AFB-A63E-47D8-BA90-5C525042B7BC}" destId="{E5BCA8A2-EBC1-4127-A554-C5D02D39E157}" srcOrd="15" destOrd="0" presId="urn:microsoft.com/office/officeart/2009/3/layout/HorizontalOrganizationChart"/>
    <dgm:cxn modelId="{2BE65442-660A-4C89-8D51-632941FD0E67}" type="presParOf" srcId="{E5BCA8A2-EBC1-4127-A554-C5D02D39E157}" destId="{52D20307-5A75-4BAE-BB67-6F18F5D79B79}" srcOrd="0" destOrd="0" presId="urn:microsoft.com/office/officeart/2009/3/layout/HorizontalOrganizationChart"/>
    <dgm:cxn modelId="{EACE461E-AE27-4A2D-A692-49ACEBE1EF49}" type="presParOf" srcId="{52D20307-5A75-4BAE-BB67-6F18F5D79B79}" destId="{1202F373-1EEA-4BFB-B44E-28A121AB1700}" srcOrd="0" destOrd="0" presId="urn:microsoft.com/office/officeart/2009/3/layout/HorizontalOrganizationChart"/>
    <dgm:cxn modelId="{60B43C26-36EA-4873-87D5-D9B4653C3B61}" type="presParOf" srcId="{52D20307-5A75-4BAE-BB67-6F18F5D79B79}" destId="{189EFBC8-D475-42EC-88FD-0CA937692F23}" srcOrd="1" destOrd="0" presId="urn:microsoft.com/office/officeart/2009/3/layout/HorizontalOrganizationChart"/>
    <dgm:cxn modelId="{26BC1E24-3A2F-45CA-8906-80B563B81121}" type="presParOf" srcId="{E5BCA8A2-EBC1-4127-A554-C5D02D39E157}" destId="{D9A47061-D664-464E-ACDD-F26BDB9B3F9C}" srcOrd="1" destOrd="0" presId="urn:microsoft.com/office/officeart/2009/3/layout/HorizontalOrganizationChart"/>
    <dgm:cxn modelId="{EA73A900-6517-4A70-ADB1-E79AF085438F}" type="presParOf" srcId="{D9A47061-D664-464E-ACDD-F26BDB9B3F9C}" destId="{DCCC99E8-3125-4D9C-9480-C693E46FCB5C}" srcOrd="0" destOrd="0" presId="urn:microsoft.com/office/officeart/2009/3/layout/HorizontalOrganizationChart"/>
    <dgm:cxn modelId="{D67C8E99-527E-447E-8244-163A24908357}" type="presParOf" srcId="{D9A47061-D664-464E-ACDD-F26BDB9B3F9C}" destId="{4ADA34B9-0EAA-462D-8C98-2431900DAEF4}" srcOrd="1" destOrd="0" presId="urn:microsoft.com/office/officeart/2009/3/layout/HorizontalOrganizationChart"/>
    <dgm:cxn modelId="{DF26FC94-E8A8-4A23-B623-E964323A587A}" type="presParOf" srcId="{4ADA34B9-0EAA-462D-8C98-2431900DAEF4}" destId="{16FF84F1-81B9-4FB5-8BDE-633688A042D3}" srcOrd="0" destOrd="0" presId="urn:microsoft.com/office/officeart/2009/3/layout/HorizontalOrganizationChart"/>
    <dgm:cxn modelId="{1593FDA0-CE57-4061-954F-8814A174F4AE}" type="presParOf" srcId="{16FF84F1-81B9-4FB5-8BDE-633688A042D3}" destId="{F7A9417A-8DC3-4CBD-A55B-9FACBF8C058A}" srcOrd="0" destOrd="0" presId="urn:microsoft.com/office/officeart/2009/3/layout/HorizontalOrganizationChart"/>
    <dgm:cxn modelId="{E49064F9-9862-45F0-8825-68D88591F991}" type="presParOf" srcId="{16FF84F1-81B9-4FB5-8BDE-633688A042D3}" destId="{036ABA18-3A79-456B-9D92-B9EFF1D51841}" srcOrd="1" destOrd="0" presId="urn:microsoft.com/office/officeart/2009/3/layout/HorizontalOrganizationChart"/>
    <dgm:cxn modelId="{73F2B97E-5505-4299-8543-CBEC5A782745}" type="presParOf" srcId="{4ADA34B9-0EAA-462D-8C98-2431900DAEF4}" destId="{73BF7966-D87F-48B2-ABBD-1EB40069B95B}" srcOrd="1" destOrd="0" presId="urn:microsoft.com/office/officeart/2009/3/layout/HorizontalOrganizationChart"/>
    <dgm:cxn modelId="{CF4208B2-AD84-416D-AB7E-6F506B54911C}" type="presParOf" srcId="{4ADA34B9-0EAA-462D-8C98-2431900DAEF4}" destId="{163BBDA0-EE64-4216-937A-FF5431DF4AA8}" srcOrd="2" destOrd="0" presId="urn:microsoft.com/office/officeart/2009/3/layout/HorizontalOrganizationChart"/>
    <dgm:cxn modelId="{149A096B-48D5-4A22-A593-53A475E5AE16}" type="presParOf" srcId="{E5BCA8A2-EBC1-4127-A554-C5D02D39E157}" destId="{E549AAD6-269A-471C-B204-D12D05644485}" srcOrd="2" destOrd="0" presId="urn:microsoft.com/office/officeart/2009/3/layout/HorizontalOrganizationChart"/>
    <dgm:cxn modelId="{FD070890-E743-4E4F-9B63-3828EB226783}" type="presParOf" srcId="{804F7CE2-C7D3-4683-B9DB-9D3916E76366}" destId="{DE54AAE0-3A90-4245-BE99-006A6A82388D}" srcOrd="2" destOrd="0" presId="urn:microsoft.com/office/officeart/2009/3/layout/Horizontal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88BF5-6531-4B5B-8E15-94E8DC581C87}">
      <dsp:nvSpPr>
        <dsp:cNvPr id="0" name=""/>
        <dsp:cNvSpPr/>
      </dsp:nvSpPr>
      <dsp:spPr>
        <a:xfrm>
          <a:off x="4383541" y="5279871"/>
          <a:ext cx="256462" cy="91440"/>
        </a:xfrm>
        <a:custGeom>
          <a:avLst/>
          <a:gdLst/>
          <a:ahLst/>
          <a:cxnLst/>
          <a:rect l="0" t="0" r="0" b="0"/>
          <a:pathLst>
            <a:path>
              <a:moveTo>
                <a:pt x="0" y="45720"/>
              </a:moveTo>
              <a:lnTo>
                <a:pt x="256462"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BAE77F-E096-4B36-B565-246D196D2CD2}">
      <dsp:nvSpPr>
        <dsp:cNvPr id="0" name=""/>
        <dsp:cNvSpPr/>
      </dsp:nvSpPr>
      <dsp:spPr>
        <a:xfrm>
          <a:off x="2844766" y="4774196"/>
          <a:ext cx="256462" cy="551394"/>
        </a:xfrm>
        <a:custGeom>
          <a:avLst/>
          <a:gdLst/>
          <a:ahLst/>
          <a:cxnLst/>
          <a:rect l="0" t="0" r="0" b="0"/>
          <a:pathLst>
            <a:path>
              <a:moveTo>
                <a:pt x="0" y="0"/>
              </a:moveTo>
              <a:lnTo>
                <a:pt x="128231" y="0"/>
              </a:lnTo>
              <a:lnTo>
                <a:pt x="128231" y="551394"/>
              </a:lnTo>
              <a:lnTo>
                <a:pt x="256462" y="55139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B305E1-85A2-4F9F-A653-BBE5DA69E264}">
      <dsp:nvSpPr>
        <dsp:cNvPr id="0" name=""/>
        <dsp:cNvSpPr/>
      </dsp:nvSpPr>
      <dsp:spPr>
        <a:xfrm>
          <a:off x="4383541" y="4728476"/>
          <a:ext cx="256462" cy="91440"/>
        </a:xfrm>
        <a:custGeom>
          <a:avLst/>
          <a:gdLst/>
          <a:ahLst/>
          <a:cxnLst/>
          <a:rect l="0" t="0" r="0" b="0"/>
          <a:pathLst>
            <a:path>
              <a:moveTo>
                <a:pt x="0" y="45720"/>
              </a:moveTo>
              <a:lnTo>
                <a:pt x="256462"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56F26C-7283-4440-944F-ABC3FDBC978C}">
      <dsp:nvSpPr>
        <dsp:cNvPr id="0" name=""/>
        <dsp:cNvSpPr/>
      </dsp:nvSpPr>
      <dsp:spPr>
        <a:xfrm>
          <a:off x="2844766" y="4728476"/>
          <a:ext cx="256462" cy="91440"/>
        </a:xfrm>
        <a:custGeom>
          <a:avLst/>
          <a:gdLst/>
          <a:ahLst/>
          <a:cxnLst/>
          <a:rect l="0" t="0" r="0" b="0"/>
          <a:pathLst>
            <a:path>
              <a:moveTo>
                <a:pt x="0" y="45720"/>
              </a:moveTo>
              <a:lnTo>
                <a:pt x="256462"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D966EC-B9A4-4F93-9D57-4A3C0905BCC6}">
      <dsp:nvSpPr>
        <dsp:cNvPr id="0" name=""/>
        <dsp:cNvSpPr/>
      </dsp:nvSpPr>
      <dsp:spPr>
        <a:xfrm>
          <a:off x="4383541" y="4177082"/>
          <a:ext cx="256462" cy="91440"/>
        </a:xfrm>
        <a:custGeom>
          <a:avLst/>
          <a:gdLst/>
          <a:ahLst/>
          <a:cxnLst/>
          <a:rect l="0" t="0" r="0" b="0"/>
          <a:pathLst>
            <a:path>
              <a:moveTo>
                <a:pt x="0" y="45720"/>
              </a:moveTo>
              <a:lnTo>
                <a:pt x="256462"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49DC54-28BB-4EB2-AEA4-0B4E457F1EE8}">
      <dsp:nvSpPr>
        <dsp:cNvPr id="0" name=""/>
        <dsp:cNvSpPr/>
      </dsp:nvSpPr>
      <dsp:spPr>
        <a:xfrm>
          <a:off x="2844766" y="4222802"/>
          <a:ext cx="256462" cy="551394"/>
        </a:xfrm>
        <a:custGeom>
          <a:avLst/>
          <a:gdLst/>
          <a:ahLst/>
          <a:cxnLst/>
          <a:rect l="0" t="0" r="0" b="0"/>
          <a:pathLst>
            <a:path>
              <a:moveTo>
                <a:pt x="0" y="551394"/>
              </a:moveTo>
              <a:lnTo>
                <a:pt x="128231" y="551394"/>
              </a:lnTo>
              <a:lnTo>
                <a:pt x="128231" y="0"/>
              </a:lnTo>
              <a:lnTo>
                <a:pt x="256462"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A3654F-8710-4931-94E5-A92FAF4A8C75}">
      <dsp:nvSpPr>
        <dsp:cNvPr id="0" name=""/>
        <dsp:cNvSpPr/>
      </dsp:nvSpPr>
      <dsp:spPr>
        <a:xfrm>
          <a:off x="1305991" y="3464634"/>
          <a:ext cx="256462" cy="1309562"/>
        </a:xfrm>
        <a:custGeom>
          <a:avLst/>
          <a:gdLst/>
          <a:ahLst/>
          <a:cxnLst/>
          <a:rect l="0" t="0" r="0" b="0"/>
          <a:pathLst>
            <a:path>
              <a:moveTo>
                <a:pt x="0" y="0"/>
              </a:moveTo>
              <a:lnTo>
                <a:pt x="128231" y="0"/>
              </a:lnTo>
              <a:lnTo>
                <a:pt x="128231" y="1309562"/>
              </a:lnTo>
              <a:lnTo>
                <a:pt x="256462" y="130956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82B4A3-7EEB-4B7A-9B95-D1F963402C9E}">
      <dsp:nvSpPr>
        <dsp:cNvPr id="0" name=""/>
        <dsp:cNvSpPr/>
      </dsp:nvSpPr>
      <dsp:spPr>
        <a:xfrm>
          <a:off x="4383541" y="3120013"/>
          <a:ext cx="256462" cy="551394"/>
        </a:xfrm>
        <a:custGeom>
          <a:avLst/>
          <a:gdLst/>
          <a:ahLst/>
          <a:cxnLst/>
          <a:rect l="0" t="0" r="0" b="0"/>
          <a:pathLst>
            <a:path>
              <a:moveTo>
                <a:pt x="0" y="0"/>
              </a:moveTo>
              <a:lnTo>
                <a:pt x="128231" y="0"/>
              </a:lnTo>
              <a:lnTo>
                <a:pt x="128231" y="551394"/>
              </a:lnTo>
              <a:lnTo>
                <a:pt x="256462" y="55139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405E23-ED0A-4D9F-A4A7-72900383EEC3}">
      <dsp:nvSpPr>
        <dsp:cNvPr id="0" name=""/>
        <dsp:cNvSpPr/>
      </dsp:nvSpPr>
      <dsp:spPr>
        <a:xfrm>
          <a:off x="6615035" y="3074293"/>
          <a:ext cx="256462" cy="91440"/>
        </a:xfrm>
        <a:custGeom>
          <a:avLst/>
          <a:gdLst/>
          <a:ahLst/>
          <a:cxnLst/>
          <a:rect l="0" t="0" r="0" b="0"/>
          <a:pathLst>
            <a:path>
              <a:moveTo>
                <a:pt x="0" y="45720"/>
              </a:moveTo>
              <a:lnTo>
                <a:pt x="256462"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47BFE0-6BD8-4579-9D81-1F7C1C8BBDC4}">
      <dsp:nvSpPr>
        <dsp:cNvPr id="0" name=""/>
        <dsp:cNvSpPr/>
      </dsp:nvSpPr>
      <dsp:spPr>
        <a:xfrm>
          <a:off x="4383541" y="3074293"/>
          <a:ext cx="256462" cy="91440"/>
        </a:xfrm>
        <a:custGeom>
          <a:avLst/>
          <a:gdLst/>
          <a:ahLst/>
          <a:cxnLst/>
          <a:rect l="0" t="0" r="0" b="0"/>
          <a:pathLst>
            <a:path>
              <a:moveTo>
                <a:pt x="0" y="45720"/>
              </a:moveTo>
              <a:lnTo>
                <a:pt x="256462"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62CE94-ADC1-4625-8CFA-FFFE3EAF616A}">
      <dsp:nvSpPr>
        <dsp:cNvPr id="0" name=""/>
        <dsp:cNvSpPr/>
      </dsp:nvSpPr>
      <dsp:spPr>
        <a:xfrm>
          <a:off x="6615035" y="2522898"/>
          <a:ext cx="256462" cy="91440"/>
        </a:xfrm>
        <a:custGeom>
          <a:avLst/>
          <a:gdLst/>
          <a:ahLst/>
          <a:cxnLst/>
          <a:rect l="0" t="0" r="0" b="0"/>
          <a:pathLst>
            <a:path>
              <a:moveTo>
                <a:pt x="0" y="45720"/>
              </a:moveTo>
              <a:lnTo>
                <a:pt x="256462"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5EE20D-E0E0-4379-9FEB-CC729D571074}">
      <dsp:nvSpPr>
        <dsp:cNvPr id="0" name=""/>
        <dsp:cNvSpPr/>
      </dsp:nvSpPr>
      <dsp:spPr>
        <a:xfrm>
          <a:off x="4383541" y="2568618"/>
          <a:ext cx="256462" cy="551394"/>
        </a:xfrm>
        <a:custGeom>
          <a:avLst/>
          <a:gdLst/>
          <a:ahLst/>
          <a:cxnLst/>
          <a:rect l="0" t="0" r="0" b="0"/>
          <a:pathLst>
            <a:path>
              <a:moveTo>
                <a:pt x="0" y="551394"/>
              </a:moveTo>
              <a:lnTo>
                <a:pt x="128231" y="551394"/>
              </a:lnTo>
              <a:lnTo>
                <a:pt x="128231" y="0"/>
              </a:lnTo>
              <a:lnTo>
                <a:pt x="25646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282BA2-ABF3-416F-81DE-A70D885812CD}">
      <dsp:nvSpPr>
        <dsp:cNvPr id="0" name=""/>
        <dsp:cNvSpPr/>
      </dsp:nvSpPr>
      <dsp:spPr>
        <a:xfrm>
          <a:off x="2844766" y="2155072"/>
          <a:ext cx="256462" cy="964940"/>
        </a:xfrm>
        <a:custGeom>
          <a:avLst/>
          <a:gdLst/>
          <a:ahLst/>
          <a:cxnLst/>
          <a:rect l="0" t="0" r="0" b="0"/>
          <a:pathLst>
            <a:path>
              <a:moveTo>
                <a:pt x="0" y="0"/>
              </a:moveTo>
              <a:lnTo>
                <a:pt x="128231" y="0"/>
              </a:lnTo>
              <a:lnTo>
                <a:pt x="128231" y="964940"/>
              </a:lnTo>
              <a:lnTo>
                <a:pt x="256462" y="96494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53D094-1FCF-422F-8C66-7B803A7A5D58}">
      <dsp:nvSpPr>
        <dsp:cNvPr id="0" name=""/>
        <dsp:cNvSpPr/>
      </dsp:nvSpPr>
      <dsp:spPr>
        <a:xfrm>
          <a:off x="6615035" y="1971504"/>
          <a:ext cx="256462" cy="91440"/>
        </a:xfrm>
        <a:custGeom>
          <a:avLst/>
          <a:gdLst/>
          <a:ahLst/>
          <a:cxnLst/>
          <a:rect l="0" t="0" r="0" b="0"/>
          <a:pathLst>
            <a:path>
              <a:moveTo>
                <a:pt x="0" y="45720"/>
              </a:moveTo>
              <a:lnTo>
                <a:pt x="256462"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340706-77DC-414D-AB54-E63695B74895}">
      <dsp:nvSpPr>
        <dsp:cNvPr id="0" name=""/>
        <dsp:cNvSpPr/>
      </dsp:nvSpPr>
      <dsp:spPr>
        <a:xfrm>
          <a:off x="4383541" y="1190132"/>
          <a:ext cx="256462" cy="827091"/>
        </a:xfrm>
        <a:custGeom>
          <a:avLst/>
          <a:gdLst/>
          <a:ahLst/>
          <a:cxnLst/>
          <a:rect l="0" t="0" r="0" b="0"/>
          <a:pathLst>
            <a:path>
              <a:moveTo>
                <a:pt x="0" y="0"/>
              </a:moveTo>
              <a:lnTo>
                <a:pt x="128231" y="0"/>
              </a:lnTo>
              <a:lnTo>
                <a:pt x="128231" y="827091"/>
              </a:lnTo>
              <a:lnTo>
                <a:pt x="256462" y="82709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39D6BC-604F-49C8-9FED-058F220A495D}">
      <dsp:nvSpPr>
        <dsp:cNvPr id="0" name=""/>
        <dsp:cNvSpPr/>
      </dsp:nvSpPr>
      <dsp:spPr>
        <a:xfrm>
          <a:off x="6615035" y="1420109"/>
          <a:ext cx="256462" cy="91440"/>
        </a:xfrm>
        <a:custGeom>
          <a:avLst/>
          <a:gdLst/>
          <a:ahLst/>
          <a:cxnLst/>
          <a:rect l="0" t="0" r="0" b="0"/>
          <a:pathLst>
            <a:path>
              <a:moveTo>
                <a:pt x="0" y="45720"/>
              </a:moveTo>
              <a:lnTo>
                <a:pt x="256462"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696189-C49C-489E-86EE-95A447CFF54E}">
      <dsp:nvSpPr>
        <dsp:cNvPr id="0" name=""/>
        <dsp:cNvSpPr/>
      </dsp:nvSpPr>
      <dsp:spPr>
        <a:xfrm>
          <a:off x="4383541" y="1190132"/>
          <a:ext cx="256462" cy="275697"/>
        </a:xfrm>
        <a:custGeom>
          <a:avLst/>
          <a:gdLst/>
          <a:ahLst/>
          <a:cxnLst/>
          <a:rect l="0" t="0" r="0" b="0"/>
          <a:pathLst>
            <a:path>
              <a:moveTo>
                <a:pt x="0" y="0"/>
              </a:moveTo>
              <a:lnTo>
                <a:pt x="128231" y="0"/>
              </a:lnTo>
              <a:lnTo>
                <a:pt x="128231" y="275697"/>
              </a:lnTo>
              <a:lnTo>
                <a:pt x="256462" y="2756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E92F80-91B6-4B54-A211-724365E99C50}">
      <dsp:nvSpPr>
        <dsp:cNvPr id="0" name=""/>
        <dsp:cNvSpPr/>
      </dsp:nvSpPr>
      <dsp:spPr>
        <a:xfrm>
          <a:off x="6615035" y="868715"/>
          <a:ext cx="256462" cy="91440"/>
        </a:xfrm>
        <a:custGeom>
          <a:avLst/>
          <a:gdLst/>
          <a:ahLst/>
          <a:cxnLst/>
          <a:rect l="0" t="0" r="0" b="0"/>
          <a:pathLst>
            <a:path>
              <a:moveTo>
                <a:pt x="0" y="45720"/>
              </a:moveTo>
              <a:lnTo>
                <a:pt x="256462"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C38E1F-B16A-4E0F-8BEF-DFE7AAC72A9D}">
      <dsp:nvSpPr>
        <dsp:cNvPr id="0" name=""/>
        <dsp:cNvSpPr/>
      </dsp:nvSpPr>
      <dsp:spPr>
        <a:xfrm>
          <a:off x="4383541" y="914435"/>
          <a:ext cx="256462" cy="275697"/>
        </a:xfrm>
        <a:custGeom>
          <a:avLst/>
          <a:gdLst/>
          <a:ahLst/>
          <a:cxnLst/>
          <a:rect l="0" t="0" r="0" b="0"/>
          <a:pathLst>
            <a:path>
              <a:moveTo>
                <a:pt x="0" y="275697"/>
              </a:moveTo>
              <a:lnTo>
                <a:pt x="128231" y="275697"/>
              </a:lnTo>
              <a:lnTo>
                <a:pt x="128231" y="0"/>
              </a:lnTo>
              <a:lnTo>
                <a:pt x="25646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70718B-EDB1-4949-88AA-2F52613A8AD9}">
      <dsp:nvSpPr>
        <dsp:cNvPr id="0" name=""/>
        <dsp:cNvSpPr/>
      </dsp:nvSpPr>
      <dsp:spPr>
        <a:xfrm>
          <a:off x="6615035" y="317320"/>
          <a:ext cx="256462" cy="91440"/>
        </a:xfrm>
        <a:custGeom>
          <a:avLst/>
          <a:gdLst/>
          <a:ahLst/>
          <a:cxnLst/>
          <a:rect l="0" t="0" r="0" b="0"/>
          <a:pathLst>
            <a:path>
              <a:moveTo>
                <a:pt x="0" y="45720"/>
              </a:moveTo>
              <a:lnTo>
                <a:pt x="256462"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3F20F9-2A48-458F-9091-ED66A91DB7B4}">
      <dsp:nvSpPr>
        <dsp:cNvPr id="0" name=""/>
        <dsp:cNvSpPr/>
      </dsp:nvSpPr>
      <dsp:spPr>
        <a:xfrm>
          <a:off x="4383541" y="363040"/>
          <a:ext cx="256462" cy="827091"/>
        </a:xfrm>
        <a:custGeom>
          <a:avLst/>
          <a:gdLst/>
          <a:ahLst/>
          <a:cxnLst/>
          <a:rect l="0" t="0" r="0" b="0"/>
          <a:pathLst>
            <a:path>
              <a:moveTo>
                <a:pt x="0" y="827091"/>
              </a:moveTo>
              <a:lnTo>
                <a:pt x="128231" y="827091"/>
              </a:lnTo>
              <a:lnTo>
                <a:pt x="128231" y="0"/>
              </a:lnTo>
              <a:lnTo>
                <a:pt x="25646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47DEFA-A59D-46EA-8684-2750BCBA15F9}">
      <dsp:nvSpPr>
        <dsp:cNvPr id="0" name=""/>
        <dsp:cNvSpPr/>
      </dsp:nvSpPr>
      <dsp:spPr>
        <a:xfrm>
          <a:off x="2844766" y="1190132"/>
          <a:ext cx="256462" cy="964940"/>
        </a:xfrm>
        <a:custGeom>
          <a:avLst/>
          <a:gdLst/>
          <a:ahLst/>
          <a:cxnLst/>
          <a:rect l="0" t="0" r="0" b="0"/>
          <a:pathLst>
            <a:path>
              <a:moveTo>
                <a:pt x="0" y="964940"/>
              </a:moveTo>
              <a:lnTo>
                <a:pt x="128231" y="964940"/>
              </a:lnTo>
              <a:lnTo>
                <a:pt x="128231" y="0"/>
              </a:lnTo>
              <a:lnTo>
                <a:pt x="256462"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CCF946-CBDF-4773-8CFE-1FDC237B605D}">
      <dsp:nvSpPr>
        <dsp:cNvPr id="0" name=""/>
        <dsp:cNvSpPr/>
      </dsp:nvSpPr>
      <dsp:spPr>
        <a:xfrm>
          <a:off x="1305991" y="2155072"/>
          <a:ext cx="256462" cy="1309562"/>
        </a:xfrm>
        <a:custGeom>
          <a:avLst/>
          <a:gdLst/>
          <a:ahLst/>
          <a:cxnLst/>
          <a:rect l="0" t="0" r="0" b="0"/>
          <a:pathLst>
            <a:path>
              <a:moveTo>
                <a:pt x="0" y="1309562"/>
              </a:moveTo>
              <a:lnTo>
                <a:pt x="128231" y="1309562"/>
              </a:lnTo>
              <a:lnTo>
                <a:pt x="128231" y="0"/>
              </a:lnTo>
              <a:lnTo>
                <a:pt x="256462"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1D4365-5D46-44D8-B039-C330D263D590}">
      <dsp:nvSpPr>
        <dsp:cNvPr id="0" name=""/>
        <dsp:cNvSpPr/>
      </dsp:nvSpPr>
      <dsp:spPr>
        <a:xfrm>
          <a:off x="288" y="3269082"/>
          <a:ext cx="1305702" cy="391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学术期刊</a:t>
          </a:r>
          <a:endParaRPr lang="zh-CN" altLang="en-US" sz="1400" kern="1200" dirty="0">
            <a:latin typeface="微软雅黑" panose="020B0503020204020204" pitchFamily="34" charset="-122"/>
            <a:ea typeface="微软雅黑" panose="020B0503020204020204" pitchFamily="34" charset="-122"/>
          </a:endParaRPr>
        </a:p>
      </dsp:txBody>
      <dsp:txXfrm>
        <a:off x="288" y="3269082"/>
        <a:ext cx="1305702" cy="391105"/>
      </dsp:txXfrm>
    </dsp:sp>
    <dsp:sp modelId="{55EF8F19-7204-4FEB-9B10-1E86F5D260BC}">
      <dsp:nvSpPr>
        <dsp:cNvPr id="0" name=""/>
        <dsp:cNvSpPr/>
      </dsp:nvSpPr>
      <dsp:spPr>
        <a:xfrm>
          <a:off x="1562453" y="1959520"/>
          <a:ext cx="1282312" cy="3911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国内期刊</a:t>
          </a:r>
          <a:endParaRPr lang="zh-CN" altLang="en-US" sz="1400" kern="1200" dirty="0">
            <a:latin typeface="微软雅黑" panose="020B0503020204020204" pitchFamily="34" charset="-122"/>
            <a:ea typeface="微软雅黑" panose="020B0503020204020204" pitchFamily="34" charset="-122"/>
          </a:endParaRPr>
        </a:p>
      </dsp:txBody>
      <dsp:txXfrm>
        <a:off x="1562453" y="1959520"/>
        <a:ext cx="1282312" cy="391105"/>
      </dsp:txXfrm>
    </dsp:sp>
    <dsp:sp modelId="{23068D44-EDDF-43A9-A896-9896AD806F34}">
      <dsp:nvSpPr>
        <dsp:cNvPr id="0" name=""/>
        <dsp:cNvSpPr/>
      </dsp:nvSpPr>
      <dsp:spPr>
        <a:xfrm>
          <a:off x="3101229" y="994579"/>
          <a:ext cx="1282312" cy="3911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核心期刊</a:t>
          </a:r>
          <a:endParaRPr lang="zh-CN" altLang="en-US" sz="1400" kern="1200" dirty="0">
            <a:latin typeface="微软雅黑" panose="020B0503020204020204" pitchFamily="34" charset="-122"/>
            <a:ea typeface="微软雅黑" panose="020B0503020204020204" pitchFamily="34" charset="-122"/>
          </a:endParaRPr>
        </a:p>
      </dsp:txBody>
      <dsp:txXfrm>
        <a:off x="3101229" y="994579"/>
        <a:ext cx="1282312" cy="391105"/>
      </dsp:txXfrm>
    </dsp:sp>
    <dsp:sp modelId="{4B93E0D0-3C66-492A-A050-54806CAD4127}">
      <dsp:nvSpPr>
        <dsp:cNvPr id="0" name=""/>
        <dsp:cNvSpPr/>
      </dsp:nvSpPr>
      <dsp:spPr>
        <a:xfrm>
          <a:off x="4640004" y="167487"/>
          <a:ext cx="1975031" cy="39110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南大核心</a:t>
          </a:r>
          <a:endParaRPr lang="zh-CN" altLang="en-US" sz="1400" kern="1200" dirty="0">
            <a:latin typeface="微软雅黑" panose="020B0503020204020204" pitchFamily="34" charset="-122"/>
            <a:ea typeface="微软雅黑" panose="020B0503020204020204" pitchFamily="34" charset="-122"/>
          </a:endParaRPr>
        </a:p>
      </dsp:txBody>
      <dsp:txXfrm>
        <a:off x="4640004" y="167487"/>
        <a:ext cx="1975031" cy="391105"/>
      </dsp:txXfrm>
    </dsp:sp>
    <dsp:sp modelId="{40C33A4F-6765-49E0-B2AF-224FCC8367CD}">
      <dsp:nvSpPr>
        <dsp:cNvPr id="0" name=""/>
        <dsp:cNvSpPr/>
      </dsp:nvSpPr>
      <dsp:spPr>
        <a:xfrm>
          <a:off x="6871498" y="167487"/>
          <a:ext cx="4577485" cy="39110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中文社会科学引文索引</a:t>
          </a:r>
          <a:r>
            <a:rPr lang="en-US" altLang="en-US" sz="1400" kern="1200" dirty="0" smtClean="0">
              <a:latin typeface="微软雅黑" panose="020B0503020204020204" pitchFamily="34" charset="-122"/>
              <a:ea typeface="微软雅黑" panose="020B0503020204020204" pitchFamily="34" charset="-122"/>
            </a:rPr>
            <a:t>CSSCI</a:t>
          </a:r>
          <a:r>
            <a:rPr lang="zh-CN" altLang="en-US" sz="1400" kern="1200" dirty="0" smtClean="0">
              <a:latin typeface="微软雅黑" panose="020B0503020204020204" pitchFamily="34" charset="-122"/>
              <a:ea typeface="微软雅黑" panose="020B0503020204020204" pitchFamily="34" charset="-122"/>
            </a:rPr>
            <a:t>，又称南核、</a:t>
          </a:r>
          <a:r>
            <a:rPr lang="en-US" altLang="en-US" sz="1400" kern="1200" dirty="0" smtClean="0">
              <a:latin typeface="微软雅黑" panose="020B0503020204020204" pitchFamily="34" charset="-122"/>
              <a:ea typeface="微软雅黑" panose="020B0503020204020204" pitchFamily="34" charset="-122"/>
            </a:rPr>
            <a:t>C</a:t>
          </a:r>
          <a:r>
            <a:rPr lang="zh-CN" altLang="en-US" sz="1400" kern="1200" dirty="0" smtClean="0">
              <a:latin typeface="微软雅黑" panose="020B0503020204020204" pitchFamily="34" charset="-122"/>
              <a:ea typeface="微软雅黑" panose="020B0503020204020204" pitchFamily="34" charset="-122"/>
            </a:rPr>
            <a:t>刊</a:t>
          </a:r>
          <a:endParaRPr lang="zh-CN" altLang="en-US" sz="1400" kern="1200" dirty="0">
            <a:latin typeface="微软雅黑" panose="020B0503020204020204" pitchFamily="34" charset="-122"/>
            <a:ea typeface="微软雅黑" panose="020B0503020204020204" pitchFamily="34" charset="-122"/>
          </a:endParaRPr>
        </a:p>
      </dsp:txBody>
      <dsp:txXfrm>
        <a:off x="6871498" y="167487"/>
        <a:ext cx="4577485" cy="391105"/>
      </dsp:txXfrm>
    </dsp:sp>
    <dsp:sp modelId="{2178BB41-1562-436E-AD81-C05CDD8981A0}">
      <dsp:nvSpPr>
        <dsp:cNvPr id="0" name=""/>
        <dsp:cNvSpPr/>
      </dsp:nvSpPr>
      <dsp:spPr>
        <a:xfrm>
          <a:off x="4640004" y="718882"/>
          <a:ext cx="1975031" cy="39110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北大核心</a:t>
          </a:r>
          <a:endParaRPr lang="zh-CN" altLang="en-US" sz="1400" kern="1200" dirty="0">
            <a:latin typeface="微软雅黑" panose="020B0503020204020204" pitchFamily="34" charset="-122"/>
            <a:ea typeface="微软雅黑" panose="020B0503020204020204" pitchFamily="34" charset="-122"/>
          </a:endParaRPr>
        </a:p>
      </dsp:txBody>
      <dsp:txXfrm>
        <a:off x="4640004" y="718882"/>
        <a:ext cx="1975031" cy="391105"/>
      </dsp:txXfrm>
    </dsp:sp>
    <dsp:sp modelId="{89B18C1A-66B0-453D-846A-56A293AA5E97}">
      <dsp:nvSpPr>
        <dsp:cNvPr id="0" name=""/>
        <dsp:cNvSpPr/>
      </dsp:nvSpPr>
      <dsp:spPr>
        <a:xfrm>
          <a:off x="6871498" y="718882"/>
          <a:ext cx="4577485" cy="39110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中文核心期刊，主要收录自然科学、社会科学</a:t>
          </a:r>
          <a:endParaRPr lang="zh-CN" altLang="en-US" sz="1400" kern="1200" dirty="0">
            <a:latin typeface="微软雅黑" panose="020B0503020204020204" pitchFamily="34" charset="-122"/>
            <a:ea typeface="微软雅黑" panose="020B0503020204020204" pitchFamily="34" charset="-122"/>
          </a:endParaRPr>
        </a:p>
      </dsp:txBody>
      <dsp:txXfrm>
        <a:off x="6871498" y="718882"/>
        <a:ext cx="4577485" cy="391105"/>
      </dsp:txXfrm>
    </dsp:sp>
    <dsp:sp modelId="{C26B13F4-E0B2-4733-B87A-A3A0FCC354D6}">
      <dsp:nvSpPr>
        <dsp:cNvPr id="0" name=""/>
        <dsp:cNvSpPr/>
      </dsp:nvSpPr>
      <dsp:spPr>
        <a:xfrm>
          <a:off x="4640004" y="1270276"/>
          <a:ext cx="1975031" cy="39110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latin typeface="微软雅黑" panose="020B0503020204020204" pitchFamily="34" charset="-122"/>
              <a:ea typeface="微软雅黑" panose="020B0503020204020204" pitchFamily="34" charset="-122"/>
            </a:rPr>
            <a:t>CSCD</a:t>
          </a:r>
          <a:endParaRPr lang="zh-CN" altLang="en-US" sz="1400" kern="1200" dirty="0">
            <a:latin typeface="微软雅黑" panose="020B0503020204020204" pitchFamily="34" charset="-122"/>
            <a:ea typeface="微软雅黑" panose="020B0503020204020204" pitchFamily="34" charset="-122"/>
          </a:endParaRPr>
        </a:p>
      </dsp:txBody>
      <dsp:txXfrm>
        <a:off x="4640004" y="1270276"/>
        <a:ext cx="1975031" cy="391105"/>
      </dsp:txXfrm>
    </dsp:sp>
    <dsp:sp modelId="{38A6D989-527B-4029-B2AE-9246E9F9ACB4}">
      <dsp:nvSpPr>
        <dsp:cNvPr id="0" name=""/>
        <dsp:cNvSpPr/>
      </dsp:nvSpPr>
      <dsp:spPr>
        <a:xfrm>
          <a:off x="6871498" y="1270276"/>
          <a:ext cx="4577485" cy="39110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被誉为中国的</a:t>
          </a:r>
          <a:r>
            <a:rPr lang="en-US" altLang="en-US" sz="1400" kern="1200" dirty="0" smtClean="0">
              <a:latin typeface="微软雅黑" panose="020B0503020204020204" pitchFamily="34" charset="-122"/>
              <a:ea typeface="微软雅黑" panose="020B0503020204020204" pitchFamily="34" charset="-122"/>
            </a:rPr>
            <a:t>SCI</a:t>
          </a:r>
          <a:r>
            <a:rPr lang="zh-CN" altLang="en-US" sz="1400" kern="1200" dirty="0" smtClean="0">
              <a:latin typeface="微软雅黑" panose="020B0503020204020204" pitchFamily="34" charset="-122"/>
              <a:ea typeface="微软雅黑" panose="020B0503020204020204" pitchFamily="34" charset="-122"/>
            </a:rPr>
            <a:t>，收录自然科学领域论文</a:t>
          </a:r>
          <a:endParaRPr lang="zh-CN" altLang="en-US" sz="1400" kern="1200" dirty="0">
            <a:latin typeface="微软雅黑" panose="020B0503020204020204" pitchFamily="34" charset="-122"/>
            <a:ea typeface="微软雅黑" panose="020B0503020204020204" pitchFamily="34" charset="-122"/>
          </a:endParaRPr>
        </a:p>
      </dsp:txBody>
      <dsp:txXfrm>
        <a:off x="6871498" y="1270276"/>
        <a:ext cx="4577485" cy="391105"/>
      </dsp:txXfrm>
    </dsp:sp>
    <dsp:sp modelId="{9BA4B216-63C7-41B9-81FD-5B3D68A0FAA8}">
      <dsp:nvSpPr>
        <dsp:cNvPr id="0" name=""/>
        <dsp:cNvSpPr/>
      </dsp:nvSpPr>
      <dsp:spPr>
        <a:xfrm>
          <a:off x="4640004" y="1821671"/>
          <a:ext cx="1975031" cy="39110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科技核心</a:t>
          </a:r>
          <a:endParaRPr lang="zh-CN" altLang="en-US" sz="1400" kern="1200" dirty="0">
            <a:latin typeface="微软雅黑" panose="020B0503020204020204" pitchFamily="34" charset="-122"/>
            <a:ea typeface="微软雅黑" panose="020B0503020204020204" pitchFamily="34" charset="-122"/>
          </a:endParaRPr>
        </a:p>
      </dsp:txBody>
      <dsp:txXfrm>
        <a:off x="4640004" y="1821671"/>
        <a:ext cx="1975031" cy="391105"/>
      </dsp:txXfrm>
    </dsp:sp>
    <dsp:sp modelId="{7AFEFADE-5244-4F4D-A792-418B2E56B1AC}">
      <dsp:nvSpPr>
        <dsp:cNvPr id="0" name=""/>
        <dsp:cNvSpPr/>
      </dsp:nvSpPr>
      <dsp:spPr>
        <a:xfrm>
          <a:off x="6871498" y="1821671"/>
          <a:ext cx="4577485" cy="39110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中国科技论文统源刊，自然科学、社会科学，综合收录</a:t>
          </a:r>
          <a:endParaRPr lang="zh-CN" altLang="en-US" sz="1400" kern="1200" dirty="0">
            <a:latin typeface="微软雅黑" panose="020B0503020204020204" pitchFamily="34" charset="-122"/>
            <a:ea typeface="微软雅黑" panose="020B0503020204020204" pitchFamily="34" charset="-122"/>
          </a:endParaRPr>
        </a:p>
      </dsp:txBody>
      <dsp:txXfrm>
        <a:off x="6871498" y="1821671"/>
        <a:ext cx="4577485" cy="391105"/>
      </dsp:txXfrm>
    </dsp:sp>
    <dsp:sp modelId="{3A618613-FECE-4373-AEFF-B9D8D39D14B1}">
      <dsp:nvSpPr>
        <dsp:cNvPr id="0" name=""/>
        <dsp:cNvSpPr/>
      </dsp:nvSpPr>
      <dsp:spPr>
        <a:xfrm>
          <a:off x="3101229" y="2924460"/>
          <a:ext cx="1282312" cy="3911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普刊</a:t>
          </a:r>
          <a:endParaRPr lang="zh-CN" altLang="en-US" sz="1400" kern="1200" dirty="0">
            <a:latin typeface="微软雅黑" panose="020B0503020204020204" pitchFamily="34" charset="-122"/>
            <a:ea typeface="微软雅黑" panose="020B0503020204020204" pitchFamily="34" charset="-122"/>
          </a:endParaRPr>
        </a:p>
      </dsp:txBody>
      <dsp:txXfrm>
        <a:off x="3101229" y="2924460"/>
        <a:ext cx="1282312" cy="391105"/>
      </dsp:txXfrm>
    </dsp:sp>
    <dsp:sp modelId="{9C66A505-F452-4A42-A7C5-0F5B73FDC866}">
      <dsp:nvSpPr>
        <dsp:cNvPr id="0" name=""/>
        <dsp:cNvSpPr/>
      </dsp:nvSpPr>
      <dsp:spPr>
        <a:xfrm>
          <a:off x="4640004" y="2373066"/>
          <a:ext cx="1975031" cy="39110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省级</a:t>
          </a:r>
          <a:endParaRPr lang="zh-CN" altLang="en-US" sz="1400" kern="1200" dirty="0">
            <a:latin typeface="微软雅黑" panose="020B0503020204020204" pitchFamily="34" charset="-122"/>
            <a:ea typeface="微软雅黑" panose="020B0503020204020204" pitchFamily="34" charset="-122"/>
          </a:endParaRPr>
        </a:p>
      </dsp:txBody>
      <dsp:txXfrm>
        <a:off x="4640004" y="2373066"/>
        <a:ext cx="1975031" cy="391105"/>
      </dsp:txXfrm>
    </dsp:sp>
    <dsp:sp modelId="{20792484-E4C1-47FA-9B9F-9ED5C3ADC471}">
      <dsp:nvSpPr>
        <dsp:cNvPr id="0" name=""/>
        <dsp:cNvSpPr/>
      </dsp:nvSpPr>
      <dsp:spPr>
        <a:xfrm>
          <a:off x="6871498" y="2373066"/>
          <a:ext cx="4577485" cy="39110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主管单位是省部级或以下主管的期刊</a:t>
          </a:r>
          <a:endParaRPr lang="zh-CN" altLang="en-US" sz="1400" kern="1200" dirty="0">
            <a:latin typeface="微软雅黑" panose="020B0503020204020204" pitchFamily="34" charset="-122"/>
            <a:ea typeface="微软雅黑" panose="020B0503020204020204" pitchFamily="34" charset="-122"/>
          </a:endParaRPr>
        </a:p>
      </dsp:txBody>
      <dsp:txXfrm>
        <a:off x="6871498" y="2373066"/>
        <a:ext cx="4577485" cy="391105"/>
      </dsp:txXfrm>
    </dsp:sp>
    <dsp:sp modelId="{9A059F97-8B64-4CE3-B211-D60F59E42F6D}">
      <dsp:nvSpPr>
        <dsp:cNvPr id="0" name=""/>
        <dsp:cNvSpPr/>
      </dsp:nvSpPr>
      <dsp:spPr>
        <a:xfrm>
          <a:off x="4640004" y="2924460"/>
          <a:ext cx="1975031" cy="39110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国家级</a:t>
          </a:r>
          <a:endParaRPr lang="zh-CN" altLang="en-US" sz="1400" kern="1200" dirty="0">
            <a:latin typeface="微软雅黑" panose="020B0503020204020204" pitchFamily="34" charset="-122"/>
            <a:ea typeface="微软雅黑" panose="020B0503020204020204" pitchFamily="34" charset="-122"/>
          </a:endParaRPr>
        </a:p>
      </dsp:txBody>
      <dsp:txXfrm>
        <a:off x="4640004" y="2924460"/>
        <a:ext cx="1975031" cy="391105"/>
      </dsp:txXfrm>
    </dsp:sp>
    <dsp:sp modelId="{3586EB27-C01F-4011-9BFB-176185701C6B}">
      <dsp:nvSpPr>
        <dsp:cNvPr id="0" name=""/>
        <dsp:cNvSpPr/>
      </dsp:nvSpPr>
      <dsp:spPr>
        <a:xfrm>
          <a:off x="6871498" y="2924460"/>
          <a:ext cx="4577485" cy="39110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主管单位为国家级、一级学会等主管的期刊</a:t>
          </a:r>
          <a:endParaRPr lang="zh-CN" altLang="en-US" sz="1400" kern="1200" dirty="0">
            <a:latin typeface="微软雅黑" panose="020B0503020204020204" pitchFamily="34" charset="-122"/>
            <a:ea typeface="微软雅黑" panose="020B0503020204020204" pitchFamily="34" charset="-122"/>
          </a:endParaRPr>
        </a:p>
      </dsp:txBody>
      <dsp:txXfrm>
        <a:off x="6871498" y="2924460"/>
        <a:ext cx="4577485" cy="391105"/>
      </dsp:txXfrm>
    </dsp:sp>
    <dsp:sp modelId="{9D771215-1A1A-49C5-BBA0-05C409D2A1BB}">
      <dsp:nvSpPr>
        <dsp:cNvPr id="0" name=""/>
        <dsp:cNvSpPr/>
      </dsp:nvSpPr>
      <dsp:spPr>
        <a:xfrm>
          <a:off x="4640004" y="3475855"/>
          <a:ext cx="1975031" cy="39110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不在核心里的学报</a:t>
          </a:r>
          <a:endParaRPr lang="zh-CN" altLang="en-US" sz="1400" kern="1200" dirty="0">
            <a:latin typeface="微软雅黑" panose="020B0503020204020204" pitchFamily="34" charset="-122"/>
            <a:ea typeface="微软雅黑" panose="020B0503020204020204" pitchFamily="34" charset="-122"/>
          </a:endParaRPr>
        </a:p>
      </dsp:txBody>
      <dsp:txXfrm>
        <a:off x="4640004" y="3475855"/>
        <a:ext cx="1975031" cy="391105"/>
      </dsp:txXfrm>
    </dsp:sp>
    <dsp:sp modelId="{679EB184-03E8-4E7A-ACE9-11E592D83E4C}">
      <dsp:nvSpPr>
        <dsp:cNvPr id="0" name=""/>
        <dsp:cNvSpPr/>
      </dsp:nvSpPr>
      <dsp:spPr>
        <a:xfrm>
          <a:off x="1562453" y="4578644"/>
          <a:ext cx="1282312" cy="3911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国外期刊</a:t>
          </a:r>
          <a:endParaRPr lang="zh-CN" altLang="en-US" sz="1400" kern="1200" dirty="0">
            <a:latin typeface="微软雅黑" panose="020B0503020204020204" pitchFamily="34" charset="-122"/>
            <a:ea typeface="微软雅黑" panose="020B0503020204020204" pitchFamily="34" charset="-122"/>
          </a:endParaRPr>
        </a:p>
      </dsp:txBody>
      <dsp:txXfrm>
        <a:off x="1562453" y="4578644"/>
        <a:ext cx="1282312" cy="391105"/>
      </dsp:txXfrm>
    </dsp:sp>
    <dsp:sp modelId="{8F7F41CA-3634-4C91-BC83-AADC8A532F4A}">
      <dsp:nvSpPr>
        <dsp:cNvPr id="0" name=""/>
        <dsp:cNvSpPr/>
      </dsp:nvSpPr>
      <dsp:spPr>
        <a:xfrm>
          <a:off x="3101229" y="4027249"/>
          <a:ext cx="1282312" cy="3911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latin typeface="微软雅黑" panose="020B0503020204020204" pitchFamily="34" charset="-122"/>
              <a:ea typeface="微软雅黑" panose="020B0503020204020204" pitchFamily="34" charset="-122"/>
            </a:rPr>
            <a:t>EI</a:t>
          </a:r>
          <a:endParaRPr lang="zh-CN" altLang="en-US" sz="1400" kern="1200" dirty="0">
            <a:latin typeface="微软雅黑" panose="020B0503020204020204" pitchFamily="34" charset="-122"/>
            <a:ea typeface="微软雅黑" panose="020B0503020204020204" pitchFamily="34" charset="-122"/>
          </a:endParaRPr>
        </a:p>
      </dsp:txBody>
      <dsp:txXfrm>
        <a:off x="3101229" y="4027249"/>
        <a:ext cx="1282312" cy="391105"/>
      </dsp:txXfrm>
    </dsp:sp>
    <dsp:sp modelId="{487927DD-94D5-4524-AD98-D1D307506509}">
      <dsp:nvSpPr>
        <dsp:cNvPr id="0" name=""/>
        <dsp:cNvSpPr/>
      </dsp:nvSpPr>
      <dsp:spPr>
        <a:xfrm>
          <a:off x="4640004" y="4027249"/>
          <a:ext cx="1975031" cy="39110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工程索引</a:t>
          </a:r>
          <a:endParaRPr lang="zh-CN" altLang="en-US" sz="1400" kern="1200" dirty="0">
            <a:latin typeface="微软雅黑" panose="020B0503020204020204" pitchFamily="34" charset="-122"/>
            <a:ea typeface="微软雅黑" panose="020B0503020204020204" pitchFamily="34" charset="-122"/>
          </a:endParaRPr>
        </a:p>
      </dsp:txBody>
      <dsp:txXfrm>
        <a:off x="4640004" y="4027249"/>
        <a:ext cx="1975031" cy="391105"/>
      </dsp:txXfrm>
    </dsp:sp>
    <dsp:sp modelId="{7FA453E6-FA8A-485F-B84D-092151062190}">
      <dsp:nvSpPr>
        <dsp:cNvPr id="0" name=""/>
        <dsp:cNvSpPr/>
      </dsp:nvSpPr>
      <dsp:spPr>
        <a:xfrm>
          <a:off x="3101229" y="4578644"/>
          <a:ext cx="1282312" cy="3911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latin typeface="微软雅黑" panose="020B0503020204020204" pitchFamily="34" charset="-122"/>
              <a:ea typeface="微软雅黑" panose="020B0503020204020204" pitchFamily="34" charset="-122"/>
            </a:rPr>
            <a:t>SCI</a:t>
          </a:r>
          <a:endParaRPr lang="zh-CN" altLang="en-US" sz="1400" kern="1200" dirty="0">
            <a:latin typeface="微软雅黑" panose="020B0503020204020204" pitchFamily="34" charset="-122"/>
            <a:ea typeface="微软雅黑" panose="020B0503020204020204" pitchFamily="34" charset="-122"/>
          </a:endParaRPr>
        </a:p>
      </dsp:txBody>
      <dsp:txXfrm>
        <a:off x="3101229" y="4578644"/>
        <a:ext cx="1282312" cy="391105"/>
      </dsp:txXfrm>
    </dsp:sp>
    <dsp:sp modelId="{12DE3BD0-5376-4E71-B20F-D92B9339E12F}">
      <dsp:nvSpPr>
        <dsp:cNvPr id="0" name=""/>
        <dsp:cNvSpPr/>
      </dsp:nvSpPr>
      <dsp:spPr>
        <a:xfrm>
          <a:off x="4640004" y="4578644"/>
          <a:ext cx="1975031" cy="39110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理工科科学引文索引</a:t>
          </a:r>
          <a:endParaRPr lang="zh-CN" altLang="en-US" sz="1400" kern="1200" dirty="0">
            <a:latin typeface="微软雅黑" panose="020B0503020204020204" pitchFamily="34" charset="-122"/>
            <a:ea typeface="微软雅黑" panose="020B0503020204020204" pitchFamily="34" charset="-122"/>
          </a:endParaRPr>
        </a:p>
      </dsp:txBody>
      <dsp:txXfrm>
        <a:off x="4640004" y="4578644"/>
        <a:ext cx="1975031" cy="391105"/>
      </dsp:txXfrm>
    </dsp:sp>
    <dsp:sp modelId="{3FF58012-BE2A-4CBD-BC57-5BED2995DFA2}">
      <dsp:nvSpPr>
        <dsp:cNvPr id="0" name=""/>
        <dsp:cNvSpPr/>
      </dsp:nvSpPr>
      <dsp:spPr>
        <a:xfrm>
          <a:off x="3101229" y="5130038"/>
          <a:ext cx="1282312" cy="3911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latin typeface="微软雅黑" panose="020B0503020204020204" pitchFamily="34" charset="-122"/>
              <a:ea typeface="微软雅黑" panose="020B0503020204020204" pitchFamily="34" charset="-122"/>
            </a:rPr>
            <a:t>SSCI</a:t>
          </a:r>
          <a:endParaRPr lang="zh-CN" altLang="en-US" sz="1400" kern="1200" dirty="0">
            <a:latin typeface="微软雅黑" panose="020B0503020204020204" pitchFamily="34" charset="-122"/>
            <a:ea typeface="微软雅黑" panose="020B0503020204020204" pitchFamily="34" charset="-122"/>
          </a:endParaRPr>
        </a:p>
      </dsp:txBody>
      <dsp:txXfrm>
        <a:off x="3101229" y="5130038"/>
        <a:ext cx="1282312" cy="391105"/>
      </dsp:txXfrm>
    </dsp:sp>
    <dsp:sp modelId="{E4DDF79F-C955-4276-A1F3-C9084EC55277}">
      <dsp:nvSpPr>
        <dsp:cNvPr id="0" name=""/>
        <dsp:cNvSpPr/>
      </dsp:nvSpPr>
      <dsp:spPr>
        <a:xfrm>
          <a:off x="4640004" y="5130038"/>
          <a:ext cx="1975031" cy="39110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社会科学引文索引</a:t>
          </a:r>
          <a:endParaRPr lang="zh-CN" altLang="en-US" sz="1400" kern="1200" dirty="0">
            <a:latin typeface="微软雅黑" panose="020B0503020204020204" pitchFamily="34" charset="-122"/>
            <a:ea typeface="微软雅黑" panose="020B0503020204020204" pitchFamily="34" charset="-122"/>
          </a:endParaRPr>
        </a:p>
      </dsp:txBody>
      <dsp:txXfrm>
        <a:off x="4640004" y="5130038"/>
        <a:ext cx="1975031" cy="391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BB954-B5BC-43D2-98C4-60416026211B}">
      <dsp:nvSpPr>
        <dsp:cNvPr id="0" name=""/>
        <dsp:cNvSpPr/>
      </dsp:nvSpPr>
      <dsp:spPr>
        <a:xfrm>
          <a:off x="6258" y="97826"/>
          <a:ext cx="5257618" cy="558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四点</a:t>
          </a:r>
          <a:endParaRPr lang="zh-CN" altLang="en-US" sz="2400" b="1" kern="1200" dirty="0">
            <a:latin typeface="微软雅黑" panose="020B0503020204020204" pitchFamily="34" charset="-122"/>
            <a:ea typeface="微软雅黑" panose="020B0503020204020204" pitchFamily="34" charset="-122"/>
          </a:endParaRPr>
        </a:p>
      </dsp:txBody>
      <dsp:txXfrm>
        <a:off x="22622" y="114190"/>
        <a:ext cx="5224890" cy="525964"/>
      </dsp:txXfrm>
    </dsp:sp>
    <dsp:sp modelId="{41011635-E503-4DEA-8EBC-3B76739465A7}">
      <dsp:nvSpPr>
        <dsp:cNvPr id="0" name=""/>
        <dsp:cNvSpPr/>
      </dsp:nvSpPr>
      <dsp:spPr>
        <a:xfrm>
          <a:off x="532020" y="656518"/>
          <a:ext cx="525761" cy="419019"/>
        </a:xfrm>
        <a:custGeom>
          <a:avLst/>
          <a:gdLst/>
          <a:ahLst/>
          <a:cxnLst/>
          <a:rect l="0" t="0" r="0" b="0"/>
          <a:pathLst>
            <a:path>
              <a:moveTo>
                <a:pt x="0" y="0"/>
              </a:moveTo>
              <a:lnTo>
                <a:pt x="0" y="419019"/>
              </a:lnTo>
              <a:lnTo>
                <a:pt x="525761" y="4190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3214AA-7442-4F7D-8C82-39C663E38125}">
      <dsp:nvSpPr>
        <dsp:cNvPr id="0" name=""/>
        <dsp:cNvSpPr/>
      </dsp:nvSpPr>
      <dsp:spPr>
        <a:xfrm>
          <a:off x="1057782" y="796191"/>
          <a:ext cx="4206094" cy="558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FF0000"/>
              </a:solidFill>
              <a:latin typeface="微软雅黑" panose="020B0503020204020204" pitchFamily="34" charset="-122"/>
              <a:ea typeface="微软雅黑" panose="020B0503020204020204" pitchFamily="34" charset="-122"/>
            </a:rPr>
            <a:t>基点：</a:t>
          </a:r>
          <a:r>
            <a:rPr lang="zh-CN" altLang="en-US" sz="1400" kern="1200" dirty="0" smtClean="0">
              <a:latin typeface="微软雅黑" panose="020B0503020204020204" pitchFamily="34" charset="-122"/>
              <a:ea typeface="微软雅黑" panose="020B0503020204020204" pitchFamily="34" charset="-122"/>
            </a:rPr>
            <a:t>反映学科发展趋势，体现研究潮流</a:t>
          </a:r>
          <a:endParaRPr lang="zh-CN" altLang="en-US" sz="1400" kern="1200" dirty="0">
            <a:latin typeface="微软雅黑" panose="020B0503020204020204" pitchFamily="34" charset="-122"/>
            <a:ea typeface="微软雅黑" panose="020B0503020204020204" pitchFamily="34" charset="-122"/>
          </a:endParaRPr>
        </a:p>
      </dsp:txBody>
      <dsp:txXfrm>
        <a:off x="1074146" y="812555"/>
        <a:ext cx="4173366" cy="525964"/>
      </dsp:txXfrm>
    </dsp:sp>
    <dsp:sp modelId="{42DDEF87-8A93-4905-B627-7F393B38BAAE}">
      <dsp:nvSpPr>
        <dsp:cNvPr id="0" name=""/>
        <dsp:cNvSpPr/>
      </dsp:nvSpPr>
      <dsp:spPr>
        <a:xfrm>
          <a:off x="532020" y="656518"/>
          <a:ext cx="525761" cy="1117384"/>
        </a:xfrm>
        <a:custGeom>
          <a:avLst/>
          <a:gdLst/>
          <a:ahLst/>
          <a:cxnLst/>
          <a:rect l="0" t="0" r="0" b="0"/>
          <a:pathLst>
            <a:path>
              <a:moveTo>
                <a:pt x="0" y="0"/>
              </a:moveTo>
              <a:lnTo>
                <a:pt x="0" y="1117384"/>
              </a:lnTo>
              <a:lnTo>
                <a:pt x="525761" y="11173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8ED0DD-81A7-4F7E-B8B4-CB2D72F93CC0}">
      <dsp:nvSpPr>
        <dsp:cNvPr id="0" name=""/>
        <dsp:cNvSpPr/>
      </dsp:nvSpPr>
      <dsp:spPr>
        <a:xfrm>
          <a:off x="1057782" y="1494556"/>
          <a:ext cx="4206094" cy="558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FF0000"/>
              </a:solidFill>
              <a:latin typeface="微软雅黑" panose="020B0503020204020204" pitchFamily="34" charset="-122"/>
              <a:ea typeface="微软雅黑" panose="020B0503020204020204" pitchFamily="34" charset="-122"/>
            </a:rPr>
            <a:t>亮点：</a:t>
          </a:r>
          <a:r>
            <a:rPr lang="zh-CN" altLang="en-US" sz="1400" kern="1200" dirty="0" smtClean="0">
              <a:latin typeface="微软雅黑" panose="020B0503020204020204" pitchFamily="34" charset="-122"/>
              <a:ea typeface="微软雅黑" panose="020B0503020204020204" pitchFamily="34" charset="-122"/>
            </a:rPr>
            <a:t>有真知灼见，具有启迪作用，体现作者学术水平，让人眼前一亮</a:t>
          </a:r>
          <a:endParaRPr lang="zh-CN" altLang="en-US" sz="1400" kern="1200" dirty="0">
            <a:latin typeface="微软雅黑" panose="020B0503020204020204" pitchFamily="34" charset="-122"/>
            <a:ea typeface="微软雅黑" panose="020B0503020204020204" pitchFamily="34" charset="-122"/>
          </a:endParaRPr>
        </a:p>
      </dsp:txBody>
      <dsp:txXfrm>
        <a:off x="1074146" y="1510920"/>
        <a:ext cx="4173366" cy="525964"/>
      </dsp:txXfrm>
    </dsp:sp>
    <dsp:sp modelId="{1998CC12-2F56-4F6A-9BF0-144034D290D4}">
      <dsp:nvSpPr>
        <dsp:cNvPr id="0" name=""/>
        <dsp:cNvSpPr/>
      </dsp:nvSpPr>
      <dsp:spPr>
        <a:xfrm>
          <a:off x="532020" y="656518"/>
          <a:ext cx="525761" cy="1815749"/>
        </a:xfrm>
        <a:custGeom>
          <a:avLst/>
          <a:gdLst/>
          <a:ahLst/>
          <a:cxnLst/>
          <a:rect l="0" t="0" r="0" b="0"/>
          <a:pathLst>
            <a:path>
              <a:moveTo>
                <a:pt x="0" y="0"/>
              </a:moveTo>
              <a:lnTo>
                <a:pt x="0" y="1815749"/>
              </a:lnTo>
              <a:lnTo>
                <a:pt x="525761" y="18157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F4D639-14C5-4983-8D09-F7548A469868}">
      <dsp:nvSpPr>
        <dsp:cNvPr id="0" name=""/>
        <dsp:cNvSpPr/>
      </dsp:nvSpPr>
      <dsp:spPr>
        <a:xfrm>
          <a:off x="1057782" y="2192922"/>
          <a:ext cx="4206094" cy="558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FF0000"/>
              </a:solidFill>
              <a:latin typeface="微软雅黑" panose="020B0503020204020204" pitchFamily="34" charset="-122"/>
              <a:ea typeface="微软雅黑" panose="020B0503020204020204" pitchFamily="34" charset="-122"/>
            </a:rPr>
            <a:t>热点：</a:t>
          </a:r>
          <a:r>
            <a:rPr lang="zh-CN" altLang="en-US" sz="1400" kern="1200" dirty="0" smtClean="0">
              <a:latin typeface="微软雅黑" panose="020B0503020204020204" pitchFamily="34" charset="-122"/>
              <a:ea typeface="微软雅黑" panose="020B0503020204020204" pitchFamily="34" charset="-122"/>
            </a:rPr>
            <a:t>是学界普遍关注的问题，反应敏锐</a:t>
          </a:r>
          <a:endParaRPr lang="zh-CN" altLang="en-US" sz="1400" kern="1200" dirty="0">
            <a:latin typeface="微软雅黑" panose="020B0503020204020204" pitchFamily="34" charset="-122"/>
            <a:ea typeface="微软雅黑" panose="020B0503020204020204" pitchFamily="34" charset="-122"/>
          </a:endParaRPr>
        </a:p>
      </dsp:txBody>
      <dsp:txXfrm>
        <a:off x="1074146" y="2209286"/>
        <a:ext cx="4173366" cy="525964"/>
      </dsp:txXfrm>
    </dsp:sp>
    <dsp:sp modelId="{BFF3D98E-227A-4393-BD76-35D263B5436D}">
      <dsp:nvSpPr>
        <dsp:cNvPr id="0" name=""/>
        <dsp:cNvSpPr/>
      </dsp:nvSpPr>
      <dsp:spPr>
        <a:xfrm>
          <a:off x="532020" y="656518"/>
          <a:ext cx="525761" cy="2514115"/>
        </a:xfrm>
        <a:custGeom>
          <a:avLst/>
          <a:gdLst/>
          <a:ahLst/>
          <a:cxnLst/>
          <a:rect l="0" t="0" r="0" b="0"/>
          <a:pathLst>
            <a:path>
              <a:moveTo>
                <a:pt x="0" y="0"/>
              </a:moveTo>
              <a:lnTo>
                <a:pt x="0" y="2514115"/>
              </a:lnTo>
              <a:lnTo>
                <a:pt x="525761" y="25141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A43BE7-E0AB-49C3-8696-6B1909C2FC36}">
      <dsp:nvSpPr>
        <dsp:cNvPr id="0" name=""/>
        <dsp:cNvSpPr/>
      </dsp:nvSpPr>
      <dsp:spPr>
        <a:xfrm>
          <a:off x="1057782" y="2891287"/>
          <a:ext cx="4206094" cy="558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FF0000"/>
              </a:solidFill>
              <a:latin typeface="微软雅黑" panose="020B0503020204020204" pitchFamily="34" charset="-122"/>
              <a:ea typeface="微软雅黑" panose="020B0503020204020204" pitchFamily="34" charset="-122"/>
            </a:rPr>
            <a:t>焦点：</a:t>
          </a:r>
          <a:r>
            <a:rPr lang="zh-CN" altLang="en-US" sz="1400" kern="1200" dirty="0" smtClean="0">
              <a:latin typeface="微软雅黑" panose="020B0503020204020204" pitchFamily="34" charset="-122"/>
              <a:ea typeface="微软雅黑" panose="020B0503020204020204" pitchFamily="34" charset="-122"/>
            </a:rPr>
            <a:t>观点、方法与众不同，能吸引眼球</a:t>
          </a:r>
          <a:endParaRPr lang="zh-CN" altLang="en-US" sz="1400" kern="1200" dirty="0">
            <a:latin typeface="微软雅黑" panose="020B0503020204020204" pitchFamily="34" charset="-122"/>
            <a:ea typeface="微软雅黑" panose="020B0503020204020204" pitchFamily="34" charset="-122"/>
          </a:endParaRPr>
        </a:p>
      </dsp:txBody>
      <dsp:txXfrm>
        <a:off x="1074146" y="2907651"/>
        <a:ext cx="4173366" cy="525964"/>
      </dsp:txXfrm>
    </dsp:sp>
    <dsp:sp modelId="{D9A1832D-9B4D-4DF1-8F82-0A50534013AA}">
      <dsp:nvSpPr>
        <dsp:cNvPr id="0" name=""/>
        <dsp:cNvSpPr/>
      </dsp:nvSpPr>
      <dsp:spPr>
        <a:xfrm>
          <a:off x="5543223" y="97826"/>
          <a:ext cx="5257618" cy="558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五看</a:t>
          </a:r>
          <a:endParaRPr lang="zh-CN" altLang="en-US" sz="2400" b="1" kern="1200" dirty="0">
            <a:latin typeface="微软雅黑" panose="020B0503020204020204" pitchFamily="34" charset="-122"/>
            <a:ea typeface="微软雅黑" panose="020B0503020204020204" pitchFamily="34" charset="-122"/>
          </a:endParaRPr>
        </a:p>
      </dsp:txBody>
      <dsp:txXfrm>
        <a:off x="5559587" y="114190"/>
        <a:ext cx="5224890" cy="525964"/>
      </dsp:txXfrm>
    </dsp:sp>
    <dsp:sp modelId="{5C8F56AC-FEB7-4630-AB52-5AC8965B4E97}">
      <dsp:nvSpPr>
        <dsp:cNvPr id="0" name=""/>
        <dsp:cNvSpPr/>
      </dsp:nvSpPr>
      <dsp:spPr>
        <a:xfrm>
          <a:off x="6068984" y="656518"/>
          <a:ext cx="525761" cy="419019"/>
        </a:xfrm>
        <a:custGeom>
          <a:avLst/>
          <a:gdLst/>
          <a:ahLst/>
          <a:cxnLst/>
          <a:rect l="0" t="0" r="0" b="0"/>
          <a:pathLst>
            <a:path>
              <a:moveTo>
                <a:pt x="0" y="0"/>
              </a:moveTo>
              <a:lnTo>
                <a:pt x="0" y="419019"/>
              </a:lnTo>
              <a:lnTo>
                <a:pt x="525761" y="4190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3DA23C-7305-4046-AE0B-4D3385F8576E}">
      <dsp:nvSpPr>
        <dsp:cNvPr id="0" name=""/>
        <dsp:cNvSpPr/>
      </dsp:nvSpPr>
      <dsp:spPr>
        <a:xfrm>
          <a:off x="6594746" y="796191"/>
          <a:ext cx="4206094" cy="558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FF0000"/>
              </a:solidFill>
              <a:latin typeface="微软雅黑" panose="020B0503020204020204" pitchFamily="34" charset="-122"/>
              <a:ea typeface="微软雅黑" panose="020B0503020204020204" pitchFamily="34" charset="-122"/>
            </a:rPr>
            <a:t>看题目：</a:t>
          </a:r>
          <a:r>
            <a:rPr lang="zh-CN" altLang="en-US" sz="1400" kern="1200" dirty="0" smtClean="0">
              <a:latin typeface="微软雅黑" panose="020B0503020204020204" pitchFamily="34" charset="-122"/>
              <a:ea typeface="微软雅黑" panose="020B0503020204020204" pitchFamily="34" charset="-122"/>
            </a:rPr>
            <a:t>新颖、明确、简洁（立意、切入点）。</a:t>
          </a:r>
          <a:endParaRPr lang="zh-CN" altLang="en-US" sz="1400" kern="1200" dirty="0">
            <a:latin typeface="微软雅黑" panose="020B0503020204020204" pitchFamily="34" charset="-122"/>
            <a:ea typeface="微软雅黑" panose="020B0503020204020204" pitchFamily="34" charset="-122"/>
          </a:endParaRPr>
        </a:p>
      </dsp:txBody>
      <dsp:txXfrm>
        <a:off x="6611110" y="812555"/>
        <a:ext cx="4173366" cy="525964"/>
      </dsp:txXfrm>
    </dsp:sp>
    <dsp:sp modelId="{DEB7CBDE-ABFC-443D-B8F5-B1F15B816ADC}">
      <dsp:nvSpPr>
        <dsp:cNvPr id="0" name=""/>
        <dsp:cNvSpPr/>
      </dsp:nvSpPr>
      <dsp:spPr>
        <a:xfrm>
          <a:off x="6068984" y="656518"/>
          <a:ext cx="525761" cy="1117384"/>
        </a:xfrm>
        <a:custGeom>
          <a:avLst/>
          <a:gdLst/>
          <a:ahLst/>
          <a:cxnLst/>
          <a:rect l="0" t="0" r="0" b="0"/>
          <a:pathLst>
            <a:path>
              <a:moveTo>
                <a:pt x="0" y="0"/>
              </a:moveTo>
              <a:lnTo>
                <a:pt x="0" y="1117384"/>
              </a:lnTo>
              <a:lnTo>
                <a:pt x="525761" y="11173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9234E8-4B86-41DF-91A5-59EC211CB8C4}">
      <dsp:nvSpPr>
        <dsp:cNvPr id="0" name=""/>
        <dsp:cNvSpPr/>
      </dsp:nvSpPr>
      <dsp:spPr>
        <a:xfrm>
          <a:off x="6594746" y="1494556"/>
          <a:ext cx="4206094" cy="558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FF0000"/>
              </a:solidFill>
              <a:latin typeface="微软雅黑" panose="020B0503020204020204" pitchFamily="34" charset="-122"/>
              <a:ea typeface="微软雅黑" panose="020B0503020204020204" pitchFamily="34" charset="-122"/>
            </a:rPr>
            <a:t>看摘要：</a:t>
          </a:r>
          <a:r>
            <a:rPr lang="zh-CN" altLang="en-US" sz="1400" kern="1200" dirty="0" smtClean="0">
              <a:latin typeface="微软雅黑" panose="020B0503020204020204" pitchFamily="34" charset="-122"/>
              <a:ea typeface="微软雅黑" panose="020B0503020204020204" pitchFamily="34" charset="-122"/>
            </a:rPr>
            <a:t>摘要是文章的浓缩，概括了文章的主要内容，包括研究目的</a:t>
          </a:r>
          <a:r>
            <a:rPr lang="en-US" altLang="en-US" sz="1400" kern="1200" dirty="0" smtClean="0">
              <a:latin typeface="微软雅黑" panose="020B0503020204020204" pitchFamily="34" charset="-122"/>
              <a:ea typeface="微软雅黑" panose="020B0503020204020204" pitchFamily="34" charset="-122"/>
            </a:rPr>
            <a:t>/</a:t>
          </a:r>
          <a:r>
            <a:rPr lang="zh-CN" altLang="en-US" sz="1400" kern="1200" dirty="0" smtClean="0">
              <a:latin typeface="微软雅黑" panose="020B0503020204020204" pitchFamily="34" charset="-122"/>
              <a:ea typeface="微软雅黑" panose="020B0503020204020204" pitchFamily="34" charset="-122"/>
            </a:rPr>
            <a:t>意义、方法过程、结果结论。</a:t>
          </a:r>
          <a:endParaRPr lang="zh-CN" altLang="en-US" sz="1400" kern="1200" dirty="0">
            <a:latin typeface="微软雅黑" panose="020B0503020204020204" pitchFamily="34" charset="-122"/>
            <a:ea typeface="微软雅黑" panose="020B0503020204020204" pitchFamily="34" charset="-122"/>
          </a:endParaRPr>
        </a:p>
      </dsp:txBody>
      <dsp:txXfrm>
        <a:off x="6611110" y="1510920"/>
        <a:ext cx="4173366" cy="525964"/>
      </dsp:txXfrm>
    </dsp:sp>
    <dsp:sp modelId="{CA3308D6-733C-4FEC-AB66-2938067B29D7}">
      <dsp:nvSpPr>
        <dsp:cNvPr id="0" name=""/>
        <dsp:cNvSpPr/>
      </dsp:nvSpPr>
      <dsp:spPr>
        <a:xfrm>
          <a:off x="6068984" y="656518"/>
          <a:ext cx="525761" cy="1815749"/>
        </a:xfrm>
        <a:custGeom>
          <a:avLst/>
          <a:gdLst/>
          <a:ahLst/>
          <a:cxnLst/>
          <a:rect l="0" t="0" r="0" b="0"/>
          <a:pathLst>
            <a:path>
              <a:moveTo>
                <a:pt x="0" y="0"/>
              </a:moveTo>
              <a:lnTo>
                <a:pt x="0" y="1815749"/>
              </a:lnTo>
              <a:lnTo>
                <a:pt x="525761" y="18157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E3FC66-AEA8-40C6-90AD-88EE442E9844}">
      <dsp:nvSpPr>
        <dsp:cNvPr id="0" name=""/>
        <dsp:cNvSpPr/>
      </dsp:nvSpPr>
      <dsp:spPr>
        <a:xfrm>
          <a:off x="6594746" y="2192922"/>
          <a:ext cx="4206094" cy="558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FF0000"/>
              </a:solidFill>
              <a:latin typeface="微软雅黑" panose="020B0503020204020204" pitchFamily="34" charset="-122"/>
              <a:ea typeface="微软雅黑" panose="020B0503020204020204" pitchFamily="34" charset="-122"/>
            </a:rPr>
            <a:t>看结构：</a:t>
          </a:r>
          <a:r>
            <a:rPr lang="zh-CN" altLang="en-US" sz="1400" kern="1200" dirty="0" smtClean="0">
              <a:latin typeface="微软雅黑" panose="020B0503020204020204" pitchFamily="34" charset="-122"/>
              <a:ea typeface="微软雅黑" panose="020B0503020204020204" pitchFamily="34" charset="-122"/>
            </a:rPr>
            <a:t>理论、概念、论证过程、逻辑推理、研究结论层层递进，结构清晰、逻辑性强</a:t>
          </a:r>
          <a:endParaRPr lang="zh-CN" altLang="en-US" sz="1400" kern="1200" dirty="0">
            <a:latin typeface="微软雅黑" panose="020B0503020204020204" pitchFamily="34" charset="-122"/>
            <a:ea typeface="微软雅黑" panose="020B0503020204020204" pitchFamily="34" charset="-122"/>
          </a:endParaRPr>
        </a:p>
      </dsp:txBody>
      <dsp:txXfrm>
        <a:off x="6611110" y="2209286"/>
        <a:ext cx="4173366" cy="525964"/>
      </dsp:txXfrm>
    </dsp:sp>
    <dsp:sp modelId="{C7CA1D33-87D5-4A23-AE97-00AF295E5DFF}">
      <dsp:nvSpPr>
        <dsp:cNvPr id="0" name=""/>
        <dsp:cNvSpPr/>
      </dsp:nvSpPr>
      <dsp:spPr>
        <a:xfrm>
          <a:off x="6068984" y="656518"/>
          <a:ext cx="525761" cy="2514115"/>
        </a:xfrm>
        <a:custGeom>
          <a:avLst/>
          <a:gdLst/>
          <a:ahLst/>
          <a:cxnLst/>
          <a:rect l="0" t="0" r="0" b="0"/>
          <a:pathLst>
            <a:path>
              <a:moveTo>
                <a:pt x="0" y="0"/>
              </a:moveTo>
              <a:lnTo>
                <a:pt x="0" y="2514115"/>
              </a:lnTo>
              <a:lnTo>
                <a:pt x="525761" y="25141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9BCC3B-EAAE-4921-9465-4419C39761C4}">
      <dsp:nvSpPr>
        <dsp:cNvPr id="0" name=""/>
        <dsp:cNvSpPr/>
      </dsp:nvSpPr>
      <dsp:spPr>
        <a:xfrm>
          <a:off x="6594746" y="2891287"/>
          <a:ext cx="4206094" cy="558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FF0000"/>
              </a:solidFill>
              <a:latin typeface="微软雅黑" panose="020B0503020204020204" pitchFamily="34" charset="-122"/>
              <a:ea typeface="微软雅黑" panose="020B0503020204020204" pitchFamily="34" charset="-122"/>
            </a:rPr>
            <a:t>看论据：</a:t>
          </a:r>
          <a:r>
            <a:rPr lang="zh-CN" altLang="en-US" sz="1400" kern="1200" dirty="0" smtClean="0">
              <a:latin typeface="微软雅黑" panose="020B0503020204020204" pitchFamily="34" charset="-122"/>
              <a:ea typeface="微软雅黑" panose="020B0503020204020204" pitchFamily="34" charset="-122"/>
            </a:rPr>
            <a:t>言之有理、斥之有物。资料收集全面、来源真实、引证规范。</a:t>
          </a:r>
          <a:endParaRPr lang="zh-CN" altLang="en-US" sz="1400" kern="1200" dirty="0">
            <a:latin typeface="微软雅黑" panose="020B0503020204020204" pitchFamily="34" charset="-122"/>
            <a:ea typeface="微软雅黑" panose="020B0503020204020204" pitchFamily="34" charset="-122"/>
          </a:endParaRPr>
        </a:p>
      </dsp:txBody>
      <dsp:txXfrm>
        <a:off x="6611110" y="2907651"/>
        <a:ext cx="4173366" cy="525964"/>
      </dsp:txXfrm>
    </dsp:sp>
    <dsp:sp modelId="{1A28110D-E488-4678-B2EA-24A2DF94F1BB}">
      <dsp:nvSpPr>
        <dsp:cNvPr id="0" name=""/>
        <dsp:cNvSpPr/>
      </dsp:nvSpPr>
      <dsp:spPr>
        <a:xfrm>
          <a:off x="6068984" y="656518"/>
          <a:ext cx="525761" cy="3212480"/>
        </a:xfrm>
        <a:custGeom>
          <a:avLst/>
          <a:gdLst/>
          <a:ahLst/>
          <a:cxnLst/>
          <a:rect l="0" t="0" r="0" b="0"/>
          <a:pathLst>
            <a:path>
              <a:moveTo>
                <a:pt x="0" y="0"/>
              </a:moveTo>
              <a:lnTo>
                <a:pt x="0" y="3212480"/>
              </a:lnTo>
              <a:lnTo>
                <a:pt x="525761" y="32124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F47600-D779-4DE0-9A20-923619ED72F6}">
      <dsp:nvSpPr>
        <dsp:cNvPr id="0" name=""/>
        <dsp:cNvSpPr/>
      </dsp:nvSpPr>
      <dsp:spPr>
        <a:xfrm>
          <a:off x="6594746" y="3589652"/>
          <a:ext cx="4206094" cy="558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FF0000"/>
              </a:solidFill>
              <a:latin typeface="微软雅黑" panose="020B0503020204020204" pitchFamily="34" charset="-122"/>
              <a:ea typeface="微软雅黑" panose="020B0503020204020204" pitchFamily="34" charset="-122"/>
            </a:rPr>
            <a:t>看行文：</a:t>
          </a:r>
          <a:r>
            <a:rPr lang="zh-CN" altLang="en-US" sz="1400" kern="1200" dirty="0" smtClean="0">
              <a:latin typeface="微软雅黑" panose="020B0503020204020204" pitchFamily="34" charset="-122"/>
              <a:ea typeface="微软雅黑" panose="020B0503020204020204" pitchFamily="34" charset="-122"/>
            </a:rPr>
            <a:t>文字流畅、简明、不生涩，符合学术论文的话语体系。</a:t>
          </a:r>
          <a:endParaRPr lang="zh-CN" altLang="en-US" sz="1400" kern="1200" dirty="0">
            <a:latin typeface="微软雅黑" panose="020B0503020204020204" pitchFamily="34" charset="-122"/>
            <a:ea typeface="微软雅黑" panose="020B0503020204020204" pitchFamily="34" charset="-122"/>
          </a:endParaRPr>
        </a:p>
      </dsp:txBody>
      <dsp:txXfrm>
        <a:off x="6611110" y="3606016"/>
        <a:ext cx="4173366" cy="525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C99E8-3125-4D9C-9480-C693E46FCB5C}">
      <dsp:nvSpPr>
        <dsp:cNvPr id="0" name=""/>
        <dsp:cNvSpPr/>
      </dsp:nvSpPr>
      <dsp:spPr>
        <a:xfrm>
          <a:off x="3384581" y="5312003"/>
          <a:ext cx="338792" cy="91440"/>
        </a:xfrm>
        <a:custGeom>
          <a:avLst/>
          <a:gdLst/>
          <a:ahLst/>
          <a:cxnLst/>
          <a:rect l="0" t="0" r="0" b="0"/>
          <a:pathLst>
            <a:path>
              <a:moveTo>
                <a:pt x="0" y="45720"/>
              </a:moveTo>
              <a:lnTo>
                <a:pt x="338792"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ACB133-EF52-45C9-AF53-482809367924}">
      <dsp:nvSpPr>
        <dsp:cNvPr id="0" name=""/>
        <dsp:cNvSpPr/>
      </dsp:nvSpPr>
      <dsp:spPr>
        <a:xfrm>
          <a:off x="1453313" y="2808312"/>
          <a:ext cx="338792" cy="2549411"/>
        </a:xfrm>
        <a:custGeom>
          <a:avLst/>
          <a:gdLst/>
          <a:ahLst/>
          <a:cxnLst/>
          <a:rect l="0" t="0" r="0" b="0"/>
          <a:pathLst>
            <a:path>
              <a:moveTo>
                <a:pt x="0" y="0"/>
              </a:moveTo>
              <a:lnTo>
                <a:pt x="169396" y="0"/>
              </a:lnTo>
              <a:lnTo>
                <a:pt x="169396" y="2549411"/>
              </a:lnTo>
              <a:lnTo>
                <a:pt x="338792" y="254941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9C61B0-70B6-47F0-BFB0-D4DD47D09532}">
      <dsp:nvSpPr>
        <dsp:cNvPr id="0" name=""/>
        <dsp:cNvSpPr/>
      </dsp:nvSpPr>
      <dsp:spPr>
        <a:xfrm>
          <a:off x="3384581" y="4583600"/>
          <a:ext cx="338792" cy="91440"/>
        </a:xfrm>
        <a:custGeom>
          <a:avLst/>
          <a:gdLst/>
          <a:ahLst/>
          <a:cxnLst/>
          <a:rect l="0" t="0" r="0" b="0"/>
          <a:pathLst>
            <a:path>
              <a:moveTo>
                <a:pt x="0" y="45720"/>
              </a:moveTo>
              <a:lnTo>
                <a:pt x="338792"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F899E6-95E8-4800-8EC7-A468FBE42B75}">
      <dsp:nvSpPr>
        <dsp:cNvPr id="0" name=""/>
        <dsp:cNvSpPr/>
      </dsp:nvSpPr>
      <dsp:spPr>
        <a:xfrm>
          <a:off x="1453313" y="2808312"/>
          <a:ext cx="338792" cy="1821008"/>
        </a:xfrm>
        <a:custGeom>
          <a:avLst/>
          <a:gdLst/>
          <a:ahLst/>
          <a:cxnLst/>
          <a:rect l="0" t="0" r="0" b="0"/>
          <a:pathLst>
            <a:path>
              <a:moveTo>
                <a:pt x="0" y="0"/>
              </a:moveTo>
              <a:lnTo>
                <a:pt x="169396" y="0"/>
              </a:lnTo>
              <a:lnTo>
                <a:pt x="169396" y="1821008"/>
              </a:lnTo>
              <a:lnTo>
                <a:pt x="338792" y="18210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25DF91-4C88-4416-B5CE-54F9FD5B9E47}">
      <dsp:nvSpPr>
        <dsp:cNvPr id="0" name=""/>
        <dsp:cNvSpPr/>
      </dsp:nvSpPr>
      <dsp:spPr>
        <a:xfrm>
          <a:off x="3384581" y="3855197"/>
          <a:ext cx="338792" cy="91440"/>
        </a:xfrm>
        <a:custGeom>
          <a:avLst/>
          <a:gdLst/>
          <a:ahLst/>
          <a:cxnLst/>
          <a:rect l="0" t="0" r="0" b="0"/>
          <a:pathLst>
            <a:path>
              <a:moveTo>
                <a:pt x="0" y="45720"/>
              </a:moveTo>
              <a:lnTo>
                <a:pt x="338792"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581955-15BC-43B7-8AFC-A71EE7742633}">
      <dsp:nvSpPr>
        <dsp:cNvPr id="0" name=""/>
        <dsp:cNvSpPr/>
      </dsp:nvSpPr>
      <dsp:spPr>
        <a:xfrm>
          <a:off x="1453313" y="2808312"/>
          <a:ext cx="338792" cy="1092605"/>
        </a:xfrm>
        <a:custGeom>
          <a:avLst/>
          <a:gdLst/>
          <a:ahLst/>
          <a:cxnLst/>
          <a:rect l="0" t="0" r="0" b="0"/>
          <a:pathLst>
            <a:path>
              <a:moveTo>
                <a:pt x="0" y="0"/>
              </a:moveTo>
              <a:lnTo>
                <a:pt x="169396" y="0"/>
              </a:lnTo>
              <a:lnTo>
                <a:pt x="169396" y="1092605"/>
              </a:lnTo>
              <a:lnTo>
                <a:pt x="338792" y="10926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A8986A-C202-46FC-A298-282F5CC82027}">
      <dsp:nvSpPr>
        <dsp:cNvPr id="0" name=""/>
        <dsp:cNvSpPr/>
      </dsp:nvSpPr>
      <dsp:spPr>
        <a:xfrm>
          <a:off x="3384581" y="3126793"/>
          <a:ext cx="338792" cy="91440"/>
        </a:xfrm>
        <a:custGeom>
          <a:avLst/>
          <a:gdLst/>
          <a:ahLst/>
          <a:cxnLst/>
          <a:rect l="0" t="0" r="0" b="0"/>
          <a:pathLst>
            <a:path>
              <a:moveTo>
                <a:pt x="0" y="45720"/>
              </a:moveTo>
              <a:lnTo>
                <a:pt x="338792"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6E1B12-FE93-42A5-BB8D-E0ADEE1735F1}">
      <dsp:nvSpPr>
        <dsp:cNvPr id="0" name=""/>
        <dsp:cNvSpPr/>
      </dsp:nvSpPr>
      <dsp:spPr>
        <a:xfrm>
          <a:off x="1453313" y="2808312"/>
          <a:ext cx="338792" cy="364201"/>
        </a:xfrm>
        <a:custGeom>
          <a:avLst/>
          <a:gdLst/>
          <a:ahLst/>
          <a:cxnLst/>
          <a:rect l="0" t="0" r="0" b="0"/>
          <a:pathLst>
            <a:path>
              <a:moveTo>
                <a:pt x="0" y="0"/>
              </a:moveTo>
              <a:lnTo>
                <a:pt x="169396" y="0"/>
              </a:lnTo>
              <a:lnTo>
                <a:pt x="169396" y="364201"/>
              </a:lnTo>
              <a:lnTo>
                <a:pt x="338792" y="36420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2A73D6-A67B-4BE1-AD87-5448270BB9C0}">
      <dsp:nvSpPr>
        <dsp:cNvPr id="0" name=""/>
        <dsp:cNvSpPr/>
      </dsp:nvSpPr>
      <dsp:spPr>
        <a:xfrm>
          <a:off x="3384581" y="2398390"/>
          <a:ext cx="338792" cy="91440"/>
        </a:xfrm>
        <a:custGeom>
          <a:avLst/>
          <a:gdLst/>
          <a:ahLst/>
          <a:cxnLst/>
          <a:rect l="0" t="0" r="0" b="0"/>
          <a:pathLst>
            <a:path>
              <a:moveTo>
                <a:pt x="0" y="45720"/>
              </a:moveTo>
              <a:lnTo>
                <a:pt x="338792"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A3321A-2F57-49C9-84B3-F1EF493469F1}">
      <dsp:nvSpPr>
        <dsp:cNvPr id="0" name=""/>
        <dsp:cNvSpPr/>
      </dsp:nvSpPr>
      <dsp:spPr>
        <a:xfrm>
          <a:off x="1453313" y="2444110"/>
          <a:ext cx="338792" cy="364201"/>
        </a:xfrm>
        <a:custGeom>
          <a:avLst/>
          <a:gdLst/>
          <a:ahLst/>
          <a:cxnLst/>
          <a:rect l="0" t="0" r="0" b="0"/>
          <a:pathLst>
            <a:path>
              <a:moveTo>
                <a:pt x="0" y="364201"/>
              </a:moveTo>
              <a:lnTo>
                <a:pt x="169396" y="364201"/>
              </a:lnTo>
              <a:lnTo>
                <a:pt x="169396" y="0"/>
              </a:lnTo>
              <a:lnTo>
                <a:pt x="33879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1714F8-2A9A-4A4E-BD9E-C1DCBAF44C81}">
      <dsp:nvSpPr>
        <dsp:cNvPr id="0" name=""/>
        <dsp:cNvSpPr/>
      </dsp:nvSpPr>
      <dsp:spPr>
        <a:xfrm>
          <a:off x="3384581" y="1669986"/>
          <a:ext cx="338792" cy="91440"/>
        </a:xfrm>
        <a:custGeom>
          <a:avLst/>
          <a:gdLst/>
          <a:ahLst/>
          <a:cxnLst/>
          <a:rect l="0" t="0" r="0" b="0"/>
          <a:pathLst>
            <a:path>
              <a:moveTo>
                <a:pt x="0" y="45720"/>
              </a:moveTo>
              <a:lnTo>
                <a:pt x="338792"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7FBD34-DEEA-470E-B323-F722CE3E883C}">
      <dsp:nvSpPr>
        <dsp:cNvPr id="0" name=""/>
        <dsp:cNvSpPr/>
      </dsp:nvSpPr>
      <dsp:spPr>
        <a:xfrm>
          <a:off x="1453313" y="1715706"/>
          <a:ext cx="338792" cy="1092605"/>
        </a:xfrm>
        <a:custGeom>
          <a:avLst/>
          <a:gdLst/>
          <a:ahLst/>
          <a:cxnLst/>
          <a:rect l="0" t="0" r="0" b="0"/>
          <a:pathLst>
            <a:path>
              <a:moveTo>
                <a:pt x="0" y="1092605"/>
              </a:moveTo>
              <a:lnTo>
                <a:pt x="169396" y="1092605"/>
              </a:lnTo>
              <a:lnTo>
                <a:pt x="169396" y="0"/>
              </a:lnTo>
              <a:lnTo>
                <a:pt x="33879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9A9B52-71BE-4AD3-83F7-909482DACA39}">
      <dsp:nvSpPr>
        <dsp:cNvPr id="0" name=""/>
        <dsp:cNvSpPr/>
      </dsp:nvSpPr>
      <dsp:spPr>
        <a:xfrm>
          <a:off x="3384581" y="941583"/>
          <a:ext cx="338792" cy="91440"/>
        </a:xfrm>
        <a:custGeom>
          <a:avLst/>
          <a:gdLst/>
          <a:ahLst/>
          <a:cxnLst/>
          <a:rect l="0" t="0" r="0" b="0"/>
          <a:pathLst>
            <a:path>
              <a:moveTo>
                <a:pt x="0" y="45720"/>
              </a:moveTo>
              <a:lnTo>
                <a:pt x="338792"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0A44BF-6A63-4060-AE68-8EE964EE5CF8}">
      <dsp:nvSpPr>
        <dsp:cNvPr id="0" name=""/>
        <dsp:cNvSpPr/>
      </dsp:nvSpPr>
      <dsp:spPr>
        <a:xfrm>
          <a:off x="1453313" y="987303"/>
          <a:ext cx="338792" cy="1821008"/>
        </a:xfrm>
        <a:custGeom>
          <a:avLst/>
          <a:gdLst/>
          <a:ahLst/>
          <a:cxnLst/>
          <a:rect l="0" t="0" r="0" b="0"/>
          <a:pathLst>
            <a:path>
              <a:moveTo>
                <a:pt x="0" y="1821008"/>
              </a:moveTo>
              <a:lnTo>
                <a:pt x="169396" y="1821008"/>
              </a:lnTo>
              <a:lnTo>
                <a:pt x="169396" y="0"/>
              </a:lnTo>
              <a:lnTo>
                <a:pt x="33879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452A38-5D76-46A6-A991-310A36B1F518}">
      <dsp:nvSpPr>
        <dsp:cNvPr id="0" name=""/>
        <dsp:cNvSpPr/>
      </dsp:nvSpPr>
      <dsp:spPr>
        <a:xfrm>
          <a:off x="3384581" y="213180"/>
          <a:ext cx="338792" cy="91440"/>
        </a:xfrm>
        <a:custGeom>
          <a:avLst/>
          <a:gdLst/>
          <a:ahLst/>
          <a:cxnLst/>
          <a:rect l="0" t="0" r="0" b="0"/>
          <a:pathLst>
            <a:path>
              <a:moveTo>
                <a:pt x="0" y="45720"/>
              </a:moveTo>
              <a:lnTo>
                <a:pt x="338792"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E793C0-EA62-4337-8F6F-63859783D807}">
      <dsp:nvSpPr>
        <dsp:cNvPr id="0" name=""/>
        <dsp:cNvSpPr/>
      </dsp:nvSpPr>
      <dsp:spPr>
        <a:xfrm>
          <a:off x="1453313" y="258900"/>
          <a:ext cx="338792" cy="2549411"/>
        </a:xfrm>
        <a:custGeom>
          <a:avLst/>
          <a:gdLst/>
          <a:ahLst/>
          <a:cxnLst/>
          <a:rect l="0" t="0" r="0" b="0"/>
          <a:pathLst>
            <a:path>
              <a:moveTo>
                <a:pt x="0" y="2549411"/>
              </a:moveTo>
              <a:lnTo>
                <a:pt x="169396" y="2549411"/>
              </a:lnTo>
              <a:lnTo>
                <a:pt x="169396" y="0"/>
              </a:lnTo>
              <a:lnTo>
                <a:pt x="33879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309F7D-7078-4C3F-AEC6-EBF2ADA4CCB6}">
      <dsp:nvSpPr>
        <dsp:cNvPr id="0" name=""/>
        <dsp:cNvSpPr/>
      </dsp:nvSpPr>
      <dsp:spPr>
        <a:xfrm>
          <a:off x="1825" y="2549982"/>
          <a:ext cx="1451487" cy="5166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注意事项</a:t>
          </a:r>
          <a:endParaRPr lang="zh-CN" altLang="en-US" sz="1600" b="1" kern="1200" dirty="0">
            <a:latin typeface="微软雅黑" panose="020B0503020204020204" pitchFamily="34" charset="-122"/>
            <a:ea typeface="微软雅黑" panose="020B0503020204020204" pitchFamily="34" charset="-122"/>
          </a:endParaRPr>
        </a:p>
      </dsp:txBody>
      <dsp:txXfrm>
        <a:off x="1825" y="2549982"/>
        <a:ext cx="1451487" cy="516658"/>
      </dsp:txXfrm>
    </dsp:sp>
    <dsp:sp modelId="{C35E7DCB-9DC5-48D4-9812-1291FE7AB6F5}">
      <dsp:nvSpPr>
        <dsp:cNvPr id="0" name=""/>
        <dsp:cNvSpPr/>
      </dsp:nvSpPr>
      <dsp:spPr>
        <a:xfrm>
          <a:off x="1792105" y="570"/>
          <a:ext cx="1592476" cy="5166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标题</a:t>
          </a:r>
          <a:endParaRPr lang="zh-CN" altLang="en-US" sz="1600" b="1" kern="1200" dirty="0">
            <a:latin typeface="微软雅黑" panose="020B0503020204020204" pitchFamily="34" charset="-122"/>
            <a:ea typeface="微软雅黑" panose="020B0503020204020204" pitchFamily="34" charset="-122"/>
          </a:endParaRPr>
        </a:p>
      </dsp:txBody>
      <dsp:txXfrm>
        <a:off x="1792105" y="570"/>
        <a:ext cx="1592476" cy="516658"/>
      </dsp:txXfrm>
    </dsp:sp>
    <dsp:sp modelId="{5AC81A2A-B351-44AA-9680-6132C417D844}">
      <dsp:nvSpPr>
        <dsp:cNvPr id="0" name=""/>
        <dsp:cNvSpPr/>
      </dsp:nvSpPr>
      <dsp:spPr>
        <a:xfrm>
          <a:off x="3723373" y="570"/>
          <a:ext cx="7148008" cy="5166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3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避免“浅谈”“漫谈”“小议”“浅析”之类的词语。简洁、避免冗长、避免生僻的词语。通俗易懂，避免标新立异。</a:t>
          </a:r>
          <a:endParaRPr lang="zh-CN" altLang="en-US" sz="1600" b="1" kern="1200" dirty="0">
            <a:latin typeface="微软雅黑" panose="020B0503020204020204" pitchFamily="34" charset="-122"/>
            <a:ea typeface="微软雅黑" panose="020B0503020204020204" pitchFamily="34" charset="-122"/>
          </a:endParaRPr>
        </a:p>
      </dsp:txBody>
      <dsp:txXfrm>
        <a:off x="3723373" y="570"/>
        <a:ext cx="7148008" cy="516658"/>
      </dsp:txXfrm>
    </dsp:sp>
    <dsp:sp modelId="{8A82D348-2DC4-43E4-A771-35745700EE19}">
      <dsp:nvSpPr>
        <dsp:cNvPr id="0" name=""/>
        <dsp:cNvSpPr/>
      </dsp:nvSpPr>
      <dsp:spPr>
        <a:xfrm>
          <a:off x="1792105" y="728974"/>
          <a:ext cx="1592476" cy="5166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引言</a:t>
          </a:r>
          <a:endParaRPr lang="zh-CN" altLang="en-US" sz="1600" b="1" kern="1200" dirty="0">
            <a:latin typeface="微软雅黑" panose="020B0503020204020204" pitchFamily="34" charset="-122"/>
            <a:ea typeface="微软雅黑" panose="020B0503020204020204" pitchFamily="34" charset="-122"/>
          </a:endParaRPr>
        </a:p>
      </dsp:txBody>
      <dsp:txXfrm>
        <a:off x="1792105" y="728974"/>
        <a:ext cx="1592476" cy="516658"/>
      </dsp:txXfrm>
    </dsp:sp>
    <dsp:sp modelId="{ED4AE531-8543-48D8-AB11-2930D85E7250}">
      <dsp:nvSpPr>
        <dsp:cNvPr id="0" name=""/>
        <dsp:cNvSpPr/>
      </dsp:nvSpPr>
      <dsp:spPr>
        <a:xfrm>
          <a:off x="3723373" y="728974"/>
          <a:ext cx="7148008" cy="5166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言简意赅，最多不超过两个自然段。</a:t>
          </a:r>
          <a:endParaRPr lang="zh-CN" altLang="en-US" sz="1600" b="1" kern="1200" dirty="0">
            <a:latin typeface="微软雅黑" panose="020B0503020204020204" pitchFamily="34" charset="-122"/>
            <a:ea typeface="微软雅黑" panose="020B0503020204020204" pitchFamily="34" charset="-122"/>
          </a:endParaRPr>
        </a:p>
      </dsp:txBody>
      <dsp:txXfrm>
        <a:off x="3723373" y="728974"/>
        <a:ext cx="7148008" cy="516658"/>
      </dsp:txXfrm>
    </dsp:sp>
    <dsp:sp modelId="{AA7AC5D6-B3EF-415A-8EE7-852D1D15109A}">
      <dsp:nvSpPr>
        <dsp:cNvPr id="0" name=""/>
        <dsp:cNvSpPr/>
      </dsp:nvSpPr>
      <dsp:spPr>
        <a:xfrm>
          <a:off x="1792105" y="1457377"/>
          <a:ext cx="1592476" cy="5166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主体</a:t>
          </a:r>
          <a:endParaRPr lang="zh-CN" altLang="en-US" sz="1600" b="1" kern="1200" dirty="0">
            <a:latin typeface="微软雅黑" panose="020B0503020204020204" pitchFamily="34" charset="-122"/>
            <a:ea typeface="微软雅黑" panose="020B0503020204020204" pitchFamily="34" charset="-122"/>
          </a:endParaRPr>
        </a:p>
      </dsp:txBody>
      <dsp:txXfrm>
        <a:off x="1792105" y="1457377"/>
        <a:ext cx="1592476" cy="516658"/>
      </dsp:txXfrm>
    </dsp:sp>
    <dsp:sp modelId="{8CD0F2AF-A154-461A-B77D-A364C99B3E60}">
      <dsp:nvSpPr>
        <dsp:cNvPr id="0" name=""/>
        <dsp:cNvSpPr/>
      </dsp:nvSpPr>
      <dsp:spPr>
        <a:xfrm>
          <a:off x="3723373" y="1457377"/>
          <a:ext cx="7148008" cy="5166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分层次，讲逻辑，例证支持论点。</a:t>
          </a:r>
          <a:endParaRPr lang="zh-CN" altLang="en-US" sz="1600" b="1" kern="1200" dirty="0">
            <a:latin typeface="微软雅黑" panose="020B0503020204020204" pitchFamily="34" charset="-122"/>
            <a:ea typeface="微软雅黑" panose="020B0503020204020204" pitchFamily="34" charset="-122"/>
          </a:endParaRPr>
        </a:p>
      </dsp:txBody>
      <dsp:txXfrm>
        <a:off x="3723373" y="1457377"/>
        <a:ext cx="7148008" cy="516658"/>
      </dsp:txXfrm>
    </dsp:sp>
    <dsp:sp modelId="{9AFC436C-7DD2-4C0E-979A-4CCF0D955F2B}">
      <dsp:nvSpPr>
        <dsp:cNvPr id="0" name=""/>
        <dsp:cNvSpPr/>
      </dsp:nvSpPr>
      <dsp:spPr>
        <a:xfrm>
          <a:off x="1792105" y="2185781"/>
          <a:ext cx="1592476" cy="5166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结尾</a:t>
          </a:r>
          <a:endParaRPr lang="zh-CN" altLang="en-US" sz="1600" b="1" kern="1200" dirty="0">
            <a:latin typeface="微软雅黑" panose="020B0503020204020204" pitchFamily="34" charset="-122"/>
            <a:ea typeface="微软雅黑" panose="020B0503020204020204" pitchFamily="34" charset="-122"/>
          </a:endParaRPr>
        </a:p>
      </dsp:txBody>
      <dsp:txXfrm>
        <a:off x="1792105" y="2185781"/>
        <a:ext cx="1592476" cy="516658"/>
      </dsp:txXfrm>
    </dsp:sp>
    <dsp:sp modelId="{F664EB86-3FA8-49E1-B83A-090AA38680FE}">
      <dsp:nvSpPr>
        <dsp:cNvPr id="0" name=""/>
        <dsp:cNvSpPr/>
      </dsp:nvSpPr>
      <dsp:spPr>
        <a:xfrm>
          <a:off x="3723373" y="2185781"/>
          <a:ext cx="7148008" cy="5166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简要小结本文，也可提出今后研究的方向</a:t>
          </a:r>
          <a:endParaRPr lang="zh-CN" altLang="en-US" sz="1600" b="1" kern="1200" dirty="0">
            <a:latin typeface="微软雅黑" panose="020B0503020204020204" pitchFamily="34" charset="-122"/>
            <a:ea typeface="微软雅黑" panose="020B0503020204020204" pitchFamily="34" charset="-122"/>
          </a:endParaRPr>
        </a:p>
      </dsp:txBody>
      <dsp:txXfrm>
        <a:off x="3723373" y="2185781"/>
        <a:ext cx="7148008" cy="516658"/>
      </dsp:txXfrm>
    </dsp:sp>
    <dsp:sp modelId="{6A646059-DD59-41C0-82FD-499A8B2987DF}">
      <dsp:nvSpPr>
        <dsp:cNvPr id="0" name=""/>
        <dsp:cNvSpPr/>
      </dsp:nvSpPr>
      <dsp:spPr>
        <a:xfrm>
          <a:off x="1792105" y="2914184"/>
          <a:ext cx="1592476" cy="5166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参考文献</a:t>
          </a:r>
          <a:endParaRPr lang="zh-CN" altLang="en-US" sz="1600" b="1" kern="1200" dirty="0">
            <a:latin typeface="微软雅黑" panose="020B0503020204020204" pitchFamily="34" charset="-122"/>
            <a:ea typeface="微软雅黑" panose="020B0503020204020204" pitchFamily="34" charset="-122"/>
          </a:endParaRPr>
        </a:p>
      </dsp:txBody>
      <dsp:txXfrm>
        <a:off x="1792105" y="2914184"/>
        <a:ext cx="1592476" cy="516658"/>
      </dsp:txXfrm>
    </dsp:sp>
    <dsp:sp modelId="{5CDDE7E8-1459-45D1-AA34-EEA0C51DAAC1}">
      <dsp:nvSpPr>
        <dsp:cNvPr id="0" name=""/>
        <dsp:cNvSpPr/>
      </dsp:nvSpPr>
      <dsp:spPr>
        <a:xfrm>
          <a:off x="3723373" y="2914184"/>
          <a:ext cx="7148008" cy="5166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尽量引用最新的文献</a:t>
          </a:r>
          <a:endParaRPr lang="zh-CN" altLang="en-US" sz="1600" b="1" kern="1200" dirty="0">
            <a:latin typeface="微软雅黑" panose="020B0503020204020204" pitchFamily="34" charset="-122"/>
            <a:ea typeface="微软雅黑" panose="020B0503020204020204" pitchFamily="34" charset="-122"/>
          </a:endParaRPr>
        </a:p>
      </dsp:txBody>
      <dsp:txXfrm>
        <a:off x="3723373" y="2914184"/>
        <a:ext cx="7148008" cy="516658"/>
      </dsp:txXfrm>
    </dsp:sp>
    <dsp:sp modelId="{E8D4411A-4573-480F-ADEA-CC425AB395D7}">
      <dsp:nvSpPr>
        <dsp:cNvPr id="0" name=""/>
        <dsp:cNvSpPr/>
      </dsp:nvSpPr>
      <dsp:spPr>
        <a:xfrm>
          <a:off x="1792105" y="3642587"/>
          <a:ext cx="1592476" cy="5166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标明基金项目</a:t>
          </a:r>
          <a:endParaRPr lang="zh-CN" altLang="en-US" sz="1600" b="1" kern="1200" dirty="0">
            <a:latin typeface="微软雅黑" panose="020B0503020204020204" pitchFamily="34" charset="-122"/>
            <a:ea typeface="微软雅黑" panose="020B0503020204020204" pitchFamily="34" charset="-122"/>
          </a:endParaRPr>
        </a:p>
      </dsp:txBody>
      <dsp:txXfrm>
        <a:off x="1792105" y="3642587"/>
        <a:ext cx="1592476" cy="516658"/>
      </dsp:txXfrm>
    </dsp:sp>
    <dsp:sp modelId="{E3F8025F-E866-46C8-8E1F-85B6811558E3}">
      <dsp:nvSpPr>
        <dsp:cNvPr id="0" name=""/>
        <dsp:cNvSpPr/>
      </dsp:nvSpPr>
      <dsp:spPr>
        <a:xfrm>
          <a:off x="3723373" y="3642587"/>
          <a:ext cx="7148008" cy="5166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优先考虑</a:t>
          </a:r>
          <a:endParaRPr lang="zh-CN" altLang="en-US" sz="1600" b="1" kern="1200" dirty="0">
            <a:latin typeface="微软雅黑" panose="020B0503020204020204" pitchFamily="34" charset="-122"/>
            <a:ea typeface="微软雅黑" panose="020B0503020204020204" pitchFamily="34" charset="-122"/>
          </a:endParaRPr>
        </a:p>
      </dsp:txBody>
      <dsp:txXfrm>
        <a:off x="3723373" y="3642587"/>
        <a:ext cx="7148008" cy="516658"/>
      </dsp:txXfrm>
    </dsp:sp>
    <dsp:sp modelId="{033FEA80-D111-46F8-83BE-520A43B9B906}">
      <dsp:nvSpPr>
        <dsp:cNvPr id="0" name=""/>
        <dsp:cNvSpPr/>
      </dsp:nvSpPr>
      <dsp:spPr>
        <a:xfrm>
          <a:off x="1792105" y="4370991"/>
          <a:ext cx="1592476" cy="5166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避免欧化汉语</a:t>
          </a:r>
          <a:endParaRPr lang="zh-CN" altLang="en-US" sz="1600" b="1" kern="1200" dirty="0">
            <a:latin typeface="微软雅黑" panose="020B0503020204020204" pitchFamily="34" charset="-122"/>
            <a:ea typeface="微软雅黑" panose="020B0503020204020204" pitchFamily="34" charset="-122"/>
          </a:endParaRPr>
        </a:p>
      </dsp:txBody>
      <dsp:txXfrm>
        <a:off x="1792105" y="4370991"/>
        <a:ext cx="1592476" cy="516658"/>
      </dsp:txXfrm>
    </dsp:sp>
    <dsp:sp modelId="{507A88F0-2260-487B-8089-A45E725F1A87}">
      <dsp:nvSpPr>
        <dsp:cNvPr id="0" name=""/>
        <dsp:cNvSpPr/>
      </dsp:nvSpPr>
      <dsp:spPr>
        <a:xfrm>
          <a:off x="3723373" y="4370991"/>
          <a:ext cx="7148008" cy="5166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不规范</a:t>
          </a:r>
          <a:endParaRPr lang="zh-CN" altLang="en-US" sz="1600" b="1" kern="1200" dirty="0">
            <a:latin typeface="微软雅黑" panose="020B0503020204020204" pitchFamily="34" charset="-122"/>
            <a:ea typeface="微软雅黑" panose="020B0503020204020204" pitchFamily="34" charset="-122"/>
          </a:endParaRPr>
        </a:p>
      </dsp:txBody>
      <dsp:txXfrm>
        <a:off x="3723373" y="4370991"/>
        <a:ext cx="7148008" cy="516658"/>
      </dsp:txXfrm>
    </dsp:sp>
    <dsp:sp modelId="{1202F373-1EEA-4BFB-B44E-28A121AB1700}">
      <dsp:nvSpPr>
        <dsp:cNvPr id="0" name=""/>
        <dsp:cNvSpPr/>
      </dsp:nvSpPr>
      <dsp:spPr>
        <a:xfrm>
          <a:off x="1792105" y="5099394"/>
          <a:ext cx="1592476" cy="5166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个人信息</a:t>
          </a:r>
          <a:endParaRPr lang="zh-CN" altLang="en-US" sz="1600" b="1" kern="1200" dirty="0">
            <a:latin typeface="微软雅黑" panose="020B0503020204020204" pitchFamily="34" charset="-122"/>
            <a:ea typeface="微软雅黑" panose="020B0503020204020204" pitchFamily="34" charset="-122"/>
          </a:endParaRPr>
        </a:p>
      </dsp:txBody>
      <dsp:txXfrm>
        <a:off x="1792105" y="5099394"/>
        <a:ext cx="1592476" cy="516658"/>
      </dsp:txXfrm>
    </dsp:sp>
    <dsp:sp modelId="{F7A9417A-8DC3-4CBD-A55B-9FACBF8C058A}">
      <dsp:nvSpPr>
        <dsp:cNvPr id="0" name=""/>
        <dsp:cNvSpPr/>
      </dsp:nvSpPr>
      <dsp:spPr>
        <a:xfrm>
          <a:off x="3723373" y="5099394"/>
          <a:ext cx="7148008" cy="5166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个人信息不要出现在正文中，应另起一页，但可与文章装订在一起。</a:t>
          </a:r>
          <a:endParaRPr lang="zh-CN" altLang="en-US" sz="1600" b="1" kern="1200" dirty="0">
            <a:latin typeface="微软雅黑" panose="020B0503020204020204" pitchFamily="34" charset="-122"/>
            <a:ea typeface="微软雅黑" panose="020B0503020204020204" pitchFamily="34" charset="-122"/>
          </a:endParaRPr>
        </a:p>
      </dsp:txBody>
      <dsp:txXfrm>
        <a:off x="3723373" y="5099394"/>
        <a:ext cx="7148008" cy="516658"/>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471A150-1024-4912-8ABE-F09374FE7186}"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1C8C18F9-AC68-4774-8700-2B4DF7F07402}"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802DD-E18A-4C04-9C0B-FFCEB555692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650FF-AAFD-4AC8-844B-63156DC1A25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8C650FF-AAFD-4AC8-844B-63156DC1A25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Oval 2"/>
          <p:cNvSpPr>
            <a:spLocks noChangeArrowheads="1"/>
          </p:cNvSpPr>
          <p:nvPr/>
        </p:nvSpPr>
        <p:spPr bwMode="gray">
          <a:xfrm>
            <a:off x="912813" y="454025"/>
            <a:ext cx="7874000" cy="5761038"/>
          </a:xfrm>
          <a:prstGeom prst="ellipse">
            <a:avLst/>
          </a:prstGeom>
          <a:gradFill rotWithShape="1">
            <a:gsLst>
              <a:gs pos="0">
                <a:schemeClr val="bg2">
                  <a:alpha val="48000"/>
                </a:schemeClr>
              </a:gs>
              <a:gs pos="100000">
                <a:schemeClr val="bg2">
                  <a:gamma/>
                  <a:tint val="0"/>
                  <a:invGamma/>
                  <a:alpha val="80000"/>
                </a:scheme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CN" altLang="en-US"/>
          </a:p>
        </p:txBody>
      </p:sp>
      <p:sp>
        <p:nvSpPr>
          <p:cNvPr id="5" name="Rectangle 3"/>
          <p:cNvSpPr>
            <a:spLocks noChangeArrowheads="1"/>
          </p:cNvSpPr>
          <p:nvPr/>
        </p:nvSpPr>
        <p:spPr bwMode="ltGray">
          <a:xfrm>
            <a:off x="0" y="4557713"/>
            <a:ext cx="12192000" cy="1728787"/>
          </a:xfrm>
          <a:prstGeom prst="rect">
            <a:avLst/>
          </a:prstGeom>
          <a:solidFill>
            <a:srgbClr val="5E9C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6" name="Oval 4"/>
          <p:cNvSpPr>
            <a:spLocks noChangeArrowheads="1"/>
          </p:cNvSpPr>
          <p:nvPr/>
        </p:nvSpPr>
        <p:spPr bwMode="gray">
          <a:xfrm>
            <a:off x="1295400" y="1749425"/>
            <a:ext cx="4705350" cy="3671888"/>
          </a:xfrm>
          <a:prstGeom prst="ellipse">
            <a:avLst/>
          </a:prstGeom>
          <a:solidFill>
            <a:schemeClr val="accent2"/>
          </a:solidFill>
          <a:ln w="38100">
            <a:solidFill>
              <a:schemeClr val="bg1"/>
            </a:solidFill>
            <a:round/>
          </a:ln>
          <a:effectLst>
            <a:outerShdw dist="89803" dir="2700000" algn="ctr" rotWithShape="0">
              <a:srgbClr val="000000">
                <a:alpha val="18999"/>
              </a:srgbClr>
            </a:outerShdw>
          </a:effec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7" name="Oval 5"/>
          <p:cNvSpPr>
            <a:spLocks noChangeArrowheads="1"/>
          </p:cNvSpPr>
          <p:nvPr/>
        </p:nvSpPr>
        <p:spPr bwMode="gray">
          <a:xfrm>
            <a:off x="1677988" y="381000"/>
            <a:ext cx="1247775" cy="936625"/>
          </a:xfrm>
          <a:prstGeom prst="ellipse">
            <a:avLst/>
          </a:prstGeom>
          <a:solidFill>
            <a:schemeClr val="tx2"/>
          </a:solidFill>
          <a:ln w="38100">
            <a:solidFill>
              <a:schemeClr val="bg1"/>
            </a:solidFill>
            <a:round/>
          </a:ln>
          <a:effectLst>
            <a:outerShdw dist="89803" dir="2700000" algn="ctr" rotWithShape="0">
              <a:srgbClr val="000000">
                <a:alpha val="18999"/>
              </a:srgbClr>
            </a:outerShdw>
          </a:effec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8" name="Oval 6"/>
          <p:cNvSpPr>
            <a:spLocks noChangeArrowheads="1"/>
          </p:cNvSpPr>
          <p:nvPr/>
        </p:nvSpPr>
        <p:spPr bwMode="gray">
          <a:xfrm>
            <a:off x="5614988" y="2757488"/>
            <a:ext cx="1631950" cy="1223962"/>
          </a:xfrm>
          <a:prstGeom prst="ellipse">
            <a:avLst/>
          </a:prstGeom>
          <a:solidFill>
            <a:srgbClr val="1BABE5">
              <a:alpha val="10196"/>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9" name="Oval 12"/>
          <p:cNvSpPr>
            <a:spLocks noChangeArrowheads="1"/>
          </p:cNvSpPr>
          <p:nvPr/>
        </p:nvSpPr>
        <p:spPr bwMode="gray">
          <a:xfrm>
            <a:off x="1325563" y="1771650"/>
            <a:ext cx="4654550" cy="3629025"/>
          </a:xfrm>
          <a:prstGeom prst="ellipse">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 name="Oval 13"/>
          <p:cNvSpPr>
            <a:spLocks noChangeArrowheads="1"/>
          </p:cNvSpPr>
          <p:nvPr/>
        </p:nvSpPr>
        <p:spPr bwMode="gray">
          <a:xfrm>
            <a:off x="1701800" y="398463"/>
            <a:ext cx="1200150" cy="900112"/>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 name="Oval 14"/>
          <p:cNvSpPr>
            <a:spLocks noChangeArrowheads="1"/>
          </p:cNvSpPr>
          <p:nvPr/>
        </p:nvSpPr>
        <p:spPr bwMode="gray">
          <a:xfrm>
            <a:off x="5141913" y="3621088"/>
            <a:ext cx="2109787" cy="1582737"/>
          </a:xfrm>
          <a:prstGeom prst="ellipse">
            <a:avLst/>
          </a:prstGeom>
          <a:solidFill>
            <a:schemeClr val="folHlink"/>
          </a:solidFill>
          <a:ln w="38100">
            <a:solidFill>
              <a:schemeClr val="bg1"/>
            </a:solidFill>
            <a:round/>
          </a:ln>
          <a:effectLst>
            <a:outerShdw dist="89803" dir="2700000" algn="ctr" rotWithShape="0">
              <a:srgbClr val="000000">
                <a:alpha val="18999"/>
              </a:srgbClr>
            </a:outerShdw>
          </a:effec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mtClean="0"/>
          </a:p>
        </p:txBody>
      </p:sp>
      <p:sp>
        <p:nvSpPr>
          <p:cNvPr id="12" name="Oval 15"/>
          <p:cNvSpPr>
            <a:spLocks noChangeArrowheads="1"/>
          </p:cNvSpPr>
          <p:nvPr/>
        </p:nvSpPr>
        <p:spPr bwMode="gray">
          <a:xfrm>
            <a:off x="5175250" y="3641725"/>
            <a:ext cx="2044700" cy="1543050"/>
          </a:xfrm>
          <a:prstGeom prst="ellipse">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3" name="Oval 16"/>
          <p:cNvSpPr>
            <a:spLocks noChangeArrowheads="1"/>
          </p:cNvSpPr>
          <p:nvPr/>
        </p:nvSpPr>
        <p:spPr bwMode="gray">
          <a:xfrm>
            <a:off x="431800" y="1389063"/>
            <a:ext cx="1917700" cy="1511300"/>
          </a:xfrm>
          <a:prstGeom prst="ellipse">
            <a:avLst/>
          </a:prstGeom>
          <a:solidFill>
            <a:schemeClr val="folHlink"/>
          </a:solidFill>
          <a:ln w="38100">
            <a:solidFill>
              <a:schemeClr val="bg1"/>
            </a:solidFill>
            <a:round/>
          </a:ln>
          <a:effectLst>
            <a:outerShdw dist="89803" dir="2700000" algn="ctr" rotWithShape="0">
              <a:srgbClr val="000000">
                <a:alpha val="18999"/>
              </a:srgbClr>
            </a:outerShdw>
          </a:effec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4" name="Oval 17"/>
          <p:cNvSpPr>
            <a:spLocks noChangeArrowheads="1"/>
          </p:cNvSpPr>
          <p:nvPr/>
        </p:nvSpPr>
        <p:spPr bwMode="gray">
          <a:xfrm>
            <a:off x="439738" y="1408113"/>
            <a:ext cx="1892300" cy="1462087"/>
          </a:xfrm>
          <a:prstGeom prst="ellipse">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pic>
        <p:nvPicPr>
          <p:cNvPr id="15" name="Picture 18" descr="ppt0"/>
          <p:cNvPicPr>
            <a:picLocks noChangeAspect="1" noChangeArrowheads="1"/>
          </p:cNvPicPr>
          <p:nvPr/>
        </p:nvPicPr>
        <p:blipFill>
          <a:blip r:embed="rId6">
            <a:extLst>
              <a:ext uri="{28A0092B-C50C-407E-A947-70E740481C1C}">
                <a14:useLocalDpi xmlns:a14="http://schemas.microsoft.com/office/drawing/2010/main" val="0"/>
              </a:ext>
            </a:extLst>
          </a:blip>
          <a:srcRect l="2499" t="1111" r="63333" b="91112"/>
          <a:stretch>
            <a:fillRect/>
          </a:stretch>
        </p:blipFill>
        <p:spPr bwMode="auto">
          <a:xfrm>
            <a:off x="46038" y="6324600"/>
            <a:ext cx="416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
          <p:cNvSpPr>
            <a:spLocks noGrp="1" noChangeArrowheads="1"/>
          </p:cNvSpPr>
          <p:nvPr>
            <p:ph type="ctrTitle"/>
          </p:nvPr>
        </p:nvSpPr>
        <p:spPr>
          <a:xfrm>
            <a:off x="5791200" y="1339850"/>
            <a:ext cx="5994400" cy="1752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lvl1pPr>
              <a:defRPr sz="4000">
                <a:solidFill>
                  <a:srgbClr val="008DF6"/>
                </a:solidFill>
                <a:ea typeface="汉真广标" pitchFamily="49" charset="-122"/>
              </a:defRPr>
            </a:lvl1pPr>
          </a:lstStyle>
          <a:p>
            <a:pPr lvl="0"/>
            <a:r>
              <a:rPr lang="zh-CN" altLang="en-US" noProof="0" smtClean="0"/>
              <a:t>单击此处编辑母版标题样式</a:t>
            </a:r>
            <a:endParaRPr lang="zh-CN" altLang="en-US" noProof="0" smtClean="0"/>
          </a:p>
        </p:txBody>
      </p:sp>
      <p:sp>
        <p:nvSpPr>
          <p:cNvPr id="5131" name="Rectangle 11"/>
          <p:cNvSpPr>
            <a:spLocks noGrp="1" noChangeArrowheads="1"/>
          </p:cNvSpPr>
          <p:nvPr>
            <p:ph type="subTitle" idx="1"/>
          </p:nvPr>
        </p:nvSpPr>
        <p:spPr bwMode="gray">
          <a:xfrm>
            <a:off x="914400" y="5607050"/>
            <a:ext cx="10160000" cy="304800"/>
          </a:xfrm>
        </p:spPr>
        <p:txBody>
          <a:bodyPr/>
          <a:lstStyle>
            <a:lvl1pPr marL="0" indent="0" algn="ctr">
              <a:defRPr/>
            </a:lvl1pPr>
          </a:lstStyle>
          <a:p>
            <a:pPr lvl="0"/>
            <a:r>
              <a:rPr lang="zh-CN" altLang="en-US" noProof="0" smtClean="0"/>
              <a:t>单击此处编辑母版副标题样式</a:t>
            </a:r>
            <a:endParaRPr lang="zh-CN" altLang="en-US" noProof="0" smtClean="0"/>
          </a:p>
        </p:txBody>
      </p:sp>
      <p:sp>
        <p:nvSpPr>
          <p:cNvPr id="16" name="Rectangle 7"/>
          <p:cNvSpPr>
            <a:spLocks noGrp="1" noChangeArrowheads="1"/>
          </p:cNvSpPr>
          <p:nvPr>
            <p:ph type="dt" sz="half" idx="10"/>
          </p:nvPr>
        </p:nvSpPr>
        <p:spPr bwMode="gray">
          <a:xfrm>
            <a:off x="4775200" y="6400800"/>
            <a:ext cx="2946400" cy="2444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200" b="0"/>
            </a:lvl1pPr>
          </a:lstStyle>
          <a:p>
            <a:pPr>
              <a:defRPr/>
            </a:pPr>
            <a:endParaRPr lang="en-US" altLang="zh-CN"/>
          </a:p>
        </p:txBody>
      </p:sp>
      <p:sp>
        <p:nvSpPr>
          <p:cNvPr id="17" name="Rectangle 8"/>
          <p:cNvSpPr>
            <a:spLocks noGrp="1" noChangeArrowheads="1"/>
          </p:cNvSpPr>
          <p:nvPr>
            <p:ph type="ftr" sz="quarter" idx="11"/>
          </p:nvPr>
        </p:nvSpPr>
        <p:spPr bwMode="gray">
          <a:xfrm>
            <a:off x="8977313" y="6381750"/>
            <a:ext cx="2578100" cy="2444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i="1">
                <a:solidFill>
                  <a:srgbClr val="0070C0"/>
                </a:solidFill>
              </a:defRPr>
            </a:lvl1pPr>
          </a:lstStyle>
          <a:p>
            <a:pPr>
              <a:defRPr/>
            </a:pPr>
            <a:r>
              <a:rPr lang="en-US" altLang="zh-CN"/>
              <a:t>www.scitc.com.cn</a:t>
            </a:r>
            <a:endParaRPr lang="en-US" altLang="zh-CN"/>
          </a:p>
        </p:txBody>
      </p:sp>
      <p:sp>
        <p:nvSpPr>
          <p:cNvPr id="18" name="Rectangle 9"/>
          <p:cNvSpPr>
            <a:spLocks noGrp="1" noChangeArrowheads="1"/>
          </p:cNvSpPr>
          <p:nvPr>
            <p:ph type="sldNum" sz="quarter" idx="12"/>
          </p:nvPr>
        </p:nvSpPr>
        <p:spPr bwMode="gray">
          <a:xfrm>
            <a:off x="508000" y="6400800"/>
            <a:ext cx="2844800" cy="2444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b="0"/>
            </a:lvl1pPr>
          </a:lstStyle>
          <a:p>
            <a:pPr>
              <a:defRPr/>
            </a:pPr>
            <a:fld id="{58B86C83-8EA8-428D-87B0-FB7D8E770A81}"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4017" y="609600"/>
            <a:ext cx="2743200" cy="55451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4417" y="609600"/>
            <a:ext cx="8026400" cy="55451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764704"/>
          </a:xfrm>
          <a:prstGeom prst="rect">
            <a:avLst/>
          </a:prstGeom>
          <a:gradFill>
            <a:gsLst>
              <a:gs pos="14000">
                <a:srgbClr val="04AAA0"/>
              </a:gs>
              <a:gs pos="89000">
                <a:srgbClr val="69BC1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6721474"/>
            <a:ext cx="12192000" cy="136525"/>
          </a:xfrm>
          <a:prstGeom prst="rect">
            <a:avLst/>
          </a:prstGeom>
          <a:gradFill>
            <a:gsLst>
              <a:gs pos="14000">
                <a:srgbClr val="04AAA0"/>
              </a:gs>
              <a:gs pos="89000">
                <a:srgbClr val="69BC1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79384251-BB39-4FC7-96A7-3E5448FE81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E9C07F-284B-4CFC-8088-E0A25E9F0D4A}"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9384251-BB39-4FC7-96A7-3E5448FE81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E9C07F-284B-4CFC-8088-E0A25E9F0D4A}"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9384251-BB39-4FC7-96A7-3E5448FE81D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E9C07F-284B-4CFC-8088-E0A25E9F0D4A}"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9384251-BB39-4FC7-96A7-3E5448FE81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E9C07F-284B-4CFC-8088-E0A25E9F0D4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384251-BB39-4FC7-96A7-3E5448FE81D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E9C07F-284B-4CFC-8088-E0A25E9F0D4A}"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79384251-BB39-4FC7-96A7-3E5448FE81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E9C07F-284B-4CFC-8088-E0A25E9F0D4A}"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79384251-BB39-4FC7-96A7-3E5448FE81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E9C07F-284B-4CFC-8088-E0A25E9F0D4A}"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384251-BB39-4FC7-96A7-3E5448FE81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E9C07F-284B-4CFC-8088-E0A25E9F0D4A}"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384251-BB39-4FC7-96A7-3E5448FE81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E9C07F-284B-4CFC-8088-E0A25E9F0D4A}"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0">
  <p:cSld name="内容页">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4417" y="1628776"/>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12417" y="1628776"/>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vmlDrawing" Target="../drawings/vmlDrawing1.vml"/><Relationship Id="rId2" Type="http://schemas.openxmlformats.org/officeDocument/2006/relationships/slideLayout" Target="../slideLayouts/slideLayout2.xml"/><Relationship Id="rId19" Type="http://schemas.openxmlformats.org/officeDocument/2006/relationships/image" Target="../media/image7.wmf"/><Relationship Id="rId18" Type="http://schemas.openxmlformats.org/officeDocument/2006/relationships/control" Target="../activeX/activeX1.xml"/><Relationship Id="rId17" Type="http://schemas.openxmlformats.org/officeDocument/2006/relationships/image" Target="../media/image6.jpeg"/><Relationship Id="rId16" Type="http://schemas.openxmlformats.org/officeDocument/2006/relationships/image" Target="../media/image2.jpeg"/><Relationship Id="rId15" Type="http://schemas.openxmlformats.org/officeDocument/2006/relationships/image" Target="../media/image4.jpeg"/><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3" Type="http://schemas.openxmlformats.org/officeDocument/2006/relationships/theme" Target="../theme/theme2.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23888" y="1628775"/>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endParaRPr lang="zh-CN" altLang="zh-CN" smtClean="0"/>
          </a:p>
        </p:txBody>
      </p:sp>
      <p:sp>
        <p:nvSpPr>
          <p:cNvPr id="1027" name="Rectangle 3"/>
          <p:cNvSpPr>
            <a:spLocks noChangeArrowheads="1"/>
          </p:cNvSpPr>
          <p:nvPr/>
        </p:nvSpPr>
        <p:spPr bwMode="gray">
          <a:xfrm>
            <a:off x="0" y="549275"/>
            <a:ext cx="12192000" cy="647700"/>
          </a:xfrm>
          <a:prstGeom prst="rect">
            <a:avLst/>
          </a:prstGeom>
          <a:solidFill>
            <a:srgbClr val="5E9C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28" name="Oval 4"/>
          <p:cNvSpPr>
            <a:spLocks noChangeArrowheads="1"/>
          </p:cNvSpPr>
          <p:nvPr/>
        </p:nvSpPr>
        <p:spPr bwMode="gray">
          <a:xfrm>
            <a:off x="1487488" y="58738"/>
            <a:ext cx="1154112" cy="892175"/>
          </a:xfrm>
          <a:prstGeom prst="ellipse">
            <a:avLst/>
          </a:prstGeom>
          <a:solidFill>
            <a:schemeClr val="accent2"/>
          </a:solidFill>
          <a:ln w="38100">
            <a:solidFill>
              <a:schemeClr val="bg1"/>
            </a:solidFill>
            <a:round/>
          </a:ln>
          <a:effectLst>
            <a:outerShdw dist="89803" dir="2700000" algn="ctr" rotWithShape="0">
              <a:srgbClr val="000000">
                <a:alpha val="18999"/>
              </a:srgbClr>
            </a:outerShdw>
          </a:effec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29" name="Oval 5"/>
          <p:cNvSpPr>
            <a:spLocks noChangeArrowheads="1"/>
          </p:cNvSpPr>
          <p:nvPr/>
        </p:nvSpPr>
        <p:spPr bwMode="gray">
          <a:xfrm>
            <a:off x="10801350" y="106363"/>
            <a:ext cx="1054100" cy="830262"/>
          </a:xfrm>
          <a:prstGeom prst="ellipse">
            <a:avLst/>
          </a:prstGeom>
          <a:solidFill>
            <a:schemeClr val="tx2"/>
          </a:solidFill>
          <a:ln w="38100">
            <a:solidFill>
              <a:schemeClr val="bg1"/>
            </a:solidFill>
            <a:round/>
          </a:ln>
          <a:effectLst>
            <a:outerShdw dist="89803" dir="2700000" algn="ctr" rotWithShape="0">
              <a:srgbClr val="000000">
                <a:alpha val="18999"/>
              </a:srgbClr>
            </a:outerShdw>
          </a:effec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0" name="Rectangle 6"/>
          <p:cNvSpPr>
            <a:spLocks noGrp="1" noChangeArrowheads="1"/>
          </p:cNvSpPr>
          <p:nvPr>
            <p:ph type="title"/>
          </p:nvPr>
        </p:nvSpPr>
        <p:spPr bwMode="gray">
          <a:xfrm>
            <a:off x="2235200" y="609600"/>
            <a:ext cx="8026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31" name="Oval 7"/>
          <p:cNvSpPr>
            <a:spLocks noChangeArrowheads="1"/>
          </p:cNvSpPr>
          <p:nvPr/>
        </p:nvSpPr>
        <p:spPr bwMode="gray">
          <a:xfrm>
            <a:off x="1511300" y="76200"/>
            <a:ext cx="1104900" cy="857250"/>
          </a:xfrm>
          <a:prstGeom prst="ellipse">
            <a:avLst/>
          </a:prstGeom>
          <a:blipFill dpi="0" rotWithShape="1">
            <a:blip r:embed="rId14"/>
            <a:srcRect/>
            <a:stretch>
              <a:fillRect/>
            </a:stretch>
          </a:bli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2" name="Oval 8"/>
          <p:cNvSpPr>
            <a:spLocks noChangeArrowheads="1"/>
          </p:cNvSpPr>
          <p:nvPr/>
        </p:nvSpPr>
        <p:spPr bwMode="gray">
          <a:xfrm>
            <a:off x="239713" y="333375"/>
            <a:ext cx="1536700" cy="1223963"/>
          </a:xfrm>
          <a:prstGeom prst="ellipse">
            <a:avLst/>
          </a:prstGeom>
          <a:solidFill>
            <a:schemeClr val="folHlink"/>
          </a:solidFill>
          <a:ln w="38100">
            <a:solidFill>
              <a:schemeClr val="bg1"/>
            </a:solidFill>
            <a:round/>
          </a:ln>
          <a:effectLst>
            <a:outerShdw dist="89803" dir="2700000" algn="ctr" rotWithShape="0">
              <a:srgbClr val="000000">
                <a:alpha val="18999"/>
              </a:srgbClr>
            </a:outerShdw>
          </a:effec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3" name="Oval 9"/>
          <p:cNvSpPr>
            <a:spLocks noChangeArrowheads="1"/>
          </p:cNvSpPr>
          <p:nvPr/>
        </p:nvSpPr>
        <p:spPr bwMode="gray">
          <a:xfrm>
            <a:off x="10826750" y="123825"/>
            <a:ext cx="1009650" cy="795338"/>
          </a:xfrm>
          <a:prstGeom prst="ellipse">
            <a:avLst/>
          </a:prstGeom>
          <a:blipFill dpi="0" rotWithShape="1">
            <a:blip r:embed="rId15"/>
            <a:srcRect/>
            <a:stretch>
              <a:fillRect/>
            </a:stretch>
          </a:bli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5" name="Oval 11"/>
          <p:cNvSpPr>
            <a:spLocks noChangeArrowheads="1"/>
          </p:cNvSpPr>
          <p:nvPr/>
        </p:nvSpPr>
        <p:spPr bwMode="gray">
          <a:xfrm>
            <a:off x="304800" y="381000"/>
            <a:ext cx="1422400" cy="1143000"/>
          </a:xfrm>
          <a:prstGeom prst="ellipse">
            <a:avLst/>
          </a:prstGeom>
          <a:blipFill dpi="0" rotWithShape="1">
            <a:blip r:embed="rId16"/>
            <a:srcRect/>
            <a:stretch>
              <a:fillRect/>
            </a:stretch>
          </a:bli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6" name="Rectangle 12"/>
          <p:cNvSpPr>
            <a:spLocks noChangeArrowheads="1"/>
          </p:cNvSpPr>
          <p:nvPr/>
        </p:nvSpPr>
        <p:spPr bwMode="gray">
          <a:xfrm>
            <a:off x="0" y="6248400"/>
            <a:ext cx="12192000" cy="76200"/>
          </a:xfrm>
          <a:prstGeom prst="rect">
            <a:avLst/>
          </a:prstGeom>
          <a:solidFill>
            <a:srgbClr val="5E9C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ea typeface="宋体" panose="02010600030101010101" pitchFamily="2" charset="-122"/>
              </a:defRPr>
            </a:lvl1pPr>
            <a:lvl2pPr marL="742950" indent="-285750" algn="ctr">
              <a:defRPr b="1">
                <a:solidFill>
                  <a:schemeClr val="tx1"/>
                </a:solidFill>
                <a:latin typeface="Arial" panose="020B0604020202020204" pitchFamily="34" charset="0"/>
                <a:ea typeface="宋体" panose="02010600030101010101" pitchFamily="2" charset="-122"/>
              </a:defRPr>
            </a:lvl2pPr>
            <a:lvl3pPr marL="1143000" indent="-228600" algn="ctr">
              <a:defRPr b="1">
                <a:solidFill>
                  <a:schemeClr val="tx1"/>
                </a:solidFill>
                <a:latin typeface="Arial" panose="020B0604020202020204" pitchFamily="34" charset="0"/>
                <a:ea typeface="宋体" panose="02010600030101010101" pitchFamily="2" charset="-122"/>
              </a:defRPr>
            </a:lvl3pPr>
            <a:lvl4pPr marL="1600200" indent="-228600" algn="ctr">
              <a:defRPr b="1">
                <a:solidFill>
                  <a:schemeClr val="tx1"/>
                </a:solidFill>
                <a:latin typeface="Arial" panose="020B0604020202020204" pitchFamily="34" charset="0"/>
                <a:ea typeface="宋体" panose="02010600030101010101" pitchFamily="2" charset="-122"/>
              </a:defRPr>
            </a:lvl4pPr>
            <a:lvl5pPr marL="2057400" indent="-228600" algn="ctr">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pic>
        <p:nvPicPr>
          <p:cNvPr id="1037" name="Picture 13" descr="ppt0"/>
          <p:cNvPicPr>
            <a:picLocks noChangeAspect="1" noChangeArrowheads="1"/>
          </p:cNvPicPr>
          <p:nvPr/>
        </p:nvPicPr>
        <p:blipFill>
          <a:blip r:embed="rId17">
            <a:extLst>
              <a:ext uri="{28A0092B-C50C-407E-A947-70E740481C1C}">
                <a14:useLocalDpi xmlns:a14="http://schemas.microsoft.com/office/drawing/2010/main" val="0"/>
              </a:ext>
            </a:extLst>
          </a:blip>
          <a:srcRect l="2499" t="1111" r="63333" b="91112"/>
          <a:stretch>
            <a:fillRect/>
          </a:stretch>
        </p:blipFill>
        <p:spPr bwMode="auto">
          <a:xfrm>
            <a:off x="46038" y="6400800"/>
            <a:ext cx="416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488" name="" r:id="rId18" imgW="960437" imgH="333375"/>
        </mc:Choice>
        <mc:Fallback>
          <p:control name="" r:id="rId18" imgW="960437" imgH="333375">
            <p:pic>
              <p:nvPicPr>
                <p:cNvPr id="0" name="ShockwaveFlash1"/>
                <p:cNvPicPr preferRelativeResize="0">
                  <a:picLocks noChangeArrowheads="1" noChangeShapeType="1"/>
                </p:cNvPicPr>
                <p:nvPr/>
              </p:nvPicPr>
              <p:blipFill>
                <a:blip r:embed="rId19"/>
                <a:srcRect/>
                <a:stretch>
                  <a:fillRect/>
                </a:stretch>
              </p:blipFill>
              <p:spPr bwMode="auto">
                <a:xfrm>
                  <a:off x="10609263" y="6524625"/>
                  <a:ext cx="960437" cy="3333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3600" b="1" kern="1200">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defRPr sz="2400" kern="1200">
          <a:solidFill>
            <a:schemeClr val="tx1"/>
          </a:solidFill>
          <a:latin typeface="+mn-lt"/>
          <a:ea typeface="+mn-ea"/>
          <a:cs typeface="+mn-cs"/>
        </a:defRPr>
      </a:lvl1pPr>
      <a:lvl2pPr marL="742950" indent="-285750" algn="l" rtl="0" eaLnBrk="0" fontAlgn="base" hangingPunct="0">
        <a:spcBef>
          <a:spcPct val="20000"/>
        </a:spcBef>
        <a:spcAft>
          <a:spcPct val="0"/>
        </a:spcAf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84251-BB39-4FC7-96A7-3E5448FE81D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9C07F-284B-4CFC-8088-E0A25E9F0D4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0.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6.png"/><Relationship Id="rId1"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8.png"/><Relationship Id="rId1"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9.png"/></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hyperlink" Target="https://www.doc88.com/p-130783201443.html?r=1"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29509" y="-152900"/>
            <a:ext cx="12851018" cy="7163800"/>
          </a:xfrm>
          <a:prstGeom prst="rect">
            <a:avLst/>
          </a:prstGeom>
        </p:spPr>
      </p:pic>
      <p:sp>
        <p:nvSpPr>
          <p:cNvPr id="3" name="文本框 2"/>
          <p:cNvSpPr txBox="1"/>
          <p:nvPr>
            <p:custDataLst>
              <p:tags r:id="rId2"/>
            </p:custDataLst>
          </p:nvPr>
        </p:nvSpPr>
        <p:spPr>
          <a:xfrm>
            <a:off x="190834" y="2333334"/>
            <a:ext cx="11774004" cy="1107996"/>
          </a:xfrm>
          <a:prstGeom prst="rect">
            <a:avLst/>
          </a:prstGeom>
          <a:noFill/>
        </p:spPr>
        <p:txBody>
          <a:bodyPr wrap="square" rtlCol="0" anchor="t">
            <a:spAutoFit/>
          </a:bodyPr>
          <a:lstStyle/>
          <a:p>
            <a:pPr algn="ctr">
              <a:lnSpc>
                <a:spcPct val="150000"/>
              </a:lnSpc>
            </a:pPr>
            <a:r>
              <a:rPr lang="zh-CN" altLang="en-US" sz="4400" b="1" dirty="0">
                <a:solidFill>
                  <a:schemeClr val="bg1"/>
                </a:solidFill>
                <a:latin typeface="微软雅黑" panose="020B0503020204020204" charset="-122"/>
                <a:ea typeface="微软雅黑" panose="020B0503020204020204" charset="-122"/>
              </a:rPr>
              <a:t>同心同德</a:t>
            </a:r>
            <a:r>
              <a:rPr lang="en-US" altLang="zh-CN" sz="4400" b="1" dirty="0">
                <a:solidFill>
                  <a:schemeClr val="bg1"/>
                </a:solidFill>
                <a:latin typeface="微软雅黑" panose="020B0503020204020204" charset="-122"/>
                <a:ea typeface="微软雅黑" panose="020B0503020204020204" charset="-122"/>
              </a:rPr>
              <a:t>·</a:t>
            </a:r>
            <a:r>
              <a:rPr lang="zh-CN" altLang="en-US" sz="4400" b="1" dirty="0">
                <a:solidFill>
                  <a:schemeClr val="bg1"/>
                </a:solidFill>
                <a:latin typeface="微软雅黑" panose="020B0503020204020204" charset="-122"/>
                <a:ea typeface="微软雅黑" panose="020B0503020204020204" charset="-122"/>
              </a:rPr>
              <a:t>共携手谱新篇</a:t>
            </a:r>
            <a:r>
              <a:rPr lang="en-US" altLang="zh-CN" sz="4400" b="1" dirty="0">
                <a:solidFill>
                  <a:schemeClr val="bg1"/>
                </a:solidFill>
                <a:latin typeface="微软雅黑" panose="020B0503020204020204" charset="-122"/>
                <a:ea typeface="微软雅黑" panose="020B0503020204020204" charset="-122"/>
              </a:rPr>
              <a:t>·</a:t>
            </a:r>
            <a:r>
              <a:rPr lang="zh-CN" altLang="en-US" sz="4400" b="1" dirty="0">
                <a:solidFill>
                  <a:schemeClr val="bg1"/>
                </a:solidFill>
                <a:latin typeface="微软雅黑" panose="020B0503020204020204" charset="-122"/>
                <a:ea typeface="微软雅黑" panose="020B0503020204020204" charset="-122"/>
              </a:rPr>
              <a:t>铸就川电机璀璨辉煌</a:t>
            </a:r>
            <a:endParaRPr lang="zh-CN" altLang="en-US" sz="4400" b="1" dirty="0">
              <a:solidFill>
                <a:schemeClr val="bg1"/>
              </a:solidFill>
              <a:latin typeface="华文琥珀" panose="02010800040101010101" pitchFamily="2" charset="-122"/>
              <a:ea typeface="华文琥珀" panose="02010800040101010101" pitchFamily="2" charset="-122"/>
            </a:endParaRPr>
          </a:p>
        </p:txBody>
      </p:sp>
      <p:sp>
        <p:nvSpPr>
          <p:cNvPr id="5" name="文本框 4"/>
          <p:cNvSpPr txBox="1"/>
          <p:nvPr>
            <p:custDataLst>
              <p:tags r:id="rId3"/>
            </p:custDataLst>
          </p:nvPr>
        </p:nvSpPr>
        <p:spPr>
          <a:xfrm>
            <a:off x="983432" y="3504501"/>
            <a:ext cx="10585176" cy="646331"/>
          </a:xfrm>
          <a:prstGeom prst="rect">
            <a:avLst/>
          </a:prstGeom>
          <a:noFill/>
        </p:spPr>
        <p:txBody>
          <a:bodyPr wrap="square" rtlCol="0" anchor="t">
            <a:spAutoFit/>
          </a:bodyPr>
          <a:lstStyle/>
          <a:p>
            <a:r>
              <a:rPr lang="zh-CN" altLang="en-US" sz="3600" dirty="0">
                <a:solidFill>
                  <a:schemeClr val="bg1"/>
                </a:solidFill>
                <a:latin typeface="微软雅黑" panose="020B0503020204020204" charset="-122"/>
                <a:ea typeface="微软雅黑" panose="020B0503020204020204" charset="-122"/>
                <a:sym typeface="WPS灵秀黑" charset="-122"/>
              </a:rPr>
              <a:t>②</a:t>
            </a:r>
            <a:r>
              <a:rPr lang="zh-CN" altLang="en-US" sz="3600" b="1" dirty="0" smtClean="0">
                <a:solidFill>
                  <a:schemeClr val="bg1"/>
                </a:solidFill>
                <a:latin typeface="微软雅黑" panose="020B0503020204020204" charset="-122"/>
                <a:ea typeface="微软雅黑" panose="020B0503020204020204" charset="-122"/>
                <a:sym typeface="WPS灵秀黑" charset="-122"/>
              </a:rPr>
              <a:t> 如何撰写科研课题申报书</a:t>
            </a:r>
            <a:r>
              <a:rPr lang="en-US" altLang="zh-CN" sz="3600" b="1" dirty="0" smtClean="0">
                <a:solidFill>
                  <a:schemeClr val="bg1"/>
                </a:solidFill>
                <a:latin typeface="微软雅黑" panose="020B0503020204020204" charset="-122"/>
                <a:ea typeface="微软雅黑" panose="020B0503020204020204" charset="-122"/>
                <a:sym typeface="WPS灵秀黑" charset="-122"/>
              </a:rPr>
              <a:t>•</a:t>
            </a:r>
            <a:r>
              <a:rPr lang="zh-CN" altLang="en-US" sz="3600" b="1" dirty="0" smtClean="0">
                <a:solidFill>
                  <a:schemeClr val="bg1"/>
                </a:solidFill>
                <a:latin typeface="微软雅黑" panose="020B0503020204020204" charset="-122"/>
                <a:ea typeface="微软雅黑" panose="020B0503020204020204" charset="-122"/>
                <a:sym typeface="WPS灵秀黑" charset="-122"/>
              </a:rPr>
              <a:t>论文写作规矩与方圆</a:t>
            </a:r>
            <a:endParaRPr lang="zh-CN" altLang="en-US" sz="3600" b="1" dirty="0">
              <a:solidFill>
                <a:schemeClr val="bg1"/>
              </a:solidFill>
              <a:latin typeface="微软雅黑" panose="020B0503020204020204" charset="-122"/>
              <a:ea typeface="微软雅黑" panose="020B0503020204020204" charset="-122"/>
              <a:sym typeface="WPS灵秀黑"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764704"/>
          </a:xfrm>
          <a:prstGeom prst="rect">
            <a:avLst/>
          </a:prstGeom>
          <a:gradFill flip="none" rotWithShape="1">
            <a:gsLst>
              <a:gs pos="100000">
                <a:schemeClr val="accent3">
                  <a:lumMod val="95000"/>
                  <a:lumOff val="5000"/>
                </a:schemeClr>
              </a:gs>
              <a:gs pos="0">
                <a:srgbClr val="1FB53A"/>
              </a:gs>
            </a:gsLst>
            <a:path path="circle">
              <a:fillToRect l="50000" t="130000" r="50000" b="-30000"/>
            </a:path>
            <a:tileRect/>
          </a:gradFill>
          <a:ln>
            <a:gradFill flip="none" rotWithShape="1">
              <a:gsLst>
                <a:gs pos="37000">
                  <a:srgbClr val="48A5E6"/>
                </a:gs>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79376" y="116632"/>
            <a:ext cx="2698175"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二</a:t>
            </a:r>
            <a:r>
              <a:rPr lang="zh-CN" altLang="en-US" sz="2800" dirty="0" smtClean="0">
                <a:solidFill>
                  <a:schemeClr val="bg1"/>
                </a:solidFill>
                <a:latin typeface="微软雅黑" panose="020B0503020204020204" charset="-122"/>
                <a:ea typeface="微软雅黑" panose="020B0503020204020204" charset="-122"/>
              </a:rPr>
              <a:t>、怎样选课题</a:t>
            </a:r>
            <a:endParaRPr lang="zh-CN" altLang="en-US" sz="2800"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787699" y="945801"/>
            <a:ext cx="5544616" cy="662554"/>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zh-CN" sz="2800" kern="0" spc="40" dirty="0">
                <a:solidFill>
                  <a:schemeClr val="accent3"/>
                </a:solidFill>
                <a:latin typeface="微软雅黑" panose="020B0503020204020204" charset="-122"/>
                <a:ea typeface="微软雅黑" panose="020B0503020204020204" charset="-122"/>
                <a:cs typeface="宋体" panose="02010600030101010101" pitchFamily="2" charset="-122"/>
              </a:rPr>
              <a:t>申报</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课题</a:t>
            </a:r>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选择</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应有</a:t>
            </a:r>
            <a:r>
              <a:rPr lang="zh-CN" altLang="zh-CN" sz="2800" kern="0" spc="40" dirty="0">
                <a:solidFill>
                  <a:schemeClr val="accent3"/>
                </a:solidFill>
                <a:latin typeface="微软雅黑" panose="020B0503020204020204" charset="-122"/>
                <a:ea typeface="微软雅黑" panose="020B0503020204020204" charset="-122"/>
                <a:cs typeface="宋体" panose="02010600030101010101" pitchFamily="2" charset="-122"/>
              </a:rPr>
              <a:t>三个</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条件</a:t>
            </a:r>
            <a:endParaRPr lang="zh-CN" altLang="en-US" sz="2800" dirty="0">
              <a:solidFill>
                <a:schemeClr val="accent3"/>
              </a:solidFill>
              <a:latin typeface="微软雅黑" panose="020B0503020204020204" charset="-122"/>
              <a:ea typeface="微软雅黑" panose="020B0503020204020204" charset="-122"/>
            </a:endParaRPr>
          </a:p>
        </p:txBody>
      </p:sp>
      <p:grpSp>
        <p:nvGrpSpPr>
          <p:cNvPr id="12" name="79f5d616-ec0f-4bb1-83f5-f6a503f6669a.source.3.zh-Hans.pptx" descr="38cc9aca-9d6d-48d4-a3ca-5e4c8761e888"/>
          <p:cNvGrpSpPr/>
          <p:nvPr/>
        </p:nvGrpSpPr>
        <p:grpSpPr>
          <a:xfrm>
            <a:off x="983432" y="1789452"/>
            <a:ext cx="10114724" cy="4229768"/>
            <a:chOff x="1025938" y="1904332"/>
            <a:chExt cx="10114724" cy="4229768"/>
          </a:xfrm>
        </p:grpSpPr>
        <p:grpSp>
          <p:nvGrpSpPr>
            <p:cNvPr id="14" name="组合 13" descr="ea74de26-ca8b-4a43-ae8b-073fb4e1470a"/>
            <p:cNvGrpSpPr/>
            <p:nvPr/>
          </p:nvGrpSpPr>
          <p:grpSpPr>
            <a:xfrm>
              <a:off x="1025938" y="1904332"/>
              <a:ext cx="2952295" cy="4229768"/>
              <a:chOff x="1025938" y="1314116"/>
              <a:chExt cx="2952295" cy="4229768"/>
            </a:xfrm>
          </p:grpSpPr>
          <p:sp>
            <p:nvSpPr>
              <p:cNvPr id="33" name="矩形 1" descr="b9ec1ca3-b879-4ebe-b20d-05b0786c4cd7"/>
              <p:cNvSpPr/>
              <p:nvPr/>
            </p:nvSpPr>
            <p:spPr>
              <a:xfrm>
                <a:off x="1052470" y="2179612"/>
                <a:ext cx="2925763" cy="3364272"/>
              </a:xfrm>
              <a:prstGeom prst="rect">
                <a:avLst/>
              </a:prstGeom>
              <a:solidFill>
                <a:srgbClr val="00B05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Number1" descr="400fbaa3-e050-4b80-8ad9-8af48b7386cb"/>
              <p:cNvSpPr txBox="1"/>
              <p:nvPr/>
            </p:nvSpPr>
            <p:spPr>
              <a:xfrm>
                <a:off x="1025938" y="1314116"/>
                <a:ext cx="2347495" cy="1862048"/>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en-US" altLang="zh-CN" sz="11500" dirty="0">
                    <a:solidFill>
                      <a:schemeClr val="tx2"/>
                    </a:solidFill>
                    <a:effectLst/>
                  </a:rPr>
                  <a:t>01</a:t>
                </a:r>
                <a:endParaRPr lang="en-US" altLang="zh-CN" sz="11500" dirty="0">
                  <a:solidFill>
                    <a:schemeClr val="tx2"/>
                  </a:solidFill>
                  <a:effectLst/>
                </a:endParaRPr>
              </a:p>
            </p:txBody>
          </p:sp>
          <p:sp>
            <p:nvSpPr>
              <p:cNvPr id="35" name="Bullet1" descr="8a459435-8d88-495f-a624-725e9512e7d0"/>
              <p:cNvSpPr txBox="1"/>
              <p:nvPr/>
            </p:nvSpPr>
            <p:spPr>
              <a:xfrm>
                <a:off x="1199748" y="3429000"/>
                <a:ext cx="2624344" cy="575115"/>
              </a:xfrm>
              <a:prstGeom prst="rect">
                <a:avLst/>
              </a:prstGeom>
              <a:noFill/>
              <a:effectLst/>
            </p:spPr>
            <p:txBody>
              <a:bodyPr wrap="square" rtlCol="0" anchor="b" anchorCtr="0">
                <a:norm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dirty="0">
                    <a:solidFill>
                      <a:schemeClr val="accent3"/>
                    </a:solidFill>
                    <a:effectLst/>
                    <a:latin typeface="微软雅黑" panose="020B0503020204020204" charset="-122"/>
                    <a:ea typeface="微软雅黑" panose="020B0503020204020204" charset="-122"/>
                  </a:rPr>
                  <a:t>有前期研究成果</a:t>
                </a:r>
                <a:endParaRPr lang="en-US" dirty="0">
                  <a:solidFill>
                    <a:schemeClr val="accent3"/>
                  </a:solidFill>
                  <a:latin typeface="微软雅黑" panose="020B0503020204020204" charset="-122"/>
                  <a:ea typeface="微软雅黑" panose="020B0503020204020204" charset="-122"/>
                </a:endParaRPr>
              </a:p>
            </p:txBody>
          </p:sp>
          <p:cxnSp>
            <p:nvCxnSpPr>
              <p:cNvPr id="36" name="直接连接符 35" descr="3dd75f5a-d0eb-4164-808e-80af9ae32d58"/>
              <p:cNvCxnSpPr/>
              <p:nvPr/>
            </p:nvCxnSpPr>
            <p:spPr>
              <a:xfrm>
                <a:off x="1299590" y="4149575"/>
                <a:ext cx="4658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1" descr="a0be941c-fc94-415e-8c37-e7161afe83a9"/>
              <p:cNvSpPr txBox="1"/>
              <p:nvPr/>
            </p:nvSpPr>
            <p:spPr>
              <a:xfrm>
                <a:off x="1122678" y="4333305"/>
                <a:ext cx="2778484" cy="889154"/>
              </a:xfrm>
              <a:prstGeom prst="rect">
                <a:avLst/>
              </a:prstGeom>
              <a:noFill/>
              <a:ln>
                <a:noFill/>
              </a:ln>
            </p:spPr>
            <p:txBody>
              <a:bodyPr wrap="square" lIns="91440" tIns="45720" rIns="91440" bIns="45720" anchor="t" anchorCtr="0">
                <a:noAutofit/>
              </a:bodyPr>
              <a:lstStyle/>
              <a:p>
                <a:pPr defTabSz="913765">
                  <a:lnSpc>
                    <a:spcPct val="160000"/>
                  </a:lnSpc>
                  <a:buSzPct val="25000"/>
                  <a:defRPr/>
                </a:pPr>
                <a:r>
                  <a:rPr lang="zh-CN" altLang="en-US" b="0" dirty="0">
                    <a:latin typeface="微软雅黑" panose="020B0503020204020204" charset="-122"/>
                    <a:ea typeface="微软雅黑" panose="020B0503020204020204" charset="-122"/>
                  </a:rPr>
                  <a:t>申报课题时，前期研究成果是评审的重要参考</a:t>
                </a:r>
                <a:r>
                  <a:rPr lang="zh-CN" altLang="en-US" b="0" dirty="0" smtClean="0">
                    <a:latin typeface="微软雅黑" panose="020B0503020204020204" charset="-122"/>
                    <a:ea typeface="微软雅黑" panose="020B0503020204020204" charset="-122"/>
                  </a:rPr>
                  <a:t>依据</a:t>
                </a:r>
                <a:endParaRPr lang="en-US" b="0" dirty="0">
                  <a:latin typeface="微软雅黑" panose="020B0503020204020204" charset="-122"/>
                  <a:ea typeface="微软雅黑" panose="020B0503020204020204" charset="-122"/>
                </a:endParaRPr>
              </a:p>
            </p:txBody>
          </p:sp>
          <p:grpSp>
            <p:nvGrpSpPr>
              <p:cNvPr id="38" name="组合 37" descr="52890e58-b924-4a2b-be4a-9477bc43f11f"/>
              <p:cNvGrpSpPr/>
              <p:nvPr/>
            </p:nvGrpSpPr>
            <p:grpSpPr>
              <a:xfrm>
                <a:off x="3328528" y="2401229"/>
                <a:ext cx="410200" cy="410198"/>
                <a:chOff x="3328528" y="2401229"/>
                <a:chExt cx="410200" cy="410198"/>
              </a:xfrm>
            </p:grpSpPr>
            <p:sp>
              <p:nvSpPr>
                <p:cNvPr id="39" name="矩形 38" descr="ba3df51f-1756-4f42-a0fc-49552e88e62a"/>
                <p:cNvSpPr/>
                <p:nvPr/>
              </p:nvSpPr>
              <p:spPr>
                <a:xfrm>
                  <a:off x="3328528" y="2401229"/>
                  <a:ext cx="410200" cy="410198"/>
                </a:xfrm>
                <a:prstGeom prst="rect">
                  <a:avLst/>
                </a:prstGeom>
                <a:solidFill>
                  <a:schemeClr val="tx2">
                    <a:alpha val="7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defTabSz="913765"/>
                  <a:endParaRPr lang="zh-CN" altLang="en-US" sz="2000" b="1" dirty="0">
                    <a:solidFill>
                      <a:schemeClr val="bg1"/>
                    </a:solidFill>
                  </a:endParaRPr>
                </a:p>
              </p:txBody>
            </p:sp>
            <p:sp>
              <p:nvSpPr>
                <p:cNvPr id="40" name="Icon1" descr="f4b483bb-1e23-4294-a443-122324acf6de"/>
                <p:cNvSpPr/>
                <p:nvPr/>
              </p:nvSpPr>
              <p:spPr>
                <a:xfrm>
                  <a:off x="3444627" y="2522091"/>
                  <a:ext cx="178001" cy="174822"/>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grpSp>
          <p:nvGrpSpPr>
            <p:cNvPr id="15" name="组合 14" descr="5e37bc6e-4068-4636-a231-62fb67200a45"/>
            <p:cNvGrpSpPr/>
            <p:nvPr/>
          </p:nvGrpSpPr>
          <p:grpSpPr>
            <a:xfrm>
              <a:off x="4593886" y="1904332"/>
              <a:ext cx="2952295" cy="4229768"/>
              <a:chOff x="4593886" y="1314116"/>
              <a:chExt cx="2952295" cy="4229768"/>
            </a:xfrm>
          </p:grpSpPr>
          <p:sp>
            <p:nvSpPr>
              <p:cNvPr id="25" name="矩形 24" descr="9beaca04-083c-4a4c-b98a-bc54afd98edd"/>
              <p:cNvSpPr/>
              <p:nvPr/>
            </p:nvSpPr>
            <p:spPr>
              <a:xfrm>
                <a:off x="4620418" y="2179612"/>
                <a:ext cx="2925763" cy="3364272"/>
              </a:xfrm>
              <a:prstGeom prst="rect">
                <a:avLst/>
              </a:prstGeom>
              <a:solidFill>
                <a:srgbClr val="7030A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Number2" descr="c3a7fc20-12b1-4426-8414-65fa29ed6e4f"/>
              <p:cNvSpPr txBox="1"/>
              <p:nvPr/>
            </p:nvSpPr>
            <p:spPr>
              <a:xfrm>
                <a:off x="4593886" y="1314116"/>
                <a:ext cx="2347495" cy="1862048"/>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en-US" altLang="zh-CN" sz="11500">
                    <a:solidFill>
                      <a:schemeClr val="accent1"/>
                    </a:solidFill>
                    <a:effectLst/>
                  </a:rPr>
                  <a:t>02</a:t>
                </a:r>
                <a:endParaRPr lang="en-US" altLang="zh-CN" sz="11500" dirty="0">
                  <a:solidFill>
                    <a:schemeClr val="accent1"/>
                  </a:solidFill>
                  <a:effectLst/>
                </a:endParaRPr>
              </a:p>
            </p:txBody>
          </p:sp>
          <p:sp>
            <p:nvSpPr>
              <p:cNvPr id="27" name="Bullet2" descr="15ba9c87-cc6e-4df9-b16e-501d93a7d21c"/>
              <p:cNvSpPr txBox="1"/>
              <p:nvPr/>
            </p:nvSpPr>
            <p:spPr>
              <a:xfrm>
                <a:off x="4767695" y="3429000"/>
                <a:ext cx="2624344" cy="575115"/>
              </a:xfrm>
              <a:prstGeom prst="rect">
                <a:avLst/>
              </a:prstGeom>
              <a:noFill/>
              <a:effectLst/>
            </p:spPr>
            <p:txBody>
              <a:bodyPr wrap="square" rtlCol="0" anchor="b" anchorCtr="0">
                <a:norm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dirty="0">
                    <a:solidFill>
                      <a:schemeClr val="accent3"/>
                    </a:solidFill>
                    <a:effectLst/>
                    <a:latin typeface="微软雅黑" panose="020B0503020204020204" charset="-122"/>
                    <a:ea typeface="微软雅黑" panose="020B0503020204020204" charset="-122"/>
                  </a:rPr>
                  <a:t>有实地调查资料</a:t>
                </a:r>
                <a:endParaRPr lang="en-US" dirty="0">
                  <a:solidFill>
                    <a:schemeClr val="accent3"/>
                  </a:solidFill>
                  <a:latin typeface="微软雅黑" panose="020B0503020204020204" charset="-122"/>
                  <a:ea typeface="微软雅黑" panose="020B0503020204020204" charset="-122"/>
                </a:endParaRPr>
              </a:p>
            </p:txBody>
          </p:sp>
          <p:cxnSp>
            <p:nvCxnSpPr>
              <p:cNvPr id="28" name="直接连接符 27" descr="0aa802e1-8991-4fb7-b22b-f597420817da"/>
              <p:cNvCxnSpPr/>
              <p:nvPr/>
            </p:nvCxnSpPr>
            <p:spPr>
              <a:xfrm>
                <a:off x="4867537" y="4149575"/>
                <a:ext cx="4658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2" descr="ff0b1ef6-9d3f-43b7-8935-06142c3ec3a2"/>
              <p:cNvSpPr txBox="1"/>
              <p:nvPr/>
            </p:nvSpPr>
            <p:spPr>
              <a:xfrm>
                <a:off x="4767695" y="4358931"/>
                <a:ext cx="2631207" cy="889154"/>
              </a:xfrm>
              <a:prstGeom prst="rect">
                <a:avLst/>
              </a:prstGeom>
              <a:noFill/>
              <a:ln>
                <a:noFill/>
              </a:ln>
            </p:spPr>
            <p:txBody>
              <a:bodyPr wrap="square" lIns="91440" tIns="45720" rIns="91440" bIns="45720" anchor="t" anchorCtr="0">
                <a:normAutofit lnSpcReduction="10000"/>
              </a:bodyPr>
              <a:lstStyle/>
              <a:p>
                <a:pPr defTabSz="913765">
                  <a:lnSpc>
                    <a:spcPct val="150000"/>
                  </a:lnSpc>
                  <a:buSzPct val="25000"/>
                  <a:defRPr/>
                </a:pPr>
                <a:r>
                  <a:rPr lang="zh-CN" altLang="en-US" b="0" dirty="0">
                    <a:latin typeface="微软雅黑" panose="020B0503020204020204" charset="-122"/>
                    <a:ea typeface="微软雅黑" panose="020B0503020204020204" charset="-122"/>
                  </a:rPr>
                  <a:t>实地调查资料可为课题提供有力的数据支撑。</a:t>
                </a:r>
                <a:endParaRPr lang="en-US" b="0" dirty="0">
                  <a:latin typeface="微软雅黑" panose="020B0503020204020204" charset="-122"/>
                  <a:ea typeface="微软雅黑" panose="020B0503020204020204" charset="-122"/>
                </a:endParaRPr>
              </a:p>
            </p:txBody>
          </p:sp>
          <p:grpSp>
            <p:nvGrpSpPr>
              <p:cNvPr id="30" name="组合 29" descr="6caa2507-d853-40c7-b74d-7f28429b208e"/>
              <p:cNvGrpSpPr/>
              <p:nvPr/>
            </p:nvGrpSpPr>
            <p:grpSpPr>
              <a:xfrm>
                <a:off x="6891403" y="2401229"/>
                <a:ext cx="410200" cy="410198"/>
                <a:chOff x="6891403" y="2401229"/>
                <a:chExt cx="410200" cy="410198"/>
              </a:xfrm>
            </p:grpSpPr>
            <p:sp>
              <p:nvSpPr>
                <p:cNvPr id="31" name="矩形 30" descr="68eed19b-9f3f-41f0-98c6-dbc63d6e6af3"/>
                <p:cNvSpPr/>
                <p:nvPr/>
              </p:nvSpPr>
              <p:spPr>
                <a:xfrm>
                  <a:off x="6891403" y="2401229"/>
                  <a:ext cx="410200" cy="410198"/>
                </a:xfrm>
                <a:prstGeom prst="rect">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32" name="Icon2" descr="e914dd3e-1de4-4769-b198-2464062c9b65"/>
                <p:cNvSpPr/>
                <p:nvPr/>
              </p:nvSpPr>
              <p:spPr>
                <a:xfrm>
                  <a:off x="7015310" y="2523677"/>
                  <a:ext cx="162386" cy="178001"/>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3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grpSp>
          <p:nvGrpSpPr>
            <p:cNvPr id="16" name="组合 15" descr="08a1d4c8-b575-4cf2-a7c1-dca6ddfb4b25"/>
            <p:cNvGrpSpPr/>
            <p:nvPr/>
          </p:nvGrpSpPr>
          <p:grpSpPr>
            <a:xfrm>
              <a:off x="8161834" y="1904332"/>
              <a:ext cx="2978828" cy="4229768"/>
              <a:chOff x="8161834" y="1314116"/>
              <a:chExt cx="2978828" cy="4229768"/>
            </a:xfrm>
          </p:grpSpPr>
          <p:sp>
            <p:nvSpPr>
              <p:cNvPr id="17" name="矩形 16" descr="5ab3738b-8e55-4de2-a7d5-2650fa1f2c1b"/>
              <p:cNvSpPr/>
              <p:nvPr/>
            </p:nvSpPr>
            <p:spPr>
              <a:xfrm>
                <a:off x="8188367" y="2179612"/>
                <a:ext cx="2925763" cy="3364272"/>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descr="4cbde4a4-300c-4952-807b-a3a63c585de5"/>
              <p:cNvGrpSpPr/>
              <p:nvPr/>
            </p:nvGrpSpPr>
            <p:grpSpPr>
              <a:xfrm>
                <a:off x="10464425" y="2401229"/>
                <a:ext cx="414650" cy="410198"/>
                <a:chOff x="10464425" y="2401229"/>
                <a:chExt cx="414650" cy="410198"/>
              </a:xfrm>
            </p:grpSpPr>
            <p:sp>
              <p:nvSpPr>
                <p:cNvPr id="23" name="矩形 22" descr="5339ab05-926c-4903-b014-bff2cda27455"/>
                <p:cNvSpPr/>
                <p:nvPr/>
              </p:nvSpPr>
              <p:spPr>
                <a:xfrm>
                  <a:off x="10464425" y="2401229"/>
                  <a:ext cx="414650" cy="410198"/>
                </a:xfrm>
                <a:prstGeom prst="rect">
                  <a:avLst/>
                </a:prstGeom>
                <a:solidFill>
                  <a:schemeClr val="tx2">
                    <a:alpha val="7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endParaRPr>
                </a:p>
              </p:txBody>
            </p:sp>
            <p:sp>
              <p:nvSpPr>
                <p:cNvPr id="24" name="Icon3" descr="6904bd86-3115-46c7-b6eb-0f2bcc218b5e"/>
                <p:cNvSpPr/>
                <p:nvPr/>
              </p:nvSpPr>
              <p:spPr>
                <a:xfrm>
                  <a:off x="10580525" y="2522098"/>
                  <a:ext cx="178001" cy="162108"/>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sp>
            <p:nvSpPr>
              <p:cNvPr id="19" name="Number3" descr="b1383df5-c960-4ed4-be58-d27a0f655a2a"/>
              <p:cNvSpPr txBox="1"/>
              <p:nvPr/>
            </p:nvSpPr>
            <p:spPr>
              <a:xfrm>
                <a:off x="8161834" y="1314116"/>
                <a:ext cx="2347495" cy="1862048"/>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en-US" altLang="zh-CN" sz="11500">
                    <a:solidFill>
                      <a:schemeClr val="tx2"/>
                    </a:solidFill>
                    <a:effectLst/>
                  </a:rPr>
                  <a:t>03</a:t>
                </a:r>
                <a:endParaRPr lang="en-US" altLang="zh-CN" sz="11500" dirty="0">
                  <a:solidFill>
                    <a:schemeClr val="tx2"/>
                  </a:solidFill>
                  <a:effectLst/>
                </a:endParaRPr>
              </a:p>
            </p:txBody>
          </p:sp>
          <p:sp>
            <p:nvSpPr>
              <p:cNvPr id="20" name="Bullet3" descr="f7ce8ca3-03d2-4c98-ba07-2845b09531f5"/>
              <p:cNvSpPr txBox="1"/>
              <p:nvPr/>
            </p:nvSpPr>
            <p:spPr>
              <a:xfrm>
                <a:off x="8335644" y="3429000"/>
                <a:ext cx="2624344" cy="575115"/>
              </a:xfrm>
              <a:prstGeom prst="rect">
                <a:avLst/>
              </a:prstGeom>
              <a:noFill/>
              <a:effectLst/>
            </p:spPr>
            <p:txBody>
              <a:bodyPr wrap="square" rtlCol="0" anchor="b" anchorCtr="0">
                <a:norm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dirty="0">
                    <a:solidFill>
                      <a:schemeClr val="accent3"/>
                    </a:solidFill>
                    <a:effectLst/>
                    <a:latin typeface="微软雅黑" panose="020B0503020204020204" charset="-122"/>
                    <a:ea typeface="微软雅黑" panose="020B0503020204020204" charset="-122"/>
                  </a:rPr>
                  <a:t>符合课题指南要求</a:t>
                </a:r>
                <a:endParaRPr lang="en-US" dirty="0">
                  <a:solidFill>
                    <a:schemeClr val="accent3"/>
                  </a:solidFill>
                  <a:latin typeface="微软雅黑" panose="020B0503020204020204" charset="-122"/>
                  <a:ea typeface="微软雅黑" panose="020B0503020204020204" charset="-122"/>
                </a:endParaRPr>
              </a:p>
            </p:txBody>
          </p:sp>
          <p:cxnSp>
            <p:nvCxnSpPr>
              <p:cNvPr id="21" name="直接连接符 20" descr="885b2fb7-f4ca-42f3-8313-3ffa415f46eb"/>
              <p:cNvCxnSpPr/>
              <p:nvPr/>
            </p:nvCxnSpPr>
            <p:spPr>
              <a:xfrm>
                <a:off x="8435486" y="4149575"/>
                <a:ext cx="4658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3" descr="ad31e3c4-017f-4f79-a2be-ca7a72bd240b"/>
              <p:cNvSpPr txBox="1"/>
              <p:nvPr/>
            </p:nvSpPr>
            <p:spPr>
              <a:xfrm>
                <a:off x="8188365" y="4358931"/>
                <a:ext cx="2952297" cy="889154"/>
              </a:xfrm>
              <a:prstGeom prst="rect">
                <a:avLst/>
              </a:prstGeom>
              <a:noFill/>
              <a:ln>
                <a:noFill/>
              </a:ln>
            </p:spPr>
            <p:txBody>
              <a:bodyPr wrap="square" lIns="91440" tIns="45720" rIns="91440" bIns="45720" anchor="t" anchorCtr="0">
                <a:noAutofit/>
              </a:bodyPr>
              <a:lstStyle/>
              <a:p>
                <a:pPr defTabSz="913765">
                  <a:lnSpc>
                    <a:spcPct val="150000"/>
                  </a:lnSpc>
                  <a:buSzPct val="25000"/>
                  <a:defRPr/>
                </a:pPr>
                <a:r>
                  <a:rPr lang="zh-CN" altLang="en-US" b="0" dirty="0" smtClean="0">
                    <a:latin typeface="微软雅黑" panose="020B0503020204020204" charset="-122"/>
                    <a:ea typeface="微软雅黑" panose="020B0503020204020204" charset="-122"/>
                  </a:rPr>
                  <a:t>要</a:t>
                </a:r>
                <a:r>
                  <a:rPr lang="zh-CN" altLang="en-US" b="0" dirty="0">
                    <a:latin typeface="微软雅黑" panose="020B0503020204020204" charset="-122"/>
                    <a:ea typeface="微软雅黑" panose="020B0503020204020204" charset="-122"/>
                  </a:rPr>
                  <a:t>符合课题指南的</a:t>
                </a:r>
                <a:r>
                  <a:rPr lang="zh-CN" altLang="en-US" b="0" dirty="0" smtClean="0">
                    <a:latin typeface="微软雅黑" panose="020B0503020204020204" charset="-122"/>
                    <a:ea typeface="微软雅黑" panose="020B0503020204020204" charset="-122"/>
                  </a:rPr>
                  <a:t>范围，针对</a:t>
                </a:r>
                <a:r>
                  <a:rPr lang="zh-CN" altLang="en-US" b="0" dirty="0">
                    <a:latin typeface="微软雅黑" panose="020B0503020204020204" charset="-122"/>
                    <a:ea typeface="微软雅黑" panose="020B0503020204020204" charset="-122"/>
                  </a:rPr>
                  <a:t>当前需要研究的问题。</a:t>
                </a:r>
                <a:endParaRPr lang="en-US" b="0" dirty="0">
                  <a:latin typeface="微软雅黑" panose="020B0503020204020204" charset="-122"/>
                  <a:ea typeface="微软雅黑" panose="020B0503020204020204" charset="-122"/>
                </a:endParaRPr>
              </a:p>
            </p:txBody>
          </p:sp>
        </p:grpSp>
      </p:grpSp>
      <p:sp>
        <p:nvSpPr>
          <p:cNvPr id="41" name="矩形 40"/>
          <p:cNvSpPr/>
          <p:nvPr/>
        </p:nvSpPr>
        <p:spPr>
          <a:xfrm>
            <a:off x="10189" y="2590446"/>
            <a:ext cx="12181811" cy="2308324"/>
          </a:xfrm>
          <a:prstGeom prst="rect">
            <a:avLst/>
          </a:prstGeom>
          <a:solidFill>
            <a:schemeClr val="tx2">
              <a:lumMod val="20000"/>
              <a:lumOff val="80000"/>
            </a:schemeClr>
          </a:solidFill>
        </p:spPr>
        <p:txBody>
          <a:bodyPr wrap="square">
            <a:spAutoFit/>
          </a:bodyPr>
          <a:lstStyle/>
          <a:p>
            <a:pPr>
              <a:lnSpc>
                <a:spcPct val="150000"/>
              </a:lnSpc>
            </a:pPr>
            <a:r>
              <a:rPr lang="zh-CN" altLang="zh-CN" sz="3200" kern="0" spc="40" dirty="0">
                <a:solidFill>
                  <a:schemeClr val="accent3"/>
                </a:solidFill>
                <a:latin typeface="微软雅黑" panose="020B0503020204020204" charset="-122"/>
                <a:ea typeface="微软雅黑" panose="020B0503020204020204" charset="-122"/>
                <a:cs typeface="宋体" panose="02010600030101010101" pitchFamily="2" charset="-122"/>
              </a:rPr>
              <a:t>为什么必须符合“课题指南”的要求呢</a:t>
            </a:r>
            <a:r>
              <a:rPr lang="en-US" altLang="zh-CN" sz="32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a:t>
            </a:r>
            <a:endParaRPr lang="en-US" altLang="zh-CN" sz="3200" kern="0" spc="40" dirty="0" smtClean="0">
              <a:solidFill>
                <a:schemeClr val="accent3"/>
              </a:solidFill>
              <a:latin typeface="微软雅黑" panose="020B0503020204020204" charset="-122"/>
              <a:ea typeface="微软雅黑" panose="020B0503020204020204" charset="-122"/>
              <a:cs typeface="宋体" panose="02010600030101010101" pitchFamily="2" charset="-122"/>
            </a:endParaRPr>
          </a:p>
          <a:p>
            <a:pPr>
              <a:lnSpc>
                <a:spcPct val="150000"/>
              </a:lnSpc>
            </a:pPr>
            <a:r>
              <a:rPr lang="zh-CN" altLang="en-US" sz="3200" kern="0" spc="40" dirty="0">
                <a:solidFill>
                  <a:srgbClr val="FF0000"/>
                </a:solidFill>
                <a:latin typeface="微软雅黑" panose="020B0503020204020204" charset="-122"/>
                <a:ea typeface="微软雅黑" panose="020B0503020204020204" charset="-122"/>
                <a:cs typeface="宋体" panose="02010600030101010101" pitchFamily="2" charset="-122"/>
              </a:rPr>
              <a:t>“</a:t>
            </a:r>
            <a:r>
              <a:rPr lang="zh-CN" altLang="zh-CN" sz="3200" kern="0" spc="40" dirty="0">
                <a:solidFill>
                  <a:srgbClr val="FF0000"/>
                </a:solidFill>
                <a:latin typeface="微软雅黑" panose="020B0503020204020204" charset="-122"/>
                <a:ea typeface="微软雅黑" panose="020B0503020204020204" charset="-122"/>
                <a:cs typeface="宋体" panose="02010600030101010101" pitchFamily="2" charset="-122"/>
              </a:rPr>
              <a:t>课题指南”</a:t>
            </a:r>
            <a:r>
              <a:rPr lang="zh-CN" altLang="zh-CN" sz="3200" b="0" kern="0" spc="40" dirty="0">
                <a:latin typeface="微软雅黑" panose="020B0503020204020204" charset="-122"/>
                <a:ea typeface="微软雅黑" panose="020B0503020204020204" charset="-122"/>
                <a:cs typeface="宋体" panose="02010600030101010101" pitchFamily="2" charset="-122"/>
              </a:rPr>
              <a:t>所提出的题目都是当前需要研究的基础理论问题和现实中的重要问题</a:t>
            </a:r>
            <a:r>
              <a:rPr lang="zh-CN" altLang="en-US" sz="3200" b="0" kern="0" spc="40" dirty="0">
                <a:latin typeface="微软雅黑" panose="020B0503020204020204" charset="-122"/>
                <a:ea typeface="微软雅黑" panose="020B0503020204020204" charset="-122"/>
                <a:cs typeface="宋体" panose="02010600030101010101" pitchFamily="2" charset="-122"/>
              </a:rPr>
              <a:t>，</a:t>
            </a:r>
            <a:r>
              <a:rPr lang="zh-CN" altLang="zh-CN" sz="3200" kern="0" spc="40" dirty="0">
                <a:solidFill>
                  <a:schemeClr val="accent3"/>
                </a:solidFill>
                <a:latin typeface="微软雅黑" panose="020B0503020204020204" charset="-122"/>
                <a:ea typeface="微软雅黑" panose="020B0503020204020204" charset="-122"/>
                <a:cs typeface="宋体" panose="02010600030101010101" pitchFamily="2" charset="-122"/>
              </a:rPr>
              <a:t>特别是重点课题是国家急需研究的问题</a:t>
            </a:r>
            <a:r>
              <a:rPr lang="zh-CN" altLang="zh-CN" sz="32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a:t>
            </a:r>
            <a:endParaRPr lang="zh-CN" altLang="en-US" sz="3200" kern="0" spc="40" dirty="0">
              <a:solidFill>
                <a:schemeClr val="accent3"/>
              </a:solidFill>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76872"/>
            <a:ext cx="12192000" cy="2232248"/>
          </a:xfrm>
          <a:prstGeom prst="rect">
            <a:avLst/>
          </a:prstGeom>
          <a:solidFill>
            <a:srgbClr val="00A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smtClean="0">
                <a:latin typeface="微软雅黑" panose="020B0503020204020204" charset="-122"/>
                <a:ea typeface="微软雅黑" panose="020B0503020204020204" charset="-122"/>
              </a:rPr>
              <a:t>三、</a:t>
            </a:r>
            <a:r>
              <a:rPr lang="zh-CN" altLang="zh-CN" sz="4800" dirty="0" smtClean="0">
                <a:latin typeface="微软雅黑" panose="020B0503020204020204" charset="-122"/>
                <a:ea typeface="微软雅黑" panose="020B0503020204020204" charset="-122"/>
              </a:rPr>
              <a:t>课题</a:t>
            </a:r>
            <a:r>
              <a:rPr lang="zh-CN" altLang="en-US" sz="4800" dirty="0" smtClean="0">
                <a:latin typeface="微软雅黑" panose="020B0503020204020204" charset="-122"/>
                <a:ea typeface="微软雅黑" panose="020B0503020204020204" charset="-122"/>
              </a:rPr>
              <a:t>论证</a:t>
            </a:r>
            <a:endParaRPr lang="zh-CN" altLang="zh-CN" sz="4800" dirty="0">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764704"/>
          </a:xfrm>
          <a:prstGeom prst="rect">
            <a:avLst/>
          </a:prstGeom>
          <a:gradFill flip="none" rotWithShape="1">
            <a:gsLst>
              <a:gs pos="100000">
                <a:schemeClr val="accent3">
                  <a:lumMod val="95000"/>
                  <a:lumOff val="5000"/>
                </a:schemeClr>
              </a:gs>
              <a:gs pos="0">
                <a:srgbClr val="1FB53A"/>
              </a:gs>
            </a:gsLst>
            <a:path path="circle">
              <a:fillToRect l="50000" t="130000" r="50000" b="-30000"/>
            </a:path>
            <a:tileRect/>
          </a:gradFill>
          <a:ln>
            <a:gradFill flip="none" rotWithShape="1">
              <a:gsLst>
                <a:gs pos="37000">
                  <a:srgbClr val="48A5E6"/>
                </a:gs>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79376" y="116632"/>
            <a:ext cx="2339102"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三</a:t>
            </a:r>
            <a:r>
              <a:rPr lang="zh-CN" altLang="en-US" sz="2800" dirty="0" smtClean="0">
                <a:solidFill>
                  <a:schemeClr val="bg1"/>
                </a:solidFill>
                <a:latin typeface="微软雅黑" panose="020B0503020204020204" charset="-122"/>
                <a:ea typeface="微软雅黑" panose="020B0503020204020204" charset="-122"/>
              </a:rPr>
              <a:t>、课题论证</a:t>
            </a:r>
            <a:endParaRPr lang="zh-CN" altLang="en-US" sz="2800" dirty="0">
              <a:solidFill>
                <a:schemeClr val="bg1"/>
              </a:solidFill>
              <a:latin typeface="微软雅黑" panose="020B0503020204020204" charset="-122"/>
              <a:ea typeface="微软雅黑" panose="020B0503020204020204" charset="-122"/>
            </a:endParaRPr>
          </a:p>
        </p:txBody>
      </p:sp>
      <p:sp>
        <p:nvSpPr>
          <p:cNvPr id="4" name="矩形 3"/>
          <p:cNvSpPr/>
          <p:nvPr/>
        </p:nvSpPr>
        <p:spPr>
          <a:xfrm>
            <a:off x="706882" y="918149"/>
            <a:ext cx="10585176" cy="646331"/>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课题论证非常重要</a:t>
            </a:r>
            <a:r>
              <a:rPr lang="zh-CN" altLang="zh-CN" sz="2400" kern="0" spc="40" dirty="0">
                <a:solidFill>
                  <a:srgbClr val="222222"/>
                </a:solidFill>
                <a:latin typeface="微软雅黑" panose="020B0503020204020204" charset="-122"/>
                <a:ea typeface="微软雅黑" panose="020B0503020204020204" charset="-122"/>
                <a:cs typeface="宋体" panose="02010600030101010101" pitchFamily="2" charset="-122"/>
              </a:rPr>
              <a:t>，论证好坏是决定</a:t>
            </a:r>
            <a:r>
              <a:rPr lang="zh-CN" altLang="zh-CN" sz="2400" kern="0" spc="40" dirty="0" smtClean="0">
                <a:solidFill>
                  <a:srgbClr val="222222"/>
                </a:solidFill>
                <a:latin typeface="微软雅黑" panose="020B0503020204020204" charset="-122"/>
                <a:ea typeface="微软雅黑" panose="020B0503020204020204" charset="-122"/>
                <a:cs typeface="宋体" panose="02010600030101010101" pitchFamily="2" charset="-122"/>
              </a:rPr>
              <a:t>你</a:t>
            </a:r>
            <a:r>
              <a:rPr lang="zh-CN" altLang="en-US" sz="2400" kern="0" spc="40" dirty="0" smtClean="0">
                <a:solidFill>
                  <a:srgbClr val="222222"/>
                </a:solidFill>
                <a:latin typeface="微软雅黑" panose="020B0503020204020204" charset="-122"/>
                <a:ea typeface="微软雅黑" panose="020B0503020204020204" charset="-122"/>
                <a:cs typeface="宋体" panose="02010600030101010101" pitchFamily="2" charset="-122"/>
              </a:rPr>
              <a:t>的项目</a:t>
            </a:r>
            <a:r>
              <a:rPr lang="zh-CN" altLang="zh-CN" sz="2400" kern="0" spc="40" dirty="0" smtClean="0">
                <a:solidFill>
                  <a:srgbClr val="222222"/>
                </a:solidFill>
                <a:latin typeface="微软雅黑" panose="020B0503020204020204" charset="-122"/>
                <a:ea typeface="微软雅黑" panose="020B0503020204020204" charset="-122"/>
                <a:cs typeface="宋体" panose="02010600030101010101" pitchFamily="2" charset="-122"/>
              </a:rPr>
              <a:t>能不能</a:t>
            </a:r>
            <a:r>
              <a:rPr lang="zh-CN" altLang="zh-CN" sz="2400" kern="0" spc="40" dirty="0">
                <a:solidFill>
                  <a:srgbClr val="222222"/>
                </a:solidFill>
                <a:latin typeface="微软雅黑" panose="020B0503020204020204" charset="-122"/>
                <a:ea typeface="微软雅黑" panose="020B0503020204020204" charset="-122"/>
                <a:cs typeface="宋体" panose="02010600030101010101" pitchFamily="2" charset="-122"/>
              </a:rPr>
              <a:t>被评上的前提条件</a:t>
            </a:r>
            <a:r>
              <a:rPr lang="zh-CN" altLang="zh-CN" sz="2400" kern="0" spc="40" dirty="0" smtClean="0">
                <a:solidFill>
                  <a:srgbClr val="222222"/>
                </a:solidFill>
                <a:latin typeface="微软雅黑" panose="020B0503020204020204" charset="-122"/>
                <a:ea typeface="微软雅黑" panose="020B0503020204020204" charset="-122"/>
                <a:cs typeface="宋体" panose="02010600030101010101" pitchFamily="2" charset="-122"/>
              </a:rPr>
              <a:t>。</a:t>
            </a:r>
            <a:endParaRPr lang="en-US" altLang="zh-CN" sz="2400" kern="0" spc="40" dirty="0" smtClean="0">
              <a:solidFill>
                <a:srgbClr val="222222"/>
              </a:solidFill>
              <a:latin typeface="微软雅黑" panose="020B0503020204020204" charset="-122"/>
              <a:ea typeface="微软雅黑" panose="020B0503020204020204" charset="-122"/>
              <a:cs typeface="宋体" panose="02010600030101010101" pitchFamily="2" charset="-122"/>
            </a:endParaRPr>
          </a:p>
        </p:txBody>
      </p:sp>
      <p:sp>
        <p:nvSpPr>
          <p:cNvPr id="5" name="矩形 4"/>
          <p:cNvSpPr/>
          <p:nvPr/>
        </p:nvSpPr>
        <p:spPr>
          <a:xfrm>
            <a:off x="706882" y="3972320"/>
            <a:ext cx="7776864" cy="1938992"/>
          </a:xfrm>
          <a:prstGeom prst="rect">
            <a:avLst/>
          </a:prstGeom>
        </p:spPr>
        <p:txBody>
          <a:bodyPr wrap="square">
            <a:spAutoFit/>
          </a:bodyPr>
          <a:lstStyle/>
          <a:p>
            <a:pPr marL="342900" indent="-342900">
              <a:lnSpc>
                <a:spcPct val="150000"/>
              </a:lnSpc>
              <a:buFont typeface="Wingdings" panose="05000000000000000000" pitchFamily="2" charset="2"/>
              <a:buChar char="l"/>
            </a:pPr>
            <a:r>
              <a:rPr lang="zh-CN" altLang="zh-CN" sz="2000" kern="0" spc="40"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第一</a:t>
            </a:r>
            <a:r>
              <a:rPr lang="zh-CN"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：你为什么要研究这个课题；</a:t>
            </a:r>
            <a:br>
              <a:rPr lang="en-US"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br>
            <a:r>
              <a:rPr lang="zh-CN"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第二：你所研究的课题，主要解决什么问题；</a:t>
            </a:r>
            <a:br>
              <a:rPr lang="en-US"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br>
            <a:r>
              <a:rPr lang="zh-CN"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第三：解决主要问题的难点是什么，怎样解决，如何突破；</a:t>
            </a:r>
            <a:br>
              <a:rPr lang="en-US"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br>
            <a:r>
              <a:rPr lang="zh-CN"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第四：前期成果</a:t>
            </a:r>
            <a:r>
              <a:rPr lang="zh-CN" altLang="zh-CN" sz="2000" kern="0" spc="40"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a:t>
            </a:r>
            <a:endParaRPr lang="zh-CN" altLang="en-US" sz="2000" b="0" dirty="0">
              <a:latin typeface="微软雅黑" panose="020B0503020204020204" charset="-122"/>
              <a:ea typeface="微软雅黑" panose="020B0503020204020204" charset="-122"/>
            </a:endParaRPr>
          </a:p>
        </p:txBody>
      </p:sp>
      <p:sp>
        <p:nvSpPr>
          <p:cNvPr id="6" name="矩形 5"/>
          <p:cNvSpPr/>
          <p:nvPr/>
        </p:nvSpPr>
        <p:spPr>
          <a:xfrm>
            <a:off x="722308" y="1499360"/>
            <a:ext cx="2294218" cy="646331"/>
          </a:xfrm>
          <a:prstGeom prst="rect">
            <a:avLst/>
          </a:prstGeom>
        </p:spPr>
        <p:txBody>
          <a:bodyPr wrap="square">
            <a:spAutoFit/>
          </a:bodyPr>
          <a:lstStyle/>
          <a:p>
            <a:pPr marL="285750" indent="-285750">
              <a:lnSpc>
                <a:spcPct val="150000"/>
              </a:lnSpc>
              <a:buFont typeface="Wingdings" panose="05000000000000000000" pitchFamily="2" charset="2"/>
              <a:buChar char="ü"/>
            </a:pPr>
            <a:r>
              <a:rPr lang="zh-CN" altLang="en-US" sz="2400" kern="0" spc="40" dirty="0" smtClean="0">
                <a:solidFill>
                  <a:srgbClr val="FF0000"/>
                </a:solidFill>
                <a:latin typeface="微软雅黑" panose="020B0503020204020204" charset="-122"/>
                <a:ea typeface="微软雅黑" panose="020B0503020204020204" charset="-122"/>
                <a:cs typeface="宋体" panose="02010600030101010101" pitchFamily="2" charset="-122"/>
              </a:rPr>
              <a:t>为什么：</a:t>
            </a:r>
            <a:endParaRPr lang="en-US" altLang="zh-CN" sz="2400" kern="0" spc="40" dirty="0" smtClean="0">
              <a:solidFill>
                <a:srgbClr val="FF0000"/>
              </a:solidFill>
              <a:latin typeface="微软雅黑" panose="020B0503020204020204" charset="-122"/>
              <a:ea typeface="微软雅黑" panose="020B0503020204020204" charset="-122"/>
              <a:cs typeface="宋体" panose="02010600030101010101" pitchFamily="2" charset="-122"/>
            </a:endParaRPr>
          </a:p>
        </p:txBody>
      </p:sp>
      <p:sp>
        <p:nvSpPr>
          <p:cNvPr id="7" name="矩形 6"/>
          <p:cNvSpPr/>
          <p:nvPr/>
        </p:nvSpPr>
        <p:spPr>
          <a:xfrm>
            <a:off x="722307" y="2623089"/>
            <a:ext cx="2294218" cy="677108"/>
          </a:xfrm>
          <a:prstGeom prst="rect">
            <a:avLst/>
          </a:prstGeom>
        </p:spPr>
        <p:txBody>
          <a:bodyPr wrap="none">
            <a:spAutoFit/>
          </a:bodyPr>
          <a:lstStyle/>
          <a:p>
            <a:pPr marL="285750" indent="-285750">
              <a:lnSpc>
                <a:spcPct val="150000"/>
              </a:lnSpc>
              <a:buFont typeface="Wingdings" panose="05000000000000000000" pitchFamily="2" charset="2"/>
              <a:buChar char="ü"/>
            </a:pPr>
            <a:r>
              <a:rPr lang="zh-CN" altLang="zh-CN" sz="2800" kern="0" spc="40"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主要</a:t>
            </a:r>
            <a:r>
              <a:rPr lang="zh-CN" altLang="zh-CN" sz="2800" kern="0" spc="40"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看</a:t>
            </a:r>
            <a:r>
              <a:rPr lang="zh-CN" altLang="zh-CN" sz="2800" kern="0" spc="40"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论证</a:t>
            </a:r>
            <a:endParaRPr lang="zh-CN" altLang="en-US" sz="2800" dirty="0">
              <a:latin typeface="华文新魏" panose="02010800040101010101" pitchFamily="2" charset="-122"/>
              <a:ea typeface="华文新魏" panose="02010800040101010101" pitchFamily="2" charset="-122"/>
            </a:endParaRPr>
          </a:p>
        </p:txBody>
      </p:sp>
      <p:sp>
        <p:nvSpPr>
          <p:cNvPr id="8" name="矩形 7"/>
          <p:cNvSpPr/>
          <p:nvPr/>
        </p:nvSpPr>
        <p:spPr>
          <a:xfrm>
            <a:off x="714594" y="3460667"/>
            <a:ext cx="4083274" cy="400110"/>
          </a:xfrm>
          <a:prstGeom prst="rect">
            <a:avLst/>
          </a:prstGeom>
        </p:spPr>
        <p:txBody>
          <a:bodyPr wrap="square">
            <a:spAutoFit/>
          </a:bodyPr>
          <a:lstStyle/>
          <a:p>
            <a:pPr marL="342900" indent="-342900">
              <a:buFont typeface="Wingdings" panose="05000000000000000000" pitchFamily="2" charset="2"/>
              <a:buChar char="ü"/>
            </a:pPr>
            <a:r>
              <a:rPr lang="zh-CN" altLang="zh-CN" sz="2000" kern="0" spc="40" dirty="0" smtClean="0">
                <a:latin typeface="微软雅黑" panose="020B0503020204020204" charset="-122"/>
                <a:ea typeface="微软雅黑" panose="020B0503020204020204" charset="-122"/>
                <a:cs typeface="宋体" panose="02010600030101010101" pitchFamily="2" charset="-122"/>
              </a:rPr>
              <a:t>论证</a:t>
            </a:r>
            <a:r>
              <a:rPr lang="zh-CN" altLang="en-US" sz="2000" kern="0" spc="40" dirty="0" smtClean="0">
                <a:latin typeface="微软雅黑" panose="020B0503020204020204" charset="-122"/>
                <a:ea typeface="微软雅黑" panose="020B0503020204020204" charset="-122"/>
                <a:cs typeface="宋体" panose="02010600030101010101" pitchFamily="2" charset="-122"/>
              </a:rPr>
              <a:t>如何体现</a:t>
            </a:r>
            <a:endParaRPr lang="zh-CN" altLang="en-US" sz="2000" dirty="0"/>
          </a:p>
        </p:txBody>
      </p:sp>
      <p:sp>
        <p:nvSpPr>
          <p:cNvPr id="9" name="矩形 8"/>
          <p:cNvSpPr/>
          <p:nvPr/>
        </p:nvSpPr>
        <p:spPr>
          <a:xfrm>
            <a:off x="8328248" y="4085124"/>
            <a:ext cx="3257950" cy="2169825"/>
          </a:xfrm>
          <a:prstGeom prst="rect">
            <a:avLst/>
          </a:prstGeom>
          <a:solidFill>
            <a:srgbClr val="FFC000"/>
          </a:solidFill>
          <a:ln>
            <a:solidFill>
              <a:srgbClr val="00B0F0"/>
            </a:solidFill>
          </a:ln>
        </p:spPr>
        <p:txBody>
          <a:bodyPr wrap="square">
            <a:spAutoFit/>
          </a:bodyPr>
          <a:lstStyle/>
          <a:p>
            <a:pPr marL="342900" indent="-342900">
              <a:lnSpc>
                <a:spcPct val="150000"/>
              </a:lnSpc>
              <a:buFont typeface="Wingdings" panose="05000000000000000000" pitchFamily="2" charset="2"/>
              <a:buChar char="l"/>
            </a:pPr>
            <a:r>
              <a:rPr lang="zh-CN" altLang="zh-CN" b="0" kern="0" spc="40" dirty="0">
                <a:solidFill>
                  <a:srgbClr val="222222"/>
                </a:solidFill>
                <a:latin typeface="微软雅黑" panose="020B0503020204020204" charset="-122"/>
                <a:ea typeface="微软雅黑" panose="020B0503020204020204" charset="-122"/>
                <a:cs typeface="宋体" panose="02010600030101010101" pitchFamily="2" charset="-122"/>
              </a:rPr>
              <a:t>所以，在论证的时候一定要考虑周到，能让评委很清晰地知道你这个课题所要解决的是什么，难点是什么，表明你可以解决。</a:t>
            </a:r>
            <a:endParaRPr lang="zh-CN" altLang="en-US" b="0" dirty="0">
              <a:latin typeface="微软雅黑" panose="020B0503020204020204" charset="-122"/>
              <a:ea typeface="微软雅黑" panose="020B0503020204020204" charset="-122"/>
            </a:endParaRPr>
          </a:p>
        </p:txBody>
      </p:sp>
      <p:sp>
        <p:nvSpPr>
          <p:cNvPr id="10" name="右箭头 9"/>
          <p:cNvSpPr/>
          <p:nvPr/>
        </p:nvSpPr>
        <p:spPr>
          <a:xfrm>
            <a:off x="7824192" y="4197929"/>
            <a:ext cx="360040" cy="194421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22307" y="2102609"/>
            <a:ext cx="11246828" cy="553998"/>
          </a:xfrm>
          <a:prstGeom prst="rect">
            <a:avLst/>
          </a:prstGeom>
        </p:spPr>
        <p:txBody>
          <a:bodyPr wrap="square">
            <a:spAutoFit/>
          </a:bodyPr>
          <a:lstStyle/>
          <a:p>
            <a:pPr marL="342900" indent="-342900">
              <a:lnSpc>
                <a:spcPct val="150000"/>
              </a:lnSpc>
              <a:buFont typeface="Wingdings" panose="05000000000000000000" pitchFamily="2" charset="2"/>
              <a:buChar char="l"/>
            </a:pP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同样课题申报者</a:t>
            </a:r>
            <a:r>
              <a:rPr lang="zh-CN" altLang="zh-CN" sz="2000" kern="0" spc="40" dirty="0">
                <a:solidFill>
                  <a:srgbClr val="FF0000"/>
                </a:solidFill>
                <a:latin typeface="微软雅黑" panose="020B0503020204020204" charset="-122"/>
                <a:ea typeface="微软雅黑" panose="020B0503020204020204" charset="-122"/>
                <a:cs typeface="宋体" panose="02010600030101010101" pitchFamily="2" charset="-122"/>
              </a:rPr>
              <a:t>有</a:t>
            </a:r>
            <a:r>
              <a:rPr lang="zh-CN" altLang="en-US" sz="2000" kern="0" spc="40" dirty="0">
                <a:solidFill>
                  <a:srgbClr val="FF0000"/>
                </a:solidFill>
                <a:latin typeface="微软雅黑" panose="020B0503020204020204" charset="-122"/>
                <a:ea typeface="微软雅黑" panose="020B0503020204020204" charset="-122"/>
                <a:cs typeface="宋体" panose="02010600030101010101" pitchFamily="2" charset="-122"/>
              </a:rPr>
              <a:t>几个单位</a:t>
            </a:r>
            <a:r>
              <a:rPr lang="zh-CN" altLang="zh-CN" sz="2000" kern="0" spc="40" dirty="0">
                <a:solidFill>
                  <a:srgbClr val="FF0000"/>
                </a:solidFill>
                <a:latin typeface="微软雅黑" panose="020B0503020204020204" charset="-122"/>
                <a:ea typeface="微软雅黑" panose="020B0503020204020204" charset="-122"/>
                <a:cs typeface="宋体" panose="02010600030101010101" pitchFamily="2" charset="-122"/>
              </a:rPr>
              <a:t>甚至几十</a:t>
            </a:r>
            <a:r>
              <a:rPr lang="zh-CN" altLang="en-US" sz="2000" kern="0" spc="40" dirty="0">
                <a:solidFill>
                  <a:srgbClr val="FF0000"/>
                </a:solidFill>
                <a:latin typeface="微软雅黑" panose="020B0503020204020204" charset="-122"/>
                <a:ea typeface="微软雅黑" panose="020B0503020204020204" charset="-122"/>
                <a:cs typeface="宋体" panose="02010600030101010101" pitchFamily="2" charset="-122"/>
              </a:rPr>
              <a:t>个单位</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，哪个能评上，哪些评不上</a:t>
            </a:r>
            <a:r>
              <a:rPr lang="zh-CN" altLang="en-US" sz="2000" b="0" kern="0" spc="40" dirty="0">
                <a:solidFill>
                  <a:srgbClr val="222222"/>
                </a:solidFill>
                <a:latin typeface="微软雅黑" panose="020B0503020204020204" charset="-122"/>
                <a:ea typeface="微软雅黑" panose="020B0503020204020204" charset="-122"/>
                <a:cs typeface="宋体" panose="02010600030101010101" pitchFamily="2" charset="-122"/>
              </a:rPr>
              <a:t>，</a:t>
            </a:r>
            <a:r>
              <a:rPr lang="zh-CN" altLang="en-US" sz="2000" kern="0" spc="40" dirty="0">
                <a:solidFill>
                  <a:schemeClr val="accent2"/>
                </a:solidFill>
                <a:latin typeface="微软雅黑" panose="020B0503020204020204" charset="-122"/>
                <a:ea typeface="微软雅黑" panose="020B0503020204020204" charset="-122"/>
                <a:cs typeface="宋体" panose="02010600030101010101" pitchFamily="2" charset="-122"/>
              </a:rPr>
              <a:t>评审专家看什么？</a:t>
            </a:r>
            <a:endParaRPr lang="zh-CN" altLang="en-US" sz="2000" dirty="0">
              <a:solidFill>
                <a:schemeClr val="accent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animBg="1"/>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764704"/>
            <a:chOff x="0" y="0"/>
            <a:chExt cx="12192000" cy="764704"/>
          </a:xfrm>
        </p:grpSpPr>
        <p:sp>
          <p:nvSpPr>
            <p:cNvPr id="4" name="矩形 3"/>
            <p:cNvSpPr/>
            <p:nvPr/>
          </p:nvSpPr>
          <p:spPr>
            <a:xfrm>
              <a:off x="0" y="0"/>
              <a:ext cx="12192000" cy="764704"/>
            </a:xfrm>
            <a:prstGeom prst="rect">
              <a:avLst/>
            </a:prstGeom>
            <a:gradFill flip="none" rotWithShape="1">
              <a:gsLst>
                <a:gs pos="100000">
                  <a:schemeClr val="accent3">
                    <a:lumMod val="95000"/>
                    <a:lumOff val="5000"/>
                  </a:schemeClr>
                </a:gs>
                <a:gs pos="0">
                  <a:srgbClr val="1FB53A"/>
                </a:gs>
              </a:gsLst>
              <a:path path="circle">
                <a:fillToRect l="50000" t="130000" r="50000" b="-30000"/>
              </a:path>
              <a:tileRect/>
            </a:gradFill>
            <a:ln>
              <a:gradFill flip="none" rotWithShape="1">
                <a:gsLst>
                  <a:gs pos="37000">
                    <a:srgbClr val="48A5E6"/>
                  </a:gs>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376" y="116632"/>
              <a:ext cx="2339102"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三</a:t>
              </a:r>
              <a:r>
                <a:rPr lang="zh-CN" altLang="en-US" sz="2800" dirty="0" smtClean="0">
                  <a:solidFill>
                    <a:schemeClr val="bg1"/>
                  </a:solidFill>
                  <a:latin typeface="微软雅黑" panose="020B0503020204020204" charset="-122"/>
                  <a:ea typeface="微软雅黑" panose="020B0503020204020204" charset="-122"/>
                </a:rPr>
                <a:t>、课题论证</a:t>
              </a:r>
              <a:endParaRPr lang="zh-CN" altLang="en-US" sz="2800" dirty="0">
                <a:solidFill>
                  <a:schemeClr val="bg1"/>
                </a:solidFill>
                <a:latin typeface="微软雅黑" panose="020B0503020204020204" charset="-122"/>
                <a:ea typeface="微软雅黑" panose="020B0503020204020204" charset="-122"/>
              </a:endParaRPr>
            </a:p>
          </p:txBody>
        </p:sp>
      </p:grpSp>
      <p:sp>
        <p:nvSpPr>
          <p:cNvPr id="6" name="矩形 5"/>
          <p:cNvSpPr/>
          <p:nvPr/>
        </p:nvSpPr>
        <p:spPr>
          <a:xfrm>
            <a:off x="839416" y="2132856"/>
            <a:ext cx="8232576" cy="507831"/>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zh-CN" sz="2000" kern="0" spc="40"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解决</a:t>
            </a:r>
            <a:r>
              <a:rPr lang="zh-CN"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主要问题的难点是什么，怎样解决，如何突破</a:t>
            </a:r>
            <a:r>
              <a:rPr lang="zh-CN" altLang="zh-CN" sz="2000" kern="0" spc="40"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a:t>
            </a:r>
            <a:endParaRPr lang="zh-CN" altLang="en-US" sz="2000" dirty="0"/>
          </a:p>
        </p:txBody>
      </p:sp>
      <p:sp>
        <p:nvSpPr>
          <p:cNvPr id="7" name="矩形 6"/>
          <p:cNvSpPr/>
          <p:nvPr/>
        </p:nvSpPr>
        <p:spPr>
          <a:xfrm>
            <a:off x="6803740" y="2924942"/>
            <a:ext cx="4536504" cy="3323987"/>
          </a:xfrm>
          <a:prstGeom prst="rect">
            <a:avLst/>
          </a:prstGeom>
          <a:ln>
            <a:solidFill>
              <a:srgbClr val="00B0F0"/>
            </a:solidFill>
          </a:ln>
        </p:spPr>
        <p:txBody>
          <a:bodyPr wrap="square">
            <a:spAutoFit/>
          </a:bodyPr>
          <a:lstStyle/>
          <a:p>
            <a:pPr>
              <a:lnSpc>
                <a:spcPct val="150000"/>
              </a:lnSpc>
            </a:pPr>
            <a:r>
              <a:rPr lang="zh-CN" altLang="en-US" sz="2000" dirty="0" smtClean="0">
                <a:latin typeface="微软雅黑" panose="020B0503020204020204" charset="-122"/>
                <a:ea typeface="微软雅黑" panose="020B0503020204020204" charset="-122"/>
              </a:rPr>
              <a:t>拟</a:t>
            </a:r>
            <a:r>
              <a:rPr lang="zh-CN" altLang="en-US" sz="2000" dirty="0">
                <a:latin typeface="微软雅黑" panose="020B0503020204020204" charset="-122"/>
                <a:ea typeface="微软雅黑" panose="020B0503020204020204" charset="-122"/>
              </a:rPr>
              <a:t>突破的难点</a:t>
            </a:r>
            <a:endParaRPr lang="zh-CN" altLang="en-US" sz="2000" dirty="0">
              <a:latin typeface="微软雅黑" panose="020B0503020204020204" charset="-122"/>
              <a:ea typeface="微软雅黑" panose="020B0503020204020204" charset="-122"/>
            </a:endParaRPr>
          </a:p>
          <a:p>
            <a:pPr>
              <a:lnSpc>
                <a:spcPct val="150000"/>
              </a:lnSpc>
            </a:pPr>
            <a:r>
              <a:rPr lang="zh-CN" altLang="en-US" sz="2000" b="0" dirty="0" smtClean="0">
                <a:latin typeface="微软雅黑" panose="020B0503020204020204" charset="-122"/>
                <a:ea typeface="微软雅黑" panose="020B0503020204020204" charset="-122"/>
              </a:rPr>
              <a:t>        一、资源</a:t>
            </a:r>
            <a:r>
              <a:rPr lang="zh-CN" altLang="en-US" sz="2000" b="0" dirty="0">
                <a:latin typeface="微软雅黑" panose="020B0503020204020204" charset="-122"/>
                <a:ea typeface="微软雅黑" panose="020B0503020204020204" charset="-122"/>
              </a:rPr>
              <a:t>不足与条件限制</a:t>
            </a:r>
            <a:endParaRPr lang="zh-CN" altLang="en-US" sz="2000" b="0" dirty="0">
              <a:latin typeface="微软雅黑" panose="020B0503020204020204" charset="-122"/>
              <a:ea typeface="微软雅黑" panose="020B0503020204020204" charset="-122"/>
            </a:endParaRPr>
          </a:p>
          <a:p>
            <a:pPr>
              <a:lnSpc>
                <a:spcPct val="150000"/>
              </a:lnSpc>
            </a:pPr>
            <a:r>
              <a:rPr lang="zh-CN" altLang="en-US" sz="2000" b="0" dirty="0" smtClean="0">
                <a:latin typeface="微软雅黑" panose="020B0503020204020204" charset="-122"/>
                <a:ea typeface="微软雅黑" panose="020B0503020204020204" charset="-122"/>
              </a:rPr>
              <a:t>        二、数据</a:t>
            </a:r>
            <a:r>
              <a:rPr lang="zh-CN" altLang="en-US" sz="2000" b="0" dirty="0">
                <a:latin typeface="微软雅黑" panose="020B0503020204020204" charset="-122"/>
                <a:ea typeface="微软雅黑" panose="020B0503020204020204" charset="-122"/>
              </a:rPr>
              <a:t>收集与分析的复杂性</a:t>
            </a:r>
            <a:endParaRPr lang="zh-CN" altLang="en-US" sz="2000" b="0" dirty="0">
              <a:latin typeface="微软雅黑" panose="020B0503020204020204" charset="-122"/>
              <a:ea typeface="微软雅黑" panose="020B0503020204020204" charset="-122"/>
            </a:endParaRPr>
          </a:p>
          <a:p>
            <a:pPr>
              <a:lnSpc>
                <a:spcPct val="150000"/>
              </a:lnSpc>
            </a:pPr>
            <a:r>
              <a:rPr lang="zh-CN" altLang="en-US" sz="2000" b="0" dirty="0" smtClean="0">
                <a:latin typeface="微软雅黑" panose="020B0503020204020204" charset="-122"/>
                <a:ea typeface="微软雅黑" panose="020B0503020204020204" charset="-122"/>
              </a:rPr>
              <a:t>        三、实践</a:t>
            </a:r>
            <a:r>
              <a:rPr lang="zh-CN" altLang="en-US" sz="2000" b="0" dirty="0">
                <a:latin typeface="微软雅黑" panose="020B0503020204020204" charset="-122"/>
                <a:ea typeface="微软雅黑" panose="020B0503020204020204" charset="-122"/>
              </a:rPr>
              <a:t>策略的实施与评估</a:t>
            </a:r>
            <a:endParaRPr lang="zh-CN" altLang="en-US" sz="2000" b="0" dirty="0">
              <a:latin typeface="微软雅黑" panose="020B0503020204020204" charset="-122"/>
              <a:ea typeface="微软雅黑" panose="020B0503020204020204" charset="-122"/>
            </a:endParaRPr>
          </a:p>
          <a:p>
            <a:pPr>
              <a:lnSpc>
                <a:spcPct val="150000"/>
              </a:lnSpc>
            </a:pPr>
            <a:r>
              <a:rPr lang="zh-CN" altLang="en-US" sz="2000" b="0" dirty="0" smtClean="0">
                <a:latin typeface="微软雅黑" panose="020B0503020204020204" charset="-122"/>
                <a:ea typeface="微软雅黑" panose="020B0503020204020204" charset="-122"/>
              </a:rPr>
              <a:t>        四、政策</a:t>
            </a:r>
            <a:r>
              <a:rPr lang="zh-CN" altLang="en-US" sz="2000" b="0" dirty="0">
                <a:latin typeface="微软雅黑" panose="020B0503020204020204" charset="-122"/>
                <a:ea typeface="微软雅黑" panose="020B0503020204020204" charset="-122"/>
              </a:rPr>
              <a:t>建议的落地与执行</a:t>
            </a:r>
            <a:endParaRPr lang="zh-CN" altLang="en-US" sz="2000" b="0" dirty="0">
              <a:latin typeface="微软雅黑" panose="020B0503020204020204" charset="-122"/>
              <a:ea typeface="微软雅黑" panose="020B0503020204020204" charset="-122"/>
            </a:endParaRPr>
          </a:p>
          <a:p>
            <a:pPr>
              <a:lnSpc>
                <a:spcPct val="150000"/>
              </a:lnSpc>
            </a:pPr>
            <a:r>
              <a:rPr lang="zh-CN" altLang="en-US" sz="2000" b="0" dirty="0" smtClean="0">
                <a:latin typeface="微软雅黑" panose="020B0503020204020204" charset="-122"/>
                <a:ea typeface="微软雅黑" panose="020B0503020204020204" charset="-122"/>
              </a:rPr>
              <a:t>        五、跨学科</a:t>
            </a:r>
            <a:r>
              <a:rPr lang="zh-CN" altLang="en-US" sz="2000" b="0" dirty="0">
                <a:latin typeface="微软雅黑" panose="020B0503020204020204" charset="-122"/>
                <a:ea typeface="微软雅黑" panose="020B0503020204020204" charset="-122"/>
              </a:rPr>
              <a:t>研究的协同与整合</a:t>
            </a:r>
            <a:endParaRPr lang="zh-CN" altLang="en-US" sz="2000" b="0" dirty="0">
              <a:latin typeface="微软雅黑" panose="020B0503020204020204" charset="-122"/>
              <a:ea typeface="微软雅黑" panose="020B0503020204020204" charset="-122"/>
            </a:endParaRPr>
          </a:p>
          <a:p>
            <a:pPr>
              <a:lnSpc>
                <a:spcPct val="150000"/>
              </a:lnSpc>
            </a:pPr>
            <a:r>
              <a:rPr lang="zh-CN" altLang="en-US" sz="2000" b="0" dirty="0" smtClean="0">
                <a:latin typeface="微软雅黑" panose="020B0503020204020204" charset="-122"/>
                <a:ea typeface="微软雅黑" panose="020B0503020204020204" charset="-122"/>
              </a:rPr>
              <a:t>        六、研究</a:t>
            </a:r>
            <a:r>
              <a:rPr lang="zh-CN" altLang="en-US" sz="2000" b="0" dirty="0">
                <a:latin typeface="微软雅黑" panose="020B0503020204020204" charset="-122"/>
                <a:ea typeface="微软雅黑" panose="020B0503020204020204" charset="-122"/>
              </a:rPr>
              <a:t>成果的推广与</a:t>
            </a:r>
            <a:r>
              <a:rPr lang="zh-CN" altLang="en-US" sz="2000" b="0" dirty="0" smtClean="0">
                <a:latin typeface="微软雅黑" panose="020B0503020204020204" charset="-122"/>
                <a:ea typeface="微软雅黑" panose="020B0503020204020204" charset="-122"/>
              </a:rPr>
              <a:t>应用</a:t>
            </a:r>
            <a:endParaRPr lang="zh-CN" altLang="en-US" sz="2000" b="0" dirty="0">
              <a:latin typeface="微软雅黑" panose="020B0503020204020204" charset="-122"/>
              <a:ea typeface="微软雅黑" panose="020B0503020204020204" charset="-122"/>
            </a:endParaRPr>
          </a:p>
        </p:txBody>
      </p:sp>
      <p:sp>
        <p:nvSpPr>
          <p:cNvPr id="8" name="矩形 7"/>
          <p:cNvSpPr/>
          <p:nvPr/>
        </p:nvSpPr>
        <p:spPr>
          <a:xfrm>
            <a:off x="983432" y="2924943"/>
            <a:ext cx="4536504" cy="3323987"/>
          </a:xfrm>
          <a:prstGeom prst="rect">
            <a:avLst/>
          </a:prstGeom>
          <a:ln>
            <a:solidFill>
              <a:srgbClr val="00B0F0"/>
            </a:solidFill>
          </a:ln>
        </p:spPr>
        <p:txBody>
          <a:bodyPr wrap="square">
            <a:spAutoFit/>
          </a:bodyPr>
          <a:lstStyle/>
          <a:p>
            <a:pPr>
              <a:lnSpc>
                <a:spcPct val="150000"/>
              </a:lnSpc>
            </a:pPr>
            <a:r>
              <a:rPr lang="zh-CN" altLang="en-US" sz="2000" dirty="0">
                <a:latin typeface="微软雅黑" panose="020B0503020204020204" charset="-122"/>
                <a:ea typeface="微软雅黑" panose="020B0503020204020204" charset="-122"/>
              </a:rPr>
              <a:t>拟突破的重点和难点</a:t>
            </a:r>
            <a:endParaRPr lang="zh-CN" altLang="en-US" sz="2000" dirty="0">
              <a:latin typeface="微软雅黑" panose="020B0503020204020204" charset="-122"/>
              <a:ea typeface="微软雅黑" panose="020B0503020204020204" charset="-122"/>
            </a:endParaRPr>
          </a:p>
          <a:p>
            <a:pPr>
              <a:lnSpc>
                <a:spcPct val="150000"/>
              </a:lnSpc>
            </a:pPr>
            <a:r>
              <a:rPr lang="zh-CN" altLang="en-US" sz="2000" dirty="0" smtClean="0">
                <a:latin typeface="微软雅黑" panose="020B0503020204020204" charset="-122"/>
                <a:ea typeface="微软雅黑" panose="020B0503020204020204" charset="-122"/>
              </a:rPr>
              <a:t>拟</a:t>
            </a:r>
            <a:r>
              <a:rPr lang="zh-CN" altLang="en-US" sz="2000" dirty="0">
                <a:latin typeface="微软雅黑" panose="020B0503020204020204" charset="-122"/>
                <a:ea typeface="微软雅黑" panose="020B0503020204020204" charset="-122"/>
              </a:rPr>
              <a:t>突破的重点</a:t>
            </a:r>
            <a:endParaRPr lang="zh-CN" altLang="en-US" sz="2000" dirty="0">
              <a:latin typeface="微软雅黑" panose="020B0503020204020204" charset="-122"/>
              <a:ea typeface="微软雅黑" panose="020B0503020204020204" charset="-122"/>
            </a:endParaRPr>
          </a:p>
          <a:p>
            <a:pPr>
              <a:lnSpc>
                <a:spcPct val="150000"/>
              </a:lnSpc>
            </a:pPr>
            <a:r>
              <a:rPr lang="zh-CN" altLang="en-US" sz="2000" b="0" dirty="0" smtClean="0">
                <a:latin typeface="微软雅黑" panose="020B0503020204020204" charset="-122"/>
                <a:ea typeface="微软雅黑" panose="020B0503020204020204" charset="-122"/>
              </a:rPr>
              <a:t>       一、新</a:t>
            </a:r>
            <a:r>
              <a:rPr lang="zh-CN" altLang="en-US" sz="2000" b="0" dirty="0">
                <a:latin typeface="微软雅黑" panose="020B0503020204020204" charset="-122"/>
                <a:ea typeface="微软雅黑" panose="020B0503020204020204" charset="-122"/>
              </a:rPr>
              <a:t>质人才培养模式的创新</a:t>
            </a:r>
            <a:endParaRPr lang="zh-CN" altLang="en-US" sz="2000" b="0" dirty="0">
              <a:latin typeface="微软雅黑" panose="020B0503020204020204" charset="-122"/>
              <a:ea typeface="微软雅黑" panose="020B0503020204020204" charset="-122"/>
            </a:endParaRPr>
          </a:p>
          <a:p>
            <a:pPr>
              <a:lnSpc>
                <a:spcPct val="150000"/>
              </a:lnSpc>
            </a:pPr>
            <a:r>
              <a:rPr lang="zh-CN" altLang="en-US" sz="2000" b="0" dirty="0" smtClean="0">
                <a:latin typeface="微软雅黑" panose="020B0503020204020204" charset="-122"/>
                <a:ea typeface="微软雅黑" panose="020B0503020204020204" charset="-122"/>
              </a:rPr>
              <a:t>       二、实践</a:t>
            </a:r>
            <a:r>
              <a:rPr lang="zh-CN" altLang="en-US" sz="2000" b="0" dirty="0">
                <a:latin typeface="微软雅黑" panose="020B0503020204020204" charset="-122"/>
                <a:ea typeface="微软雅黑" panose="020B0503020204020204" charset="-122"/>
              </a:rPr>
              <a:t>策略的具体化与可操作性</a:t>
            </a:r>
            <a:endParaRPr lang="zh-CN" altLang="en-US" sz="2000" b="0" dirty="0">
              <a:latin typeface="微软雅黑" panose="020B0503020204020204" charset="-122"/>
              <a:ea typeface="微软雅黑" panose="020B0503020204020204" charset="-122"/>
            </a:endParaRPr>
          </a:p>
          <a:p>
            <a:pPr>
              <a:lnSpc>
                <a:spcPct val="150000"/>
              </a:lnSpc>
            </a:pPr>
            <a:r>
              <a:rPr lang="zh-CN" altLang="en-US" sz="2000" b="0" dirty="0" smtClean="0">
                <a:latin typeface="微软雅黑" panose="020B0503020204020204" charset="-122"/>
                <a:ea typeface="微软雅黑" panose="020B0503020204020204" charset="-122"/>
              </a:rPr>
              <a:t>       三、案例</a:t>
            </a:r>
            <a:r>
              <a:rPr lang="zh-CN" altLang="en-US" sz="2000" b="0" dirty="0">
                <a:latin typeface="微软雅黑" panose="020B0503020204020204" charset="-122"/>
                <a:ea typeface="微软雅黑" panose="020B0503020204020204" charset="-122"/>
              </a:rPr>
              <a:t>研究的深入与总结</a:t>
            </a:r>
            <a:endParaRPr lang="zh-CN" altLang="en-US" sz="2000" b="0" dirty="0">
              <a:latin typeface="微软雅黑" panose="020B0503020204020204" charset="-122"/>
              <a:ea typeface="微软雅黑" panose="020B0503020204020204" charset="-122"/>
            </a:endParaRPr>
          </a:p>
          <a:p>
            <a:pPr>
              <a:lnSpc>
                <a:spcPct val="150000"/>
              </a:lnSpc>
            </a:pPr>
            <a:r>
              <a:rPr lang="zh-CN" altLang="en-US" sz="2000" b="0" dirty="0" smtClean="0">
                <a:latin typeface="微软雅黑" panose="020B0503020204020204" charset="-122"/>
                <a:ea typeface="微软雅黑" panose="020B0503020204020204" charset="-122"/>
              </a:rPr>
              <a:t>       四、政策</a:t>
            </a:r>
            <a:r>
              <a:rPr lang="zh-CN" altLang="en-US" sz="2000" b="0" dirty="0">
                <a:latin typeface="微软雅黑" panose="020B0503020204020204" charset="-122"/>
                <a:ea typeface="微软雅黑" panose="020B0503020204020204" charset="-122"/>
              </a:rPr>
              <a:t>建议的针对性与实效</a:t>
            </a:r>
            <a:r>
              <a:rPr lang="zh-CN" altLang="en-US" sz="2000" b="0" dirty="0" smtClean="0">
                <a:latin typeface="微软雅黑" panose="020B0503020204020204" charset="-122"/>
                <a:ea typeface="微软雅黑" panose="020B0503020204020204" charset="-122"/>
              </a:rPr>
              <a:t>性</a:t>
            </a:r>
            <a:endParaRPr lang="en-US" altLang="zh-CN" sz="2000" b="0" dirty="0" smtClean="0">
              <a:latin typeface="微软雅黑" panose="020B0503020204020204" charset="-122"/>
              <a:ea typeface="微软雅黑" panose="020B0503020204020204" charset="-122"/>
            </a:endParaRPr>
          </a:p>
          <a:p>
            <a:pPr>
              <a:lnSpc>
                <a:spcPct val="150000"/>
              </a:lnSpc>
            </a:pPr>
            <a:endParaRPr lang="zh-CN" altLang="en-US" sz="2000" b="0" dirty="0">
              <a:latin typeface="微软雅黑" panose="020B0503020204020204" charset="-122"/>
              <a:ea typeface="微软雅黑" panose="020B0503020204020204" charset="-122"/>
            </a:endParaRPr>
          </a:p>
        </p:txBody>
      </p:sp>
      <p:sp>
        <p:nvSpPr>
          <p:cNvPr id="9" name="矩形 8"/>
          <p:cNvSpPr/>
          <p:nvPr/>
        </p:nvSpPr>
        <p:spPr>
          <a:xfrm>
            <a:off x="839416" y="986961"/>
            <a:ext cx="10225136" cy="1015663"/>
          </a:xfrm>
          <a:prstGeom prst="rect">
            <a:avLst/>
          </a:prstGeom>
        </p:spPr>
        <p:txBody>
          <a:bodyPr wrap="square">
            <a:spAutoFit/>
          </a:bodyPr>
          <a:lstStyle/>
          <a:p>
            <a:pPr>
              <a:lnSpc>
                <a:spcPct val="150000"/>
              </a:lnSpc>
            </a:pPr>
            <a:r>
              <a:rPr lang="zh-CN" altLang="en-US" sz="2000" dirty="0" smtClean="0">
                <a:latin typeface="微软雅黑" panose="020B0503020204020204" charset="-122"/>
                <a:ea typeface="微软雅黑" panose="020B0503020204020204" charset="-122"/>
              </a:rPr>
              <a:t>案例：</a:t>
            </a:r>
            <a:r>
              <a:rPr lang="zh-CN" altLang="en-US" sz="2000" dirty="0">
                <a:latin typeface="微软雅黑" panose="020B0503020204020204" charset="-122"/>
                <a:ea typeface="微软雅黑" panose="020B0503020204020204" charset="-122"/>
              </a:rPr>
              <a:t>中国式现代化视域下，西部欠发达</a:t>
            </a:r>
            <a:r>
              <a:rPr lang="zh-CN" altLang="en-US" sz="2000" dirty="0" smtClean="0">
                <a:latin typeface="微软雅黑" panose="020B0503020204020204" charset="-122"/>
                <a:ea typeface="微软雅黑" panose="020B0503020204020204" charset="-122"/>
              </a:rPr>
              <a:t>地区高职</a:t>
            </a:r>
            <a:r>
              <a:rPr lang="zh-CN" altLang="en-US" sz="2000" dirty="0">
                <a:latin typeface="微软雅黑" panose="020B0503020204020204" charset="-122"/>
                <a:ea typeface="微软雅黑" panose="020B0503020204020204" charset="-122"/>
              </a:rPr>
              <a:t>院校新质人才培养模式与实践策略</a:t>
            </a:r>
            <a:r>
              <a:rPr lang="zh-CN" altLang="en-US" sz="2000" dirty="0" smtClean="0">
                <a:latin typeface="微软雅黑" panose="020B0503020204020204" charset="-122"/>
                <a:ea typeface="微软雅黑" panose="020B0503020204020204" charset="-122"/>
              </a:rPr>
              <a:t>研究</a:t>
            </a:r>
            <a:endParaRPr lang="en-US" altLang="zh-CN" sz="2000" dirty="0" smtClean="0">
              <a:latin typeface="微软雅黑" panose="020B0503020204020204" charset="-122"/>
              <a:ea typeface="微软雅黑" panose="020B0503020204020204" charset="-122"/>
            </a:endParaRPr>
          </a:p>
          <a:p>
            <a:pPr algn="ctr">
              <a:lnSpc>
                <a:spcPct val="150000"/>
              </a:lnSpc>
            </a:pPr>
            <a:r>
              <a:rPr lang="zh-CN" altLang="en-US" sz="2000" dirty="0" smtClean="0">
                <a:latin typeface="微软雅黑" panose="020B0503020204020204" charset="-122"/>
                <a:ea typeface="微软雅黑" panose="020B0503020204020204" charset="-122"/>
              </a:rPr>
              <a:t>（</a:t>
            </a:r>
            <a:r>
              <a:rPr lang="zh-CN" altLang="zh-CN" sz="2000" dirty="0">
                <a:latin typeface="微软雅黑" panose="020B0503020204020204" charset="-122"/>
                <a:ea typeface="微软雅黑" panose="020B0503020204020204" charset="-122"/>
              </a:rPr>
              <a:t>绵阳职业教育</a:t>
            </a:r>
            <a:r>
              <a:rPr lang="zh-CN" altLang="zh-CN" sz="2000" dirty="0" smtClean="0">
                <a:latin typeface="微软雅黑" panose="020B0503020204020204" charset="-122"/>
                <a:ea typeface="微软雅黑" panose="020B0503020204020204" charset="-122"/>
              </a:rPr>
              <a:t>研究中心</a:t>
            </a:r>
            <a:r>
              <a:rPr lang="zh-CN" altLang="en-US" sz="2000" dirty="0" smtClean="0">
                <a:latin typeface="微软雅黑" panose="020B0503020204020204" charset="-122"/>
                <a:ea typeface="微软雅黑" panose="020B0503020204020204" charset="-122"/>
              </a:rPr>
              <a:t>）</a:t>
            </a:r>
            <a:endParaRPr lang="zh-CN" altLang="zh-CN" sz="2000" dirty="0">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76872"/>
            <a:ext cx="12192000" cy="2232248"/>
          </a:xfrm>
          <a:prstGeom prst="rect">
            <a:avLst/>
          </a:prstGeom>
          <a:solidFill>
            <a:srgbClr val="00A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smtClean="0">
                <a:latin typeface="微软雅黑" panose="020B0503020204020204" charset="-122"/>
                <a:ea typeface="微软雅黑" panose="020B0503020204020204" charset="-122"/>
              </a:rPr>
              <a:t>四、</a:t>
            </a:r>
            <a:r>
              <a:rPr lang="zh-CN" altLang="zh-CN" sz="4800" dirty="0" smtClean="0">
                <a:latin typeface="微软雅黑" panose="020B0503020204020204" charset="-122"/>
                <a:ea typeface="微软雅黑" panose="020B0503020204020204" charset="-122"/>
              </a:rPr>
              <a:t>课题</a:t>
            </a:r>
            <a:r>
              <a:rPr lang="zh-CN" altLang="en-US" sz="4800" dirty="0" smtClean="0">
                <a:latin typeface="微软雅黑" panose="020B0503020204020204" charset="-122"/>
                <a:ea typeface="微软雅黑" panose="020B0503020204020204" charset="-122"/>
              </a:rPr>
              <a:t>组成员</a:t>
            </a:r>
            <a:endParaRPr lang="zh-CN" altLang="zh-CN" sz="4800" dirty="0">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9396" y="2437864"/>
            <a:ext cx="10873208" cy="1200329"/>
          </a:xfrm>
          <a:prstGeom prst="rect">
            <a:avLst/>
          </a:prstGeom>
          <a:ln>
            <a:noFill/>
          </a:ln>
        </p:spPr>
        <p:txBody>
          <a:bodyPr wrap="square">
            <a:spAutoFit/>
          </a:bodyPr>
          <a:lstStyle/>
          <a:p>
            <a:pPr marL="342900" indent="-342900">
              <a:lnSpc>
                <a:spcPct val="150000"/>
              </a:lnSpc>
              <a:buFont typeface="Wingdings" panose="05000000000000000000" pitchFamily="2" charset="2"/>
              <a:buChar char="ü"/>
            </a:pPr>
            <a:r>
              <a:rPr lang="zh-CN"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课题</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研究应当是</a:t>
            </a:r>
            <a:r>
              <a:rPr lang="zh-CN"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集体研究</a:t>
            </a:r>
            <a:r>
              <a:rPr lang="zh-CN" altLang="zh-CN"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a:t>
            </a:r>
            <a:r>
              <a:rPr lang="zh-CN" altLang="en-US"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不是</a:t>
            </a:r>
            <a:r>
              <a:rPr lang="zh-CN" altLang="zh-CN"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一个人</a:t>
            </a:r>
            <a:r>
              <a:rPr lang="zh-CN"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或两三</a:t>
            </a:r>
            <a:r>
              <a:rPr lang="zh-CN" altLang="zh-CN"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个人</a:t>
            </a:r>
            <a:r>
              <a:rPr lang="zh-CN" altLang="en-US"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a:t>
            </a:r>
            <a:r>
              <a:rPr lang="zh-CN"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很难研究出精品的</a:t>
            </a:r>
            <a:r>
              <a:rPr lang="zh-CN" altLang="en-US"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a:t>
            </a:r>
            <a:r>
              <a:rPr lang="zh-CN"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只有大家合作，互相讨论，</a:t>
            </a:r>
            <a:r>
              <a:rPr lang="zh-CN"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发挥集体智慧才能出精品</a:t>
            </a:r>
            <a:r>
              <a:rPr lang="zh-CN"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a:t>
            </a:r>
            <a:endParaRPr lang="zh-CN" altLang="en-US" sz="2000" b="0" dirty="0">
              <a:latin typeface="微软雅黑" panose="020B0503020204020204" charset="-122"/>
              <a:ea typeface="微软雅黑" panose="020B0503020204020204" charset="-122"/>
            </a:endParaRPr>
          </a:p>
        </p:txBody>
      </p:sp>
      <p:grpSp>
        <p:nvGrpSpPr>
          <p:cNvPr id="3" name="组合 2"/>
          <p:cNvGrpSpPr/>
          <p:nvPr/>
        </p:nvGrpSpPr>
        <p:grpSpPr>
          <a:xfrm>
            <a:off x="0" y="0"/>
            <a:ext cx="12192000" cy="764704"/>
            <a:chOff x="0" y="0"/>
            <a:chExt cx="12192000" cy="764704"/>
          </a:xfrm>
        </p:grpSpPr>
        <p:sp>
          <p:nvSpPr>
            <p:cNvPr id="4" name="矩形 3"/>
            <p:cNvSpPr/>
            <p:nvPr/>
          </p:nvSpPr>
          <p:spPr>
            <a:xfrm>
              <a:off x="0" y="0"/>
              <a:ext cx="12192000" cy="764704"/>
            </a:xfrm>
            <a:prstGeom prst="rect">
              <a:avLst/>
            </a:prstGeom>
            <a:gradFill flip="none" rotWithShape="1">
              <a:gsLst>
                <a:gs pos="100000">
                  <a:schemeClr val="accent3">
                    <a:lumMod val="95000"/>
                    <a:lumOff val="5000"/>
                  </a:schemeClr>
                </a:gs>
                <a:gs pos="0">
                  <a:srgbClr val="1FB53A"/>
                </a:gs>
              </a:gsLst>
              <a:path path="circle">
                <a:fillToRect l="50000" t="130000" r="50000" b="-30000"/>
              </a:path>
              <a:tileRect/>
            </a:gradFill>
            <a:ln>
              <a:gradFill flip="none" rotWithShape="1">
                <a:gsLst>
                  <a:gs pos="37000">
                    <a:srgbClr val="48A5E6"/>
                  </a:gs>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376" y="116632"/>
              <a:ext cx="2698175"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四、课题组成员</a:t>
              </a:r>
              <a:endParaRPr lang="zh-CN" altLang="en-US" sz="2800" dirty="0">
                <a:solidFill>
                  <a:schemeClr val="bg1"/>
                </a:solidFill>
                <a:latin typeface="微软雅黑" panose="020B0503020204020204" charset="-122"/>
                <a:ea typeface="微软雅黑" panose="020B0503020204020204" charset="-122"/>
              </a:endParaRPr>
            </a:p>
          </p:txBody>
        </p:sp>
      </p:grpSp>
      <p:sp>
        <p:nvSpPr>
          <p:cNvPr id="6" name="矩形 5"/>
          <p:cNvSpPr/>
          <p:nvPr/>
        </p:nvSpPr>
        <p:spPr>
          <a:xfrm>
            <a:off x="659396" y="911182"/>
            <a:ext cx="9992549" cy="646331"/>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课题组成员的材料是</a:t>
            </a:r>
            <a:r>
              <a:rPr lang="zh-CN"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衡量课题组成员的水平能否完成课题任务</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a:t>
            </a:r>
            <a:endParaRPr lang="en-US"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endParaRPr>
          </a:p>
        </p:txBody>
      </p:sp>
      <p:sp>
        <p:nvSpPr>
          <p:cNvPr id="8" name="矩形 7"/>
          <p:cNvSpPr/>
          <p:nvPr/>
        </p:nvSpPr>
        <p:spPr>
          <a:xfrm>
            <a:off x="659396" y="1481198"/>
            <a:ext cx="10208573" cy="553998"/>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000" b="0" kern="0" spc="40" dirty="0">
                <a:solidFill>
                  <a:srgbClr val="222222"/>
                </a:solidFill>
                <a:latin typeface="微软雅黑" panose="020B0503020204020204" charset="-122"/>
                <a:ea typeface="微软雅黑" panose="020B0503020204020204" charset="-122"/>
                <a:cs typeface="宋体" panose="02010600030101010101" pitchFamily="2" charset="-122"/>
              </a:rPr>
              <a:t>如果</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课题组只有</a:t>
            </a:r>
            <a:r>
              <a:rPr lang="zh-CN"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申报者一个人，或者成员水平不高而被拿掉</a:t>
            </a:r>
            <a:r>
              <a:rPr lang="zh-CN" altLang="en-US"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的有许多</a:t>
            </a:r>
            <a:r>
              <a:rPr lang="zh-CN"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a:t>
            </a:r>
            <a:endParaRPr lang="en-US"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endParaRPr>
          </a:p>
        </p:txBody>
      </p:sp>
      <p:sp>
        <p:nvSpPr>
          <p:cNvPr id="9" name="矩形 8"/>
          <p:cNvSpPr/>
          <p:nvPr/>
        </p:nvSpPr>
        <p:spPr>
          <a:xfrm>
            <a:off x="659396" y="2001568"/>
            <a:ext cx="4058803" cy="499624"/>
          </a:xfrm>
          <a:prstGeom prst="rect">
            <a:avLst/>
          </a:prstGeom>
        </p:spPr>
        <p:txBody>
          <a:bodyPr wrap="none">
            <a:spAutoFit/>
          </a:bodyPr>
          <a:lstStyle/>
          <a:p>
            <a:pPr marL="342900" indent="-342900">
              <a:lnSpc>
                <a:spcPct val="150000"/>
              </a:lnSpc>
              <a:buFont typeface="Wingdings" panose="05000000000000000000" pitchFamily="2" charset="2"/>
              <a:buChar char="Ø"/>
            </a:pPr>
            <a:r>
              <a:rPr lang="zh-CN" altLang="zh-CN" sz="2000" kern="0" spc="40" dirty="0">
                <a:solidFill>
                  <a:schemeClr val="accent3"/>
                </a:solidFill>
                <a:latin typeface="微软雅黑" panose="020B0503020204020204" charset="-122"/>
                <a:ea typeface="微软雅黑" panose="020B0503020204020204" charset="-122"/>
                <a:cs typeface="宋体" panose="02010600030101010101" pitchFamily="2" charset="-122"/>
              </a:rPr>
              <a:t>为什么对课题组成员这样重视</a:t>
            </a:r>
            <a:r>
              <a:rPr lang="en-US" altLang="zh-CN" sz="2000" kern="0" spc="40" dirty="0">
                <a:solidFill>
                  <a:schemeClr val="accent3"/>
                </a:solidFill>
                <a:latin typeface="微软雅黑" panose="020B0503020204020204" charset="-122"/>
                <a:ea typeface="微软雅黑" panose="020B0503020204020204" charset="-122"/>
                <a:cs typeface="宋体" panose="02010600030101010101" pitchFamily="2" charset="-122"/>
              </a:rPr>
              <a:t>?</a:t>
            </a:r>
            <a:endParaRPr lang="en-US" altLang="zh-CN" sz="2000" kern="0" spc="40" dirty="0">
              <a:solidFill>
                <a:schemeClr val="accent3"/>
              </a:solidFill>
              <a:latin typeface="微软雅黑" panose="020B0503020204020204" charset="-122"/>
              <a:ea typeface="微软雅黑" panose="020B0503020204020204" charset="-122"/>
              <a:cs typeface="宋体" panose="02010600030101010101" pitchFamily="2" charset="-122"/>
            </a:endParaRPr>
          </a:p>
        </p:txBody>
      </p:sp>
      <p:sp>
        <p:nvSpPr>
          <p:cNvPr id="10" name="矩形 9"/>
          <p:cNvSpPr/>
          <p:nvPr/>
        </p:nvSpPr>
        <p:spPr>
          <a:xfrm>
            <a:off x="659396" y="4025917"/>
            <a:ext cx="10873208" cy="2400657"/>
          </a:xfrm>
          <a:prstGeom prst="rect">
            <a:avLst/>
          </a:prstGeom>
          <a:ln>
            <a:noFill/>
          </a:ln>
        </p:spPr>
        <p:txBody>
          <a:bodyPr wrap="square">
            <a:spAutoFit/>
          </a:bodyPr>
          <a:lstStyle/>
          <a:p>
            <a:pPr marL="342900" indent="-342900" algn="just">
              <a:lnSpc>
                <a:spcPct val="150000"/>
              </a:lnSpc>
              <a:spcAft>
                <a:spcPts val="0"/>
              </a:spcAft>
              <a:buFont typeface="Wingdings" panose="05000000000000000000" pitchFamily="2" charset="2"/>
              <a:buChar char="ü"/>
            </a:pPr>
            <a:r>
              <a:rPr lang="zh-CN" altLang="zh-CN" sz="2000" kern="0" spc="40"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最好</a:t>
            </a:r>
            <a:r>
              <a:rPr lang="zh-CN"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老中青三结合</a:t>
            </a:r>
            <a:r>
              <a:rPr lang="zh-CN"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a:t>
            </a:r>
            <a:endParaRPr lang="en-US"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endParaRPr>
          </a:p>
          <a:p>
            <a:pPr marL="342900" indent="-342900" algn="just">
              <a:lnSpc>
                <a:spcPct val="150000"/>
              </a:lnSpc>
              <a:spcAft>
                <a:spcPts val="0"/>
              </a:spcAft>
              <a:buFont typeface="Wingdings" panose="05000000000000000000" pitchFamily="2" charset="2"/>
              <a:buChar char="ü"/>
            </a:pPr>
            <a:r>
              <a:rPr lang="zh-CN"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学历</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高、职称高</a:t>
            </a:r>
            <a:r>
              <a:rPr lang="zh-CN"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a:t>
            </a:r>
            <a:endParaRPr lang="en-US"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endParaRPr>
          </a:p>
          <a:p>
            <a:pPr marL="342900" indent="-342900" algn="just">
              <a:lnSpc>
                <a:spcPct val="150000"/>
              </a:lnSpc>
              <a:spcAft>
                <a:spcPts val="0"/>
              </a:spcAft>
              <a:buFont typeface="Wingdings" panose="05000000000000000000" pitchFamily="2" charset="2"/>
              <a:buChar char="ü"/>
            </a:pPr>
            <a:r>
              <a:rPr lang="zh-CN"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在</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某一问题上有研究、有影响</a:t>
            </a:r>
            <a:r>
              <a:rPr lang="zh-CN"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a:t>
            </a:r>
            <a:endParaRPr lang="en-US"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endParaRPr>
          </a:p>
          <a:p>
            <a:pPr marL="342900" indent="-342900" algn="just">
              <a:lnSpc>
                <a:spcPct val="150000"/>
              </a:lnSpc>
              <a:spcAft>
                <a:spcPts val="0"/>
              </a:spcAft>
              <a:buFont typeface="Wingdings" panose="05000000000000000000" pitchFamily="2" charset="2"/>
              <a:buChar char="ü"/>
            </a:pPr>
            <a:r>
              <a:rPr lang="zh-CN"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结构</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合理（学科结构；知识结构；部门结构：理论工作者；决策工作者；实践工作者）。</a:t>
            </a:r>
            <a:r>
              <a:rPr lang="zh-CN"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注意：青年项目课题组成员年龄也不得超过</a:t>
            </a:r>
            <a:r>
              <a:rPr lang="en-US"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35</a:t>
            </a:r>
            <a:r>
              <a:rPr lang="zh-CN"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周岁。</a:t>
            </a:r>
            <a:endParaRPr lang="zh-CN" altLang="zh-CN" sz="2000" kern="1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Times New Roman" panose="02020603050405020304" pitchFamily="18" charset="0"/>
            </a:endParaRPr>
          </a:p>
        </p:txBody>
      </p:sp>
      <p:sp>
        <p:nvSpPr>
          <p:cNvPr id="11" name="矩形 10"/>
          <p:cNvSpPr/>
          <p:nvPr/>
        </p:nvSpPr>
        <p:spPr>
          <a:xfrm>
            <a:off x="617092" y="3573177"/>
            <a:ext cx="3874137" cy="553998"/>
          </a:xfrm>
          <a:prstGeom prst="rect">
            <a:avLst/>
          </a:prstGeom>
        </p:spPr>
        <p:txBody>
          <a:bodyPr wrap="none">
            <a:spAutoFit/>
          </a:bodyPr>
          <a:lstStyle/>
          <a:p>
            <a:pPr marL="285750" indent="-285750" algn="just">
              <a:lnSpc>
                <a:spcPct val="150000"/>
              </a:lnSpc>
              <a:spcAft>
                <a:spcPts val="0"/>
              </a:spcAft>
              <a:buFont typeface="Wingdings" panose="05000000000000000000" pitchFamily="2" charset="2"/>
              <a:buChar char="Ø"/>
            </a:pPr>
            <a:r>
              <a:rPr lang="zh-CN" altLang="en-US" sz="20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课题组成员</a:t>
            </a:r>
            <a:r>
              <a:rPr lang="zh-CN" altLang="zh-CN" sz="20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应满足</a:t>
            </a:r>
            <a:r>
              <a:rPr lang="zh-CN" altLang="en-US" sz="20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什么</a:t>
            </a:r>
            <a:r>
              <a:rPr lang="zh-CN" altLang="zh-CN" sz="20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条件</a:t>
            </a:r>
            <a:r>
              <a:rPr lang="zh-CN" altLang="zh-CN" sz="2000" kern="0" spc="40" dirty="0">
                <a:solidFill>
                  <a:schemeClr val="accent3"/>
                </a:solidFill>
                <a:latin typeface="微软雅黑" panose="020B0503020204020204" charset="-122"/>
                <a:ea typeface="微软雅黑" panose="020B0503020204020204" charset="-122"/>
                <a:cs typeface="宋体" panose="02010600030101010101" pitchFamily="2" charset="-122"/>
              </a:rPr>
              <a:t>：</a:t>
            </a:r>
            <a:endParaRPr lang="en-US" altLang="zh-CN" sz="2000" kern="0" spc="40" dirty="0">
              <a:solidFill>
                <a:schemeClr val="accent3"/>
              </a:solidFill>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764704"/>
            <a:chOff x="0" y="0"/>
            <a:chExt cx="12192000" cy="764704"/>
          </a:xfrm>
        </p:grpSpPr>
        <p:sp>
          <p:nvSpPr>
            <p:cNvPr id="4" name="矩形 3"/>
            <p:cNvSpPr/>
            <p:nvPr/>
          </p:nvSpPr>
          <p:spPr>
            <a:xfrm>
              <a:off x="0" y="0"/>
              <a:ext cx="12192000" cy="764704"/>
            </a:xfrm>
            <a:prstGeom prst="rect">
              <a:avLst/>
            </a:prstGeom>
            <a:gradFill flip="none" rotWithShape="1">
              <a:gsLst>
                <a:gs pos="100000">
                  <a:schemeClr val="accent3">
                    <a:lumMod val="95000"/>
                    <a:lumOff val="5000"/>
                  </a:schemeClr>
                </a:gs>
                <a:gs pos="0">
                  <a:srgbClr val="1FB53A"/>
                </a:gs>
              </a:gsLst>
              <a:path path="circle">
                <a:fillToRect l="50000" t="130000" r="50000" b="-30000"/>
              </a:path>
              <a:tileRect/>
            </a:gradFill>
            <a:ln>
              <a:gradFill flip="none" rotWithShape="1">
                <a:gsLst>
                  <a:gs pos="37000">
                    <a:srgbClr val="48A5E6"/>
                  </a:gs>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376" y="116632"/>
              <a:ext cx="2698175"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四、课题组成员</a:t>
              </a:r>
              <a:endParaRPr lang="zh-CN" altLang="en-US" sz="2800" dirty="0">
                <a:solidFill>
                  <a:schemeClr val="bg1"/>
                </a:solidFill>
                <a:latin typeface="微软雅黑" panose="020B0503020204020204" charset="-122"/>
                <a:ea typeface="微软雅黑" panose="020B0503020204020204" charset="-122"/>
              </a:endParaRPr>
            </a:p>
          </p:txBody>
        </p:sp>
      </p:grpSp>
      <p:grpSp>
        <p:nvGrpSpPr>
          <p:cNvPr id="14" name="afe3be4f-3c60-454e-b98a-46c45aba30d3.source.5.zh-Hans.pptx" descr="51450b42-9560-4d87-81f2-50242ca4696d"/>
          <p:cNvGrpSpPr/>
          <p:nvPr/>
        </p:nvGrpSpPr>
        <p:grpSpPr>
          <a:xfrm>
            <a:off x="659579" y="1271256"/>
            <a:ext cx="10880715" cy="5091307"/>
            <a:chOff x="741000" y="1214827"/>
            <a:chExt cx="10880715" cy="5091307"/>
          </a:xfrm>
        </p:grpSpPr>
        <p:grpSp>
          <p:nvGrpSpPr>
            <p:cNvPr id="15" name="组合 14" descr="c0777dbb-0c44-42c7-bff7-c2b15b075f92"/>
            <p:cNvGrpSpPr/>
            <p:nvPr/>
          </p:nvGrpSpPr>
          <p:grpSpPr>
            <a:xfrm>
              <a:off x="7101036" y="1214827"/>
              <a:ext cx="4272034" cy="2013207"/>
              <a:chOff x="7101036" y="1214827"/>
              <a:chExt cx="4272034" cy="2013207"/>
            </a:xfrm>
          </p:grpSpPr>
          <p:sp>
            <p:nvSpPr>
              <p:cNvPr id="42" name="îṩḷídè" descr="563f0b8f-ed7d-4699-8bbb-766220efabbe"/>
              <p:cNvSpPr/>
              <p:nvPr/>
            </p:nvSpPr>
            <p:spPr bwMode="auto">
              <a:xfrm>
                <a:off x="9271480" y="2512775"/>
                <a:ext cx="576524" cy="633045"/>
              </a:xfrm>
              <a:custGeom>
                <a:avLst/>
                <a:gdLst>
                  <a:gd name="T0" fmla="*/ 244 w 479"/>
                  <a:gd name="T1" fmla="*/ 12 h 525"/>
                  <a:gd name="T2" fmla="*/ 33 w 479"/>
                  <a:gd name="T3" fmla="*/ 121 h 525"/>
                  <a:gd name="T4" fmla="*/ 12 w 479"/>
                  <a:gd name="T5" fmla="*/ 186 h 525"/>
                  <a:gd name="T6" fmla="*/ 15 w 479"/>
                  <a:gd name="T7" fmla="*/ 191 h 525"/>
                  <a:gd name="T8" fmla="*/ 32 w 479"/>
                  <a:gd name="T9" fmla="*/ 225 h 525"/>
                  <a:gd name="T10" fmla="*/ 150 w 479"/>
                  <a:gd name="T11" fmla="*/ 453 h 525"/>
                  <a:gd name="T12" fmla="*/ 167 w 479"/>
                  <a:gd name="T13" fmla="*/ 487 h 525"/>
                  <a:gd name="T14" fmla="*/ 170 w 479"/>
                  <a:gd name="T15" fmla="*/ 492 h 525"/>
                  <a:gd name="T16" fmla="*/ 235 w 479"/>
                  <a:gd name="T17" fmla="*/ 513 h 525"/>
                  <a:gd name="T18" fmla="*/ 446 w 479"/>
                  <a:gd name="T19" fmla="*/ 404 h 525"/>
                  <a:gd name="T20" fmla="*/ 467 w 479"/>
                  <a:gd name="T21" fmla="*/ 339 h 525"/>
                  <a:gd name="T22" fmla="*/ 464 w 479"/>
                  <a:gd name="T23" fmla="*/ 334 h 525"/>
                  <a:gd name="T24" fmla="*/ 447 w 479"/>
                  <a:gd name="T25" fmla="*/ 300 h 525"/>
                  <a:gd name="T26" fmla="*/ 329 w 479"/>
                  <a:gd name="T27" fmla="*/ 72 h 525"/>
                  <a:gd name="T28" fmla="*/ 312 w 479"/>
                  <a:gd name="T29" fmla="*/ 38 h 525"/>
                  <a:gd name="T30" fmla="*/ 309 w 479"/>
                  <a:gd name="T31" fmla="*/ 33 h 525"/>
                  <a:gd name="T32" fmla="*/ 244 w 479"/>
                  <a:gd name="T33" fmla="*/ 1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9" h="525">
                    <a:moveTo>
                      <a:pt x="244" y="12"/>
                    </a:moveTo>
                    <a:cubicBezTo>
                      <a:pt x="33" y="121"/>
                      <a:pt x="33" y="121"/>
                      <a:pt x="33" y="121"/>
                    </a:cubicBezTo>
                    <a:cubicBezTo>
                      <a:pt x="9" y="133"/>
                      <a:pt x="0" y="162"/>
                      <a:pt x="12" y="186"/>
                    </a:cubicBezTo>
                    <a:cubicBezTo>
                      <a:pt x="15" y="191"/>
                      <a:pt x="15" y="191"/>
                      <a:pt x="15" y="191"/>
                    </a:cubicBezTo>
                    <a:cubicBezTo>
                      <a:pt x="32" y="225"/>
                      <a:pt x="32" y="225"/>
                      <a:pt x="32" y="225"/>
                    </a:cubicBezTo>
                    <a:cubicBezTo>
                      <a:pt x="150" y="453"/>
                      <a:pt x="150" y="453"/>
                      <a:pt x="150" y="453"/>
                    </a:cubicBezTo>
                    <a:cubicBezTo>
                      <a:pt x="167" y="487"/>
                      <a:pt x="167" y="487"/>
                      <a:pt x="167" y="487"/>
                    </a:cubicBezTo>
                    <a:cubicBezTo>
                      <a:pt x="170" y="492"/>
                      <a:pt x="170" y="492"/>
                      <a:pt x="170" y="492"/>
                    </a:cubicBezTo>
                    <a:cubicBezTo>
                      <a:pt x="182" y="516"/>
                      <a:pt x="211" y="525"/>
                      <a:pt x="235" y="513"/>
                    </a:cubicBezTo>
                    <a:cubicBezTo>
                      <a:pt x="446" y="404"/>
                      <a:pt x="446" y="404"/>
                      <a:pt x="446" y="404"/>
                    </a:cubicBezTo>
                    <a:cubicBezTo>
                      <a:pt x="470" y="392"/>
                      <a:pt x="479" y="363"/>
                      <a:pt x="467" y="339"/>
                    </a:cubicBezTo>
                    <a:cubicBezTo>
                      <a:pt x="464" y="334"/>
                      <a:pt x="464" y="334"/>
                      <a:pt x="464" y="334"/>
                    </a:cubicBezTo>
                    <a:cubicBezTo>
                      <a:pt x="447" y="300"/>
                      <a:pt x="447" y="300"/>
                      <a:pt x="447" y="300"/>
                    </a:cubicBezTo>
                    <a:cubicBezTo>
                      <a:pt x="329" y="72"/>
                      <a:pt x="329" y="72"/>
                      <a:pt x="329" y="72"/>
                    </a:cubicBezTo>
                    <a:cubicBezTo>
                      <a:pt x="312" y="38"/>
                      <a:pt x="312" y="38"/>
                      <a:pt x="312" y="38"/>
                    </a:cubicBezTo>
                    <a:cubicBezTo>
                      <a:pt x="309" y="33"/>
                      <a:pt x="309" y="33"/>
                      <a:pt x="309" y="33"/>
                    </a:cubicBezTo>
                    <a:cubicBezTo>
                      <a:pt x="297" y="10"/>
                      <a:pt x="268" y="0"/>
                      <a:pt x="244" y="12"/>
                    </a:cubicBezTo>
                    <a:close/>
                  </a:path>
                </a:pathLst>
              </a:custGeom>
              <a:solidFill>
                <a:srgbClr val="FA9600"/>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3" name="ïṡľîdé" descr="7956da72-5f0d-45da-9a4f-c655661a4998"/>
              <p:cNvSpPr/>
              <p:nvPr/>
            </p:nvSpPr>
            <p:spPr bwMode="auto">
              <a:xfrm>
                <a:off x="9250926" y="2472696"/>
                <a:ext cx="597078" cy="673125"/>
              </a:xfrm>
              <a:custGeom>
                <a:avLst/>
                <a:gdLst>
                  <a:gd name="T0" fmla="*/ 244 w 496"/>
                  <a:gd name="T1" fmla="*/ 12 h 558"/>
                  <a:gd name="T2" fmla="*/ 33 w 496"/>
                  <a:gd name="T3" fmla="*/ 121 h 558"/>
                  <a:gd name="T4" fmla="*/ 12 w 496"/>
                  <a:gd name="T5" fmla="*/ 186 h 558"/>
                  <a:gd name="T6" fmla="*/ 187 w 496"/>
                  <a:gd name="T7" fmla="*/ 525 h 558"/>
                  <a:gd name="T8" fmla="*/ 252 w 496"/>
                  <a:gd name="T9" fmla="*/ 546 h 558"/>
                  <a:gd name="T10" fmla="*/ 463 w 496"/>
                  <a:gd name="T11" fmla="*/ 437 h 558"/>
                  <a:gd name="T12" fmla="*/ 484 w 496"/>
                  <a:gd name="T13" fmla="*/ 372 h 558"/>
                  <a:gd name="T14" fmla="*/ 309 w 496"/>
                  <a:gd name="T15" fmla="*/ 33 h 558"/>
                  <a:gd name="T16" fmla="*/ 244 w 496"/>
                  <a:gd name="T17" fmla="*/ 1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558">
                    <a:moveTo>
                      <a:pt x="244" y="12"/>
                    </a:moveTo>
                    <a:cubicBezTo>
                      <a:pt x="33" y="121"/>
                      <a:pt x="33" y="121"/>
                      <a:pt x="33" y="121"/>
                    </a:cubicBezTo>
                    <a:cubicBezTo>
                      <a:pt x="9" y="133"/>
                      <a:pt x="0" y="162"/>
                      <a:pt x="12" y="186"/>
                    </a:cubicBezTo>
                    <a:cubicBezTo>
                      <a:pt x="187" y="525"/>
                      <a:pt x="187" y="525"/>
                      <a:pt x="187" y="525"/>
                    </a:cubicBezTo>
                    <a:cubicBezTo>
                      <a:pt x="199" y="549"/>
                      <a:pt x="228" y="558"/>
                      <a:pt x="252" y="546"/>
                    </a:cubicBezTo>
                    <a:cubicBezTo>
                      <a:pt x="463" y="437"/>
                      <a:pt x="463" y="437"/>
                      <a:pt x="463" y="437"/>
                    </a:cubicBezTo>
                    <a:cubicBezTo>
                      <a:pt x="487" y="425"/>
                      <a:pt x="496" y="396"/>
                      <a:pt x="484" y="372"/>
                    </a:cubicBezTo>
                    <a:cubicBezTo>
                      <a:pt x="309" y="33"/>
                      <a:pt x="309" y="33"/>
                      <a:pt x="309" y="33"/>
                    </a:cubicBezTo>
                    <a:cubicBezTo>
                      <a:pt x="297" y="9"/>
                      <a:pt x="268" y="0"/>
                      <a:pt x="244" y="12"/>
                    </a:cubicBezTo>
                    <a:close/>
                  </a:path>
                </a:pathLst>
              </a:custGeom>
              <a:noFill/>
              <a:ln w="22225" cap="rnd">
                <a:solidFill>
                  <a:srgbClr val="33333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4" name="ïŝ1ïḋe" descr="03908a98-08a7-407a-a364-a2257fde58a9"/>
              <p:cNvSpPr/>
              <p:nvPr/>
            </p:nvSpPr>
            <p:spPr bwMode="auto">
              <a:xfrm>
                <a:off x="9288950" y="2557993"/>
                <a:ext cx="521030" cy="500476"/>
              </a:xfrm>
              <a:custGeom>
                <a:avLst/>
                <a:gdLst>
                  <a:gd name="T0" fmla="*/ 507 w 507"/>
                  <a:gd name="T1" fmla="*/ 308 h 487"/>
                  <a:gd name="T2" fmla="*/ 159 w 507"/>
                  <a:gd name="T3" fmla="*/ 487 h 487"/>
                  <a:gd name="T4" fmla="*/ 0 w 507"/>
                  <a:gd name="T5" fmla="*/ 180 h 487"/>
                  <a:gd name="T6" fmla="*/ 348 w 507"/>
                  <a:gd name="T7" fmla="*/ 0 h 487"/>
                  <a:gd name="T8" fmla="*/ 507 w 507"/>
                  <a:gd name="T9" fmla="*/ 308 h 487"/>
                </a:gdLst>
                <a:ahLst/>
                <a:cxnLst>
                  <a:cxn ang="0">
                    <a:pos x="T0" y="T1"/>
                  </a:cxn>
                  <a:cxn ang="0">
                    <a:pos x="T2" y="T3"/>
                  </a:cxn>
                  <a:cxn ang="0">
                    <a:pos x="T4" y="T5"/>
                  </a:cxn>
                  <a:cxn ang="0">
                    <a:pos x="T6" y="T7"/>
                  </a:cxn>
                  <a:cxn ang="0">
                    <a:pos x="T8" y="T9"/>
                  </a:cxn>
                </a:cxnLst>
                <a:rect l="0" t="0" r="r" b="b"/>
                <a:pathLst>
                  <a:path w="507" h="487">
                    <a:moveTo>
                      <a:pt x="507" y="308"/>
                    </a:moveTo>
                    <a:lnTo>
                      <a:pt x="159" y="487"/>
                    </a:lnTo>
                    <a:lnTo>
                      <a:pt x="0" y="180"/>
                    </a:lnTo>
                    <a:lnTo>
                      <a:pt x="348" y="0"/>
                    </a:lnTo>
                    <a:lnTo>
                      <a:pt x="507" y="308"/>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5" name="ïṧľïḍè" descr="1265071d-07ca-44c8-9088-d8fcaf1dc97f"/>
              <p:cNvSpPr/>
              <p:nvPr/>
            </p:nvSpPr>
            <p:spPr bwMode="auto">
              <a:xfrm>
                <a:off x="9621916" y="2987559"/>
                <a:ext cx="54467" cy="55494"/>
              </a:xfrm>
              <a:custGeom>
                <a:avLst/>
                <a:gdLst>
                  <a:gd name="T0" fmla="*/ 5 w 45"/>
                  <a:gd name="T1" fmla="*/ 32 h 46"/>
                  <a:gd name="T2" fmla="*/ 14 w 45"/>
                  <a:gd name="T3" fmla="*/ 5 h 46"/>
                  <a:gd name="T4" fmla="*/ 40 w 45"/>
                  <a:gd name="T5" fmla="*/ 14 h 46"/>
                  <a:gd name="T6" fmla="*/ 32 w 45"/>
                  <a:gd name="T7" fmla="*/ 41 h 46"/>
                  <a:gd name="T8" fmla="*/ 5 w 45"/>
                  <a:gd name="T9" fmla="*/ 32 h 46"/>
                </a:gdLst>
                <a:ahLst/>
                <a:cxnLst>
                  <a:cxn ang="0">
                    <a:pos x="T0" y="T1"/>
                  </a:cxn>
                  <a:cxn ang="0">
                    <a:pos x="T2" y="T3"/>
                  </a:cxn>
                  <a:cxn ang="0">
                    <a:pos x="T4" y="T5"/>
                  </a:cxn>
                  <a:cxn ang="0">
                    <a:pos x="T6" y="T7"/>
                  </a:cxn>
                  <a:cxn ang="0">
                    <a:pos x="T8" y="T9"/>
                  </a:cxn>
                </a:cxnLst>
                <a:rect l="0" t="0" r="r" b="b"/>
                <a:pathLst>
                  <a:path w="45" h="46">
                    <a:moveTo>
                      <a:pt x="5" y="32"/>
                    </a:moveTo>
                    <a:cubicBezTo>
                      <a:pt x="0" y="22"/>
                      <a:pt x="4" y="10"/>
                      <a:pt x="14" y="5"/>
                    </a:cubicBezTo>
                    <a:cubicBezTo>
                      <a:pt x="23" y="0"/>
                      <a:pt x="35" y="4"/>
                      <a:pt x="40" y="14"/>
                    </a:cubicBezTo>
                    <a:cubicBezTo>
                      <a:pt x="45" y="24"/>
                      <a:pt x="42" y="36"/>
                      <a:pt x="32" y="41"/>
                    </a:cubicBezTo>
                    <a:cubicBezTo>
                      <a:pt x="22" y="46"/>
                      <a:pt x="10" y="42"/>
                      <a:pt x="5" y="32"/>
                    </a:cubicBez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6" name="îşḷîḍé" descr="17b40c2e-857d-460d-b38d-4e8306b8e4f0"/>
              <p:cNvSpPr/>
              <p:nvPr/>
            </p:nvSpPr>
            <p:spPr bwMode="auto">
              <a:xfrm>
                <a:off x="9520177" y="2532301"/>
                <a:ext cx="33914" cy="31858"/>
              </a:xfrm>
              <a:custGeom>
                <a:avLst/>
                <a:gdLst>
                  <a:gd name="T0" fmla="*/ 3 w 28"/>
                  <a:gd name="T1" fmla="*/ 19 h 27"/>
                  <a:gd name="T2" fmla="*/ 9 w 28"/>
                  <a:gd name="T3" fmla="*/ 3 h 27"/>
                  <a:gd name="T4" fmla="*/ 25 w 28"/>
                  <a:gd name="T5" fmla="*/ 8 h 27"/>
                  <a:gd name="T6" fmla="*/ 19 w 28"/>
                  <a:gd name="T7" fmla="*/ 24 h 27"/>
                  <a:gd name="T8" fmla="*/ 3 w 28"/>
                  <a:gd name="T9" fmla="*/ 19 h 27"/>
                </a:gdLst>
                <a:ahLst/>
                <a:cxnLst>
                  <a:cxn ang="0">
                    <a:pos x="T0" y="T1"/>
                  </a:cxn>
                  <a:cxn ang="0">
                    <a:pos x="T2" y="T3"/>
                  </a:cxn>
                  <a:cxn ang="0">
                    <a:pos x="T4" y="T5"/>
                  </a:cxn>
                  <a:cxn ang="0">
                    <a:pos x="T6" y="T7"/>
                  </a:cxn>
                  <a:cxn ang="0">
                    <a:pos x="T8" y="T9"/>
                  </a:cxn>
                </a:cxnLst>
                <a:rect l="0" t="0" r="r" b="b"/>
                <a:pathLst>
                  <a:path w="28" h="27">
                    <a:moveTo>
                      <a:pt x="3" y="19"/>
                    </a:moveTo>
                    <a:cubicBezTo>
                      <a:pt x="0" y="13"/>
                      <a:pt x="3" y="6"/>
                      <a:pt x="9" y="3"/>
                    </a:cubicBezTo>
                    <a:cubicBezTo>
                      <a:pt x="14" y="0"/>
                      <a:pt x="22" y="2"/>
                      <a:pt x="25" y="8"/>
                    </a:cubicBezTo>
                    <a:cubicBezTo>
                      <a:pt x="28" y="14"/>
                      <a:pt x="25" y="21"/>
                      <a:pt x="19" y="24"/>
                    </a:cubicBezTo>
                    <a:cubicBezTo>
                      <a:pt x="14" y="27"/>
                      <a:pt x="6" y="25"/>
                      <a:pt x="3" y="19"/>
                    </a:cubicBezTo>
                    <a:close/>
                  </a:path>
                </a:pathLst>
              </a:custGeom>
              <a:solidFill>
                <a:srgbClr val="3333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7" name="íṧlïďê" descr="bb938611-cd79-4486-ba46-59cedce85934"/>
              <p:cNvSpPr/>
              <p:nvPr/>
            </p:nvSpPr>
            <p:spPr bwMode="auto">
              <a:xfrm>
                <a:off x="9363970" y="2553882"/>
                <a:ext cx="144902" cy="93518"/>
              </a:xfrm>
              <a:custGeom>
                <a:avLst/>
                <a:gdLst>
                  <a:gd name="T0" fmla="*/ 110 w 120"/>
                  <a:gd name="T1" fmla="*/ 30 h 78"/>
                  <a:gd name="T2" fmla="*/ 23 w 120"/>
                  <a:gd name="T3" fmla="*/ 75 h 78"/>
                  <a:gd name="T4" fmla="*/ 3 w 120"/>
                  <a:gd name="T5" fmla="*/ 68 h 78"/>
                  <a:gd name="T6" fmla="*/ 3 w 120"/>
                  <a:gd name="T7" fmla="*/ 68 h 78"/>
                  <a:gd name="T8" fmla="*/ 10 w 120"/>
                  <a:gd name="T9" fmla="*/ 48 h 78"/>
                  <a:gd name="T10" fmla="*/ 96 w 120"/>
                  <a:gd name="T11" fmla="*/ 4 h 78"/>
                  <a:gd name="T12" fmla="*/ 116 w 120"/>
                  <a:gd name="T13" fmla="*/ 10 h 78"/>
                  <a:gd name="T14" fmla="*/ 116 w 120"/>
                  <a:gd name="T15" fmla="*/ 10 h 78"/>
                  <a:gd name="T16" fmla="*/ 110 w 120"/>
                  <a:gd name="T17" fmla="*/ 3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78">
                    <a:moveTo>
                      <a:pt x="110" y="30"/>
                    </a:moveTo>
                    <a:cubicBezTo>
                      <a:pt x="23" y="75"/>
                      <a:pt x="23" y="75"/>
                      <a:pt x="23" y="75"/>
                    </a:cubicBezTo>
                    <a:cubicBezTo>
                      <a:pt x="16" y="78"/>
                      <a:pt x="7" y="75"/>
                      <a:pt x="3" y="68"/>
                    </a:cubicBezTo>
                    <a:cubicBezTo>
                      <a:pt x="3" y="68"/>
                      <a:pt x="3" y="68"/>
                      <a:pt x="3" y="68"/>
                    </a:cubicBezTo>
                    <a:cubicBezTo>
                      <a:pt x="0" y="61"/>
                      <a:pt x="2" y="52"/>
                      <a:pt x="10" y="48"/>
                    </a:cubicBezTo>
                    <a:cubicBezTo>
                      <a:pt x="96" y="4"/>
                      <a:pt x="96" y="4"/>
                      <a:pt x="96" y="4"/>
                    </a:cubicBezTo>
                    <a:cubicBezTo>
                      <a:pt x="104" y="0"/>
                      <a:pt x="112" y="3"/>
                      <a:pt x="116" y="10"/>
                    </a:cubicBezTo>
                    <a:cubicBezTo>
                      <a:pt x="116" y="10"/>
                      <a:pt x="116" y="10"/>
                      <a:pt x="116" y="10"/>
                    </a:cubicBezTo>
                    <a:cubicBezTo>
                      <a:pt x="120" y="17"/>
                      <a:pt x="117" y="26"/>
                      <a:pt x="110" y="30"/>
                    </a:cubicBezTo>
                    <a:close/>
                  </a:path>
                </a:pathLst>
              </a:custGeom>
              <a:solidFill>
                <a:srgbClr val="3333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8" name="iṡḻidé" descr="27638b9d-5160-44ad-b8b6-a3f772706550"/>
              <p:cNvSpPr/>
              <p:nvPr/>
            </p:nvSpPr>
            <p:spPr bwMode="auto">
              <a:xfrm>
                <a:off x="9652746" y="2561075"/>
                <a:ext cx="41107" cy="49328"/>
              </a:xfrm>
              <a:custGeom>
                <a:avLst/>
                <a:gdLst>
                  <a:gd name="T0" fmla="*/ 40 w 40"/>
                  <a:gd name="T1" fmla="*/ 39 h 48"/>
                  <a:gd name="T2" fmla="*/ 20 w 40"/>
                  <a:gd name="T3" fmla="*/ 48 h 48"/>
                  <a:gd name="T4" fmla="*/ 0 w 40"/>
                  <a:gd name="T5" fmla="*/ 10 h 48"/>
                  <a:gd name="T6" fmla="*/ 20 w 40"/>
                  <a:gd name="T7" fmla="*/ 0 h 48"/>
                  <a:gd name="T8" fmla="*/ 40 w 40"/>
                  <a:gd name="T9" fmla="*/ 39 h 48"/>
                </a:gdLst>
                <a:ahLst/>
                <a:cxnLst>
                  <a:cxn ang="0">
                    <a:pos x="T0" y="T1"/>
                  </a:cxn>
                  <a:cxn ang="0">
                    <a:pos x="T2" y="T3"/>
                  </a:cxn>
                  <a:cxn ang="0">
                    <a:pos x="T4" y="T5"/>
                  </a:cxn>
                  <a:cxn ang="0">
                    <a:pos x="T6" y="T7"/>
                  </a:cxn>
                  <a:cxn ang="0">
                    <a:pos x="T8" y="T9"/>
                  </a:cxn>
                </a:cxnLst>
                <a:rect l="0" t="0" r="r" b="b"/>
                <a:pathLst>
                  <a:path w="40" h="48">
                    <a:moveTo>
                      <a:pt x="40" y="39"/>
                    </a:moveTo>
                    <a:lnTo>
                      <a:pt x="20" y="48"/>
                    </a:lnTo>
                    <a:lnTo>
                      <a:pt x="0" y="10"/>
                    </a:lnTo>
                    <a:lnTo>
                      <a:pt x="20" y="0"/>
                    </a:lnTo>
                    <a:lnTo>
                      <a:pt x="40" y="39"/>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49" name="îṡ1idè" descr="be732635-e79d-46ad-8049-f73f2e01f7f2"/>
              <p:cNvSpPr/>
              <p:nvPr/>
            </p:nvSpPr>
            <p:spPr bwMode="auto">
              <a:xfrm>
                <a:off x="9685631" y="2624791"/>
                <a:ext cx="41107" cy="49328"/>
              </a:xfrm>
              <a:custGeom>
                <a:avLst/>
                <a:gdLst>
                  <a:gd name="T0" fmla="*/ 40 w 40"/>
                  <a:gd name="T1" fmla="*/ 38 h 48"/>
                  <a:gd name="T2" fmla="*/ 20 w 40"/>
                  <a:gd name="T3" fmla="*/ 48 h 48"/>
                  <a:gd name="T4" fmla="*/ 0 w 40"/>
                  <a:gd name="T5" fmla="*/ 9 h 48"/>
                  <a:gd name="T6" fmla="*/ 20 w 40"/>
                  <a:gd name="T7" fmla="*/ 0 h 48"/>
                  <a:gd name="T8" fmla="*/ 40 w 40"/>
                  <a:gd name="T9" fmla="*/ 38 h 48"/>
                </a:gdLst>
                <a:ahLst/>
                <a:cxnLst>
                  <a:cxn ang="0">
                    <a:pos x="T0" y="T1"/>
                  </a:cxn>
                  <a:cxn ang="0">
                    <a:pos x="T2" y="T3"/>
                  </a:cxn>
                  <a:cxn ang="0">
                    <a:pos x="T4" y="T5"/>
                  </a:cxn>
                  <a:cxn ang="0">
                    <a:pos x="T6" y="T7"/>
                  </a:cxn>
                  <a:cxn ang="0">
                    <a:pos x="T8" y="T9"/>
                  </a:cxn>
                </a:cxnLst>
                <a:rect l="0" t="0" r="r" b="b"/>
                <a:pathLst>
                  <a:path w="40" h="48">
                    <a:moveTo>
                      <a:pt x="40" y="38"/>
                    </a:moveTo>
                    <a:lnTo>
                      <a:pt x="20" y="48"/>
                    </a:lnTo>
                    <a:lnTo>
                      <a:pt x="0" y="9"/>
                    </a:lnTo>
                    <a:lnTo>
                      <a:pt x="20" y="0"/>
                    </a:lnTo>
                    <a:lnTo>
                      <a:pt x="40" y="38"/>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0" name="iṣḻîďé" descr="5a371e64-ac52-46f7-8866-6f6ede3eeee3"/>
              <p:cNvSpPr/>
              <p:nvPr/>
            </p:nvSpPr>
            <p:spPr bwMode="auto">
              <a:xfrm>
                <a:off x="9386579" y="2972144"/>
                <a:ext cx="40080" cy="49328"/>
              </a:xfrm>
              <a:custGeom>
                <a:avLst/>
                <a:gdLst>
                  <a:gd name="T0" fmla="*/ 39 w 39"/>
                  <a:gd name="T1" fmla="*/ 37 h 48"/>
                  <a:gd name="T2" fmla="*/ 20 w 39"/>
                  <a:gd name="T3" fmla="*/ 48 h 48"/>
                  <a:gd name="T4" fmla="*/ 0 w 39"/>
                  <a:gd name="T5" fmla="*/ 9 h 48"/>
                  <a:gd name="T6" fmla="*/ 20 w 39"/>
                  <a:gd name="T7" fmla="*/ 0 h 48"/>
                  <a:gd name="T8" fmla="*/ 39 w 39"/>
                  <a:gd name="T9" fmla="*/ 37 h 48"/>
                </a:gdLst>
                <a:ahLst/>
                <a:cxnLst>
                  <a:cxn ang="0">
                    <a:pos x="T0" y="T1"/>
                  </a:cxn>
                  <a:cxn ang="0">
                    <a:pos x="T2" y="T3"/>
                  </a:cxn>
                  <a:cxn ang="0">
                    <a:pos x="T4" y="T5"/>
                  </a:cxn>
                  <a:cxn ang="0">
                    <a:pos x="T6" y="T7"/>
                  </a:cxn>
                  <a:cxn ang="0">
                    <a:pos x="T8" y="T9"/>
                  </a:cxn>
                </a:cxnLst>
                <a:rect l="0" t="0" r="r" b="b"/>
                <a:pathLst>
                  <a:path w="39" h="48">
                    <a:moveTo>
                      <a:pt x="39" y="37"/>
                    </a:moveTo>
                    <a:lnTo>
                      <a:pt x="20" y="48"/>
                    </a:lnTo>
                    <a:lnTo>
                      <a:pt x="0" y="9"/>
                    </a:lnTo>
                    <a:lnTo>
                      <a:pt x="20" y="0"/>
                    </a:lnTo>
                    <a:lnTo>
                      <a:pt x="39" y="37"/>
                    </a:lnTo>
                    <a:close/>
                  </a:path>
                </a:pathLst>
              </a:custGeom>
              <a:solidFill>
                <a:srgbClr val="8F959E"/>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1" name="iṧlîḓè" descr="6770f804-6cc2-41c6-88f7-1f37a91dc2ef"/>
              <p:cNvSpPr/>
              <p:nvPr/>
            </p:nvSpPr>
            <p:spPr bwMode="auto">
              <a:xfrm>
                <a:off x="8351713" y="2997836"/>
                <a:ext cx="220950" cy="177787"/>
              </a:xfrm>
              <a:custGeom>
                <a:avLst/>
                <a:gdLst>
                  <a:gd name="T0" fmla="*/ 90 w 184"/>
                  <a:gd name="T1" fmla="*/ 143 h 148"/>
                  <a:gd name="T2" fmla="*/ 54 w 184"/>
                  <a:gd name="T3" fmla="*/ 137 h 148"/>
                  <a:gd name="T4" fmla="*/ 6 w 184"/>
                  <a:gd name="T5" fmla="*/ 68 h 148"/>
                  <a:gd name="T6" fmla="*/ 10 w 184"/>
                  <a:gd name="T7" fmla="*/ 44 h 148"/>
                  <a:gd name="T8" fmla="*/ 38 w 184"/>
                  <a:gd name="T9" fmla="*/ 12 h 148"/>
                  <a:gd name="T10" fmla="*/ 53 w 184"/>
                  <a:gd name="T11" fmla="*/ 8 h 148"/>
                  <a:gd name="T12" fmla="*/ 132 w 184"/>
                  <a:gd name="T13" fmla="*/ 14 h 148"/>
                  <a:gd name="T14" fmla="*/ 155 w 184"/>
                  <a:gd name="T15" fmla="*/ 25 h 148"/>
                  <a:gd name="T16" fmla="*/ 175 w 184"/>
                  <a:gd name="T17" fmla="*/ 77 h 148"/>
                  <a:gd name="T18" fmla="*/ 164 w 184"/>
                  <a:gd name="T19" fmla="*/ 102 h 148"/>
                  <a:gd name="T20" fmla="*/ 90 w 184"/>
                  <a:gd name="T21" fmla="*/ 1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148">
                    <a:moveTo>
                      <a:pt x="90" y="143"/>
                    </a:moveTo>
                    <a:cubicBezTo>
                      <a:pt x="54" y="137"/>
                      <a:pt x="54" y="137"/>
                      <a:pt x="54" y="137"/>
                    </a:cubicBezTo>
                    <a:cubicBezTo>
                      <a:pt x="22" y="131"/>
                      <a:pt x="0" y="100"/>
                      <a:pt x="6" y="68"/>
                    </a:cubicBezTo>
                    <a:cubicBezTo>
                      <a:pt x="10" y="44"/>
                      <a:pt x="10" y="44"/>
                      <a:pt x="10" y="44"/>
                    </a:cubicBezTo>
                    <a:cubicBezTo>
                      <a:pt x="12" y="29"/>
                      <a:pt x="23" y="17"/>
                      <a:pt x="38" y="12"/>
                    </a:cubicBezTo>
                    <a:cubicBezTo>
                      <a:pt x="53" y="8"/>
                      <a:pt x="53" y="8"/>
                      <a:pt x="53" y="8"/>
                    </a:cubicBezTo>
                    <a:cubicBezTo>
                      <a:pt x="79" y="0"/>
                      <a:pt x="107" y="3"/>
                      <a:pt x="132" y="14"/>
                    </a:cubicBezTo>
                    <a:cubicBezTo>
                      <a:pt x="155" y="25"/>
                      <a:pt x="155" y="25"/>
                      <a:pt x="155" y="25"/>
                    </a:cubicBezTo>
                    <a:cubicBezTo>
                      <a:pt x="175" y="34"/>
                      <a:pt x="184" y="57"/>
                      <a:pt x="175" y="77"/>
                    </a:cubicBezTo>
                    <a:cubicBezTo>
                      <a:pt x="164" y="102"/>
                      <a:pt x="164" y="102"/>
                      <a:pt x="164" y="102"/>
                    </a:cubicBezTo>
                    <a:cubicBezTo>
                      <a:pt x="152" y="132"/>
                      <a:pt x="121" y="148"/>
                      <a:pt x="90" y="143"/>
                    </a:cubicBez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40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2" name="íṥ1ïďê" descr="e0343578-831e-4ccc-af30-87203f95f87b"/>
              <p:cNvSpPr/>
              <p:nvPr/>
            </p:nvSpPr>
            <p:spPr bwMode="auto">
              <a:xfrm flipH="1" flipV="1">
                <a:off x="8323966" y="3043053"/>
                <a:ext cx="39052" cy="7194"/>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3" name="iṩľíḋê" descr="ca50d6f0-777e-4cd4-a9d6-49fefcd5fe4a"/>
              <p:cNvSpPr/>
              <p:nvPr/>
            </p:nvSpPr>
            <p:spPr bwMode="auto">
              <a:xfrm>
                <a:off x="8639461" y="3047164"/>
                <a:ext cx="205534" cy="180870"/>
              </a:xfrm>
              <a:custGeom>
                <a:avLst/>
                <a:gdLst>
                  <a:gd name="T0" fmla="*/ 60 w 171"/>
                  <a:gd name="T1" fmla="*/ 138 h 150"/>
                  <a:gd name="T2" fmla="*/ 96 w 171"/>
                  <a:gd name="T3" fmla="*/ 144 h 150"/>
                  <a:gd name="T4" fmla="*/ 165 w 171"/>
                  <a:gd name="T5" fmla="*/ 95 h 150"/>
                  <a:gd name="T6" fmla="*/ 169 w 171"/>
                  <a:gd name="T7" fmla="*/ 71 h 150"/>
                  <a:gd name="T8" fmla="*/ 153 w 171"/>
                  <a:gd name="T9" fmla="*/ 32 h 150"/>
                  <a:gd name="T10" fmla="*/ 140 w 171"/>
                  <a:gd name="T11" fmla="*/ 23 h 150"/>
                  <a:gd name="T12" fmla="*/ 63 w 171"/>
                  <a:gd name="T13" fmla="*/ 2 h 150"/>
                  <a:gd name="T14" fmla="*/ 38 w 171"/>
                  <a:gd name="T15" fmla="*/ 5 h 150"/>
                  <a:gd name="T16" fmla="*/ 2 w 171"/>
                  <a:gd name="T17" fmla="*/ 47 h 150"/>
                  <a:gd name="T18" fmla="*/ 4 w 171"/>
                  <a:gd name="T19" fmla="*/ 75 h 150"/>
                  <a:gd name="T20" fmla="*/ 60 w 171"/>
                  <a:gd name="T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150">
                    <a:moveTo>
                      <a:pt x="60" y="138"/>
                    </a:moveTo>
                    <a:cubicBezTo>
                      <a:pt x="96" y="144"/>
                      <a:pt x="96" y="144"/>
                      <a:pt x="96" y="144"/>
                    </a:cubicBezTo>
                    <a:cubicBezTo>
                      <a:pt x="128" y="150"/>
                      <a:pt x="159" y="128"/>
                      <a:pt x="165" y="95"/>
                    </a:cubicBezTo>
                    <a:cubicBezTo>
                      <a:pt x="169" y="71"/>
                      <a:pt x="169" y="71"/>
                      <a:pt x="169" y="71"/>
                    </a:cubicBezTo>
                    <a:cubicBezTo>
                      <a:pt x="171" y="56"/>
                      <a:pt x="165" y="41"/>
                      <a:pt x="153" y="32"/>
                    </a:cubicBezTo>
                    <a:cubicBezTo>
                      <a:pt x="140" y="23"/>
                      <a:pt x="140" y="23"/>
                      <a:pt x="140" y="23"/>
                    </a:cubicBezTo>
                    <a:cubicBezTo>
                      <a:pt x="118" y="7"/>
                      <a:pt x="90" y="0"/>
                      <a:pt x="63" y="2"/>
                    </a:cubicBezTo>
                    <a:cubicBezTo>
                      <a:pt x="38" y="5"/>
                      <a:pt x="38" y="5"/>
                      <a:pt x="38" y="5"/>
                    </a:cubicBezTo>
                    <a:cubicBezTo>
                      <a:pt x="16" y="7"/>
                      <a:pt x="0" y="26"/>
                      <a:pt x="2" y="47"/>
                    </a:cubicBezTo>
                    <a:cubicBezTo>
                      <a:pt x="4" y="75"/>
                      <a:pt x="4" y="75"/>
                      <a:pt x="4" y="75"/>
                    </a:cubicBezTo>
                    <a:cubicBezTo>
                      <a:pt x="6" y="107"/>
                      <a:pt x="29" y="133"/>
                      <a:pt x="60" y="138"/>
                    </a:cubicBez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40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4" name="iśľiďe" descr="a72338df-5715-440d-8466-bf622ef51305"/>
              <p:cNvSpPr/>
              <p:nvPr/>
            </p:nvSpPr>
            <p:spPr bwMode="auto">
              <a:xfrm>
                <a:off x="8842940" y="3132460"/>
                <a:ext cx="39052" cy="7194"/>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5" name="iṣ1îḓê" descr="c5317c5c-b8e1-49d3-a60c-931227850195"/>
              <p:cNvSpPr/>
              <p:nvPr/>
            </p:nvSpPr>
            <p:spPr bwMode="auto">
              <a:xfrm>
                <a:off x="8564441" y="3027638"/>
                <a:ext cx="80158" cy="45218"/>
              </a:xfrm>
              <a:custGeom>
                <a:avLst/>
                <a:gdLst>
                  <a:gd name="T0" fmla="*/ 0 w 67"/>
                  <a:gd name="T1" fmla="*/ 26 h 38"/>
                  <a:gd name="T2" fmla="*/ 67 w 67"/>
                  <a:gd name="T3" fmla="*/ 38 h 38"/>
                </a:gdLst>
                <a:ahLst/>
                <a:cxnLst>
                  <a:cxn ang="0">
                    <a:pos x="T0" y="T1"/>
                  </a:cxn>
                  <a:cxn ang="0">
                    <a:pos x="T2" y="T3"/>
                  </a:cxn>
                </a:cxnLst>
                <a:rect l="0" t="0" r="r" b="b"/>
                <a:pathLst>
                  <a:path w="67" h="38">
                    <a:moveTo>
                      <a:pt x="0" y="26"/>
                    </a:moveTo>
                    <a:cubicBezTo>
                      <a:pt x="0" y="26"/>
                      <a:pt x="40" y="0"/>
                      <a:pt x="67" y="38"/>
                    </a:cubicBezTo>
                  </a:path>
                </a:pathLst>
              </a:custGeom>
              <a:noFill/>
              <a:ln w="22225" cap="rnd">
                <a:solidFill>
                  <a:srgbClr val="33333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6" name="ïślïḍê" descr="9bd6b1ea-0e69-43d6-8656-d51dcdc2e70b"/>
              <p:cNvSpPr/>
              <p:nvPr/>
            </p:nvSpPr>
            <p:spPr bwMode="auto">
              <a:xfrm>
                <a:off x="8648710" y="3056413"/>
                <a:ext cx="142847" cy="54467"/>
              </a:xfrm>
              <a:custGeom>
                <a:avLst/>
                <a:gdLst>
                  <a:gd name="T0" fmla="*/ 1 w 119"/>
                  <a:gd name="T1" fmla="*/ 39 h 45"/>
                  <a:gd name="T2" fmla="*/ 1 w 119"/>
                  <a:gd name="T3" fmla="*/ 44 h 45"/>
                  <a:gd name="T4" fmla="*/ 119 w 119"/>
                  <a:gd name="T5" fmla="*/ 15 h 45"/>
                  <a:gd name="T6" fmla="*/ 84 w 119"/>
                  <a:gd name="T7" fmla="*/ 2 h 45"/>
                  <a:gd name="T8" fmla="*/ 56 w 119"/>
                  <a:gd name="T9" fmla="*/ 1 h 45"/>
                  <a:gd name="T10" fmla="*/ 30 w 119"/>
                  <a:gd name="T11" fmla="*/ 4 h 45"/>
                  <a:gd name="T12" fmla="*/ 1 w 119"/>
                  <a:gd name="T13" fmla="*/ 39 h 45"/>
                </a:gdLst>
                <a:ahLst/>
                <a:cxnLst>
                  <a:cxn ang="0">
                    <a:pos x="T0" y="T1"/>
                  </a:cxn>
                  <a:cxn ang="0">
                    <a:pos x="T2" y="T3"/>
                  </a:cxn>
                  <a:cxn ang="0">
                    <a:pos x="T4" y="T5"/>
                  </a:cxn>
                  <a:cxn ang="0">
                    <a:pos x="T6" y="T7"/>
                  </a:cxn>
                  <a:cxn ang="0">
                    <a:pos x="T8" y="T9"/>
                  </a:cxn>
                  <a:cxn ang="0">
                    <a:pos x="T10" y="T11"/>
                  </a:cxn>
                  <a:cxn ang="0">
                    <a:pos x="T12" y="T13"/>
                  </a:cxn>
                </a:cxnLst>
                <a:rect l="0" t="0" r="r" b="b"/>
                <a:pathLst>
                  <a:path w="119" h="45">
                    <a:moveTo>
                      <a:pt x="1" y="39"/>
                    </a:moveTo>
                    <a:cubicBezTo>
                      <a:pt x="1" y="44"/>
                      <a:pt x="1" y="44"/>
                      <a:pt x="1" y="44"/>
                    </a:cubicBezTo>
                    <a:cubicBezTo>
                      <a:pt x="48" y="45"/>
                      <a:pt x="91" y="34"/>
                      <a:pt x="119" y="15"/>
                    </a:cubicBezTo>
                    <a:cubicBezTo>
                      <a:pt x="108" y="9"/>
                      <a:pt x="96" y="5"/>
                      <a:pt x="84" y="2"/>
                    </a:cubicBezTo>
                    <a:cubicBezTo>
                      <a:pt x="75" y="1"/>
                      <a:pt x="65" y="0"/>
                      <a:pt x="56" y="1"/>
                    </a:cubicBezTo>
                    <a:cubicBezTo>
                      <a:pt x="30" y="4"/>
                      <a:pt x="30" y="4"/>
                      <a:pt x="30" y="4"/>
                    </a:cubicBezTo>
                    <a:cubicBezTo>
                      <a:pt x="13" y="6"/>
                      <a:pt x="0" y="21"/>
                      <a:pt x="1"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7" name="îṩḷiḍê" descr="90264502-7f48-4cd5-b10f-dbf1077e13bc"/>
              <p:cNvSpPr/>
              <p:nvPr/>
            </p:nvSpPr>
            <p:spPr bwMode="auto">
              <a:xfrm>
                <a:off x="8425705" y="3007085"/>
                <a:ext cx="137708" cy="85297"/>
              </a:xfrm>
              <a:custGeom>
                <a:avLst/>
                <a:gdLst>
                  <a:gd name="T0" fmla="*/ 105 w 114"/>
                  <a:gd name="T1" fmla="*/ 71 h 71"/>
                  <a:gd name="T2" fmla="*/ 107 w 114"/>
                  <a:gd name="T3" fmla="*/ 66 h 71"/>
                  <a:gd name="T4" fmla="*/ 90 w 114"/>
                  <a:gd name="T5" fmla="*/ 23 h 71"/>
                  <a:gd name="T6" fmla="*/ 90 w 114"/>
                  <a:gd name="T7" fmla="*/ 23 h 71"/>
                  <a:gd name="T8" fmla="*/ 67 w 114"/>
                  <a:gd name="T9" fmla="*/ 13 h 71"/>
                  <a:gd name="T10" fmla="*/ 0 w 114"/>
                  <a:gd name="T11" fmla="*/ 5 h 71"/>
                  <a:gd name="T12" fmla="*/ 105 w 114"/>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14" h="71">
                    <a:moveTo>
                      <a:pt x="105" y="71"/>
                    </a:moveTo>
                    <a:cubicBezTo>
                      <a:pt x="107" y="66"/>
                      <a:pt x="107" y="66"/>
                      <a:pt x="107" y="66"/>
                    </a:cubicBezTo>
                    <a:cubicBezTo>
                      <a:pt x="114" y="50"/>
                      <a:pt x="107" y="31"/>
                      <a:pt x="90" y="23"/>
                    </a:cubicBezTo>
                    <a:cubicBezTo>
                      <a:pt x="90" y="23"/>
                      <a:pt x="90" y="23"/>
                      <a:pt x="90" y="23"/>
                    </a:cubicBezTo>
                    <a:cubicBezTo>
                      <a:pt x="67" y="13"/>
                      <a:pt x="67" y="13"/>
                      <a:pt x="67" y="13"/>
                    </a:cubicBezTo>
                    <a:cubicBezTo>
                      <a:pt x="46" y="3"/>
                      <a:pt x="23" y="0"/>
                      <a:pt x="0" y="5"/>
                    </a:cubicBezTo>
                    <a:cubicBezTo>
                      <a:pt x="21" y="33"/>
                      <a:pt x="59" y="57"/>
                      <a:pt x="105"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8" name="islidê" descr="f51e5b52-e64c-4960-9722-53fe1d052bdb"/>
              <p:cNvSpPr/>
              <p:nvPr/>
            </p:nvSpPr>
            <p:spPr bwMode="auto">
              <a:xfrm>
                <a:off x="7845071" y="2235304"/>
                <a:ext cx="491227" cy="491227"/>
              </a:xfrm>
              <a:prstGeom prst="ellipse">
                <a:avLst/>
              </a:prstGeom>
              <a:solidFill>
                <a:srgbClr val="FFFFFF"/>
              </a:solidFill>
              <a:ln w="22225" cap="rnd">
                <a:solidFill>
                  <a:srgbClr val="333331"/>
                </a:solidFill>
                <a:prstDash val="solid"/>
                <a:round/>
              </a:ln>
            </p:spPr>
            <p:txBody>
              <a:bodyPr vert="horz" wrap="square" lIns="91440" tIns="45720" rIns="91440" bIns="45720" numCol="1" anchor="t" anchorCtr="0" compatLnSpc="1">
                <a:normAutofit lnSpcReduction="1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59" name="îs1îḑè" descr="7cca0ad7-ce95-4e9c-af6b-681040804be9"/>
              <p:cNvSpPr/>
              <p:nvPr/>
            </p:nvSpPr>
            <p:spPr bwMode="auto">
              <a:xfrm>
                <a:off x="7913924" y="2303130"/>
                <a:ext cx="464508" cy="355574"/>
              </a:xfrm>
              <a:custGeom>
                <a:avLst/>
                <a:gdLst>
                  <a:gd name="T0" fmla="*/ 365 w 386"/>
                  <a:gd name="T1" fmla="*/ 126 h 295"/>
                  <a:gd name="T2" fmla="*/ 293 w 386"/>
                  <a:gd name="T3" fmla="*/ 126 h 295"/>
                  <a:gd name="T4" fmla="*/ 147 w 386"/>
                  <a:gd name="T5" fmla="*/ 0 h 295"/>
                  <a:gd name="T6" fmla="*/ 0 w 386"/>
                  <a:gd name="T7" fmla="*/ 148 h 295"/>
                  <a:gd name="T8" fmla="*/ 147 w 386"/>
                  <a:gd name="T9" fmla="*/ 295 h 295"/>
                  <a:gd name="T10" fmla="*/ 293 w 386"/>
                  <a:gd name="T11" fmla="*/ 169 h 295"/>
                  <a:gd name="T12" fmla="*/ 365 w 386"/>
                  <a:gd name="T13" fmla="*/ 169 h 295"/>
                  <a:gd name="T14" fmla="*/ 386 w 386"/>
                  <a:gd name="T15" fmla="*/ 148 h 295"/>
                  <a:gd name="T16" fmla="*/ 365 w 386"/>
                  <a:gd name="T17" fmla="*/ 12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295">
                    <a:moveTo>
                      <a:pt x="365" y="126"/>
                    </a:moveTo>
                    <a:cubicBezTo>
                      <a:pt x="293" y="126"/>
                      <a:pt x="293" y="126"/>
                      <a:pt x="293" y="126"/>
                    </a:cubicBezTo>
                    <a:cubicBezTo>
                      <a:pt x="283" y="55"/>
                      <a:pt x="221" y="0"/>
                      <a:pt x="147" y="0"/>
                    </a:cubicBezTo>
                    <a:cubicBezTo>
                      <a:pt x="66" y="0"/>
                      <a:pt x="0" y="66"/>
                      <a:pt x="0" y="148"/>
                    </a:cubicBezTo>
                    <a:cubicBezTo>
                      <a:pt x="0" y="229"/>
                      <a:pt x="66" y="295"/>
                      <a:pt x="147" y="295"/>
                    </a:cubicBezTo>
                    <a:cubicBezTo>
                      <a:pt x="221" y="295"/>
                      <a:pt x="283" y="240"/>
                      <a:pt x="293" y="169"/>
                    </a:cubicBezTo>
                    <a:cubicBezTo>
                      <a:pt x="365" y="169"/>
                      <a:pt x="365" y="169"/>
                      <a:pt x="365" y="169"/>
                    </a:cubicBezTo>
                    <a:cubicBezTo>
                      <a:pt x="377" y="169"/>
                      <a:pt x="386" y="159"/>
                      <a:pt x="386" y="148"/>
                    </a:cubicBezTo>
                    <a:cubicBezTo>
                      <a:pt x="386" y="136"/>
                      <a:pt x="377" y="126"/>
                      <a:pt x="365" y="126"/>
                    </a:cubicBez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lnSpcReduction="1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60" name="í$1iḑè" descr="faa84905-f772-43aa-8bb0-0ba511b4570f"/>
              <p:cNvSpPr/>
              <p:nvPr/>
            </p:nvSpPr>
            <p:spPr bwMode="auto">
              <a:xfrm>
                <a:off x="7949893" y="2340127"/>
                <a:ext cx="282610" cy="280554"/>
              </a:xfrm>
              <a:prstGeom prst="ellipse">
                <a:avLst/>
              </a:pr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40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61" name="iSļíḓé" descr="2bfc56c8-a072-4201-b149-e5209d6216ed"/>
              <p:cNvSpPr/>
              <p:nvPr/>
            </p:nvSpPr>
            <p:spPr bwMode="auto">
              <a:xfrm>
                <a:off x="7958115" y="2348348"/>
                <a:ext cx="223005" cy="221977"/>
              </a:xfrm>
              <a:custGeom>
                <a:avLst/>
                <a:gdLst>
                  <a:gd name="T0" fmla="*/ 185 w 185"/>
                  <a:gd name="T1" fmla="*/ 29 h 184"/>
                  <a:gd name="T2" fmla="*/ 110 w 185"/>
                  <a:gd name="T3" fmla="*/ 0 h 184"/>
                  <a:gd name="T4" fmla="*/ 0 w 185"/>
                  <a:gd name="T5" fmla="*/ 110 h 184"/>
                  <a:gd name="T6" fmla="*/ 29 w 185"/>
                  <a:gd name="T7" fmla="*/ 184 h 184"/>
                  <a:gd name="T8" fmla="*/ 24 w 185"/>
                  <a:gd name="T9" fmla="*/ 147 h 184"/>
                  <a:gd name="T10" fmla="*/ 148 w 185"/>
                  <a:gd name="T11" fmla="*/ 23 h 184"/>
                  <a:gd name="T12" fmla="*/ 185 w 185"/>
                  <a:gd name="T13" fmla="*/ 29 h 184"/>
                </a:gdLst>
                <a:ahLst/>
                <a:cxnLst>
                  <a:cxn ang="0">
                    <a:pos x="T0" y="T1"/>
                  </a:cxn>
                  <a:cxn ang="0">
                    <a:pos x="T2" y="T3"/>
                  </a:cxn>
                  <a:cxn ang="0">
                    <a:pos x="T4" y="T5"/>
                  </a:cxn>
                  <a:cxn ang="0">
                    <a:pos x="T6" y="T7"/>
                  </a:cxn>
                  <a:cxn ang="0">
                    <a:pos x="T8" y="T9"/>
                  </a:cxn>
                  <a:cxn ang="0">
                    <a:pos x="T10" y="T11"/>
                  </a:cxn>
                  <a:cxn ang="0">
                    <a:pos x="T12" y="T13"/>
                  </a:cxn>
                </a:cxnLst>
                <a:rect l="0" t="0" r="r" b="b"/>
                <a:pathLst>
                  <a:path w="185" h="184">
                    <a:moveTo>
                      <a:pt x="185" y="29"/>
                    </a:moveTo>
                    <a:cubicBezTo>
                      <a:pt x="165" y="10"/>
                      <a:pt x="138" y="0"/>
                      <a:pt x="110" y="0"/>
                    </a:cubicBezTo>
                    <a:cubicBezTo>
                      <a:pt x="50" y="0"/>
                      <a:pt x="0" y="49"/>
                      <a:pt x="0" y="110"/>
                    </a:cubicBezTo>
                    <a:cubicBezTo>
                      <a:pt x="0" y="138"/>
                      <a:pt x="11" y="164"/>
                      <a:pt x="29" y="184"/>
                    </a:cubicBezTo>
                    <a:cubicBezTo>
                      <a:pt x="26" y="172"/>
                      <a:pt x="24" y="160"/>
                      <a:pt x="24" y="147"/>
                    </a:cubicBezTo>
                    <a:cubicBezTo>
                      <a:pt x="24" y="79"/>
                      <a:pt x="79" y="23"/>
                      <a:pt x="148" y="23"/>
                    </a:cubicBezTo>
                    <a:cubicBezTo>
                      <a:pt x="160" y="23"/>
                      <a:pt x="173" y="25"/>
                      <a:pt x="185"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62" name="ïṧlíďé" descr="d5172a09-7543-4d31-b4cc-3458c08cc657"/>
              <p:cNvSpPr/>
              <p:nvPr/>
            </p:nvSpPr>
            <p:spPr bwMode="auto">
              <a:xfrm>
                <a:off x="9257092" y="1408029"/>
                <a:ext cx="1468544" cy="1189015"/>
              </a:xfrm>
              <a:custGeom>
                <a:avLst/>
                <a:gdLst>
                  <a:gd name="T0" fmla="*/ 932 w 1220"/>
                  <a:gd name="T1" fmla="*/ 975 h 986"/>
                  <a:gd name="T2" fmla="*/ 41 w 1220"/>
                  <a:gd name="T3" fmla="*/ 627 h 986"/>
                  <a:gd name="T4" fmla="*/ 11 w 1220"/>
                  <a:gd name="T5" fmla="*/ 557 h 986"/>
                  <a:gd name="T6" fmla="*/ 228 w 1220"/>
                  <a:gd name="T7" fmla="*/ 0 h 986"/>
                  <a:gd name="T8" fmla="*/ 1220 w 1220"/>
                  <a:gd name="T9" fmla="*/ 388 h 986"/>
                  <a:gd name="T10" fmla="*/ 1002 w 1220"/>
                  <a:gd name="T11" fmla="*/ 944 h 986"/>
                  <a:gd name="T12" fmla="*/ 932 w 1220"/>
                  <a:gd name="T13" fmla="*/ 975 h 986"/>
                </a:gdLst>
                <a:ahLst/>
                <a:cxnLst>
                  <a:cxn ang="0">
                    <a:pos x="T0" y="T1"/>
                  </a:cxn>
                  <a:cxn ang="0">
                    <a:pos x="T2" y="T3"/>
                  </a:cxn>
                  <a:cxn ang="0">
                    <a:pos x="T4" y="T5"/>
                  </a:cxn>
                  <a:cxn ang="0">
                    <a:pos x="T6" y="T7"/>
                  </a:cxn>
                  <a:cxn ang="0">
                    <a:pos x="T8" y="T9"/>
                  </a:cxn>
                  <a:cxn ang="0">
                    <a:pos x="T10" y="T11"/>
                  </a:cxn>
                  <a:cxn ang="0">
                    <a:pos x="T12" y="T13"/>
                  </a:cxn>
                </a:cxnLst>
                <a:rect l="0" t="0" r="r" b="b"/>
                <a:pathLst>
                  <a:path w="1220" h="986">
                    <a:moveTo>
                      <a:pt x="932" y="975"/>
                    </a:moveTo>
                    <a:cubicBezTo>
                      <a:pt x="41" y="627"/>
                      <a:pt x="41" y="627"/>
                      <a:pt x="41" y="627"/>
                    </a:cubicBezTo>
                    <a:cubicBezTo>
                      <a:pt x="13" y="616"/>
                      <a:pt x="0" y="585"/>
                      <a:pt x="11" y="557"/>
                    </a:cubicBezTo>
                    <a:cubicBezTo>
                      <a:pt x="228" y="0"/>
                      <a:pt x="228" y="0"/>
                      <a:pt x="228" y="0"/>
                    </a:cubicBezTo>
                    <a:cubicBezTo>
                      <a:pt x="1220" y="388"/>
                      <a:pt x="1220" y="388"/>
                      <a:pt x="1220" y="388"/>
                    </a:cubicBezTo>
                    <a:cubicBezTo>
                      <a:pt x="1002" y="944"/>
                      <a:pt x="1002" y="944"/>
                      <a:pt x="1002" y="944"/>
                    </a:cubicBezTo>
                    <a:cubicBezTo>
                      <a:pt x="991" y="972"/>
                      <a:pt x="960" y="986"/>
                      <a:pt x="932" y="975"/>
                    </a:cubicBez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63" name="íŝḻíḍè" descr="7e9dc4b5-9d02-4785-8645-be6757472e42"/>
              <p:cNvSpPr/>
              <p:nvPr/>
            </p:nvSpPr>
            <p:spPr bwMode="auto">
              <a:xfrm>
                <a:off x="9523259" y="1268266"/>
                <a:ext cx="1304116" cy="607354"/>
              </a:xfrm>
              <a:custGeom>
                <a:avLst/>
                <a:gdLst>
                  <a:gd name="T0" fmla="*/ 1170 w 1269"/>
                  <a:gd name="T1" fmla="*/ 591 h 591"/>
                  <a:gd name="T2" fmla="*/ 8 w 1269"/>
                  <a:gd name="T3" fmla="*/ 136 h 591"/>
                  <a:gd name="T4" fmla="*/ 0 w 1269"/>
                  <a:gd name="T5" fmla="*/ 0 h 591"/>
                  <a:gd name="T6" fmla="*/ 1269 w 1269"/>
                  <a:gd name="T7" fmla="*/ 498 h 591"/>
                  <a:gd name="T8" fmla="*/ 1170 w 1269"/>
                  <a:gd name="T9" fmla="*/ 591 h 591"/>
                </a:gdLst>
                <a:ahLst/>
                <a:cxnLst>
                  <a:cxn ang="0">
                    <a:pos x="T0" y="T1"/>
                  </a:cxn>
                  <a:cxn ang="0">
                    <a:pos x="T2" y="T3"/>
                  </a:cxn>
                  <a:cxn ang="0">
                    <a:pos x="T4" y="T5"/>
                  </a:cxn>
                  <a:cxn ang="0">
                    <a:pos x="T6" y="T7"/>
                  </a:cxn>
                  <a:cxn ang="0">
                    <a:pos x="T8" y="T9"/>
                  </a:cxn>
                </a:cxnLst>
                <a:rect l="0" t="0" r="r" b="b"/>
                <a:pathLst>
                  <a:path w="1269" h="591">
                    <a:moveTo>
                      <a:pt x="1170" y="591"/>
                    </a:moveTo>
                    <a:lnTo>
                      <a:pt x="8" y="136"/>
                    </a:lnTo>
                    <a:lnTo>
                      <a:pt x="0" y="0"/>
                    </a:lnTo>
                    <a:lnTo>
                      <a:pt x="1269" y="498"/>
                    </a:lnTo>
                    <a:lnTo>
                      <a:pt x="1170" y="591"/>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64" name="îṥ1íde" descr="97cb85d5-7a07-42ef-be38-31d54d05a9e1"/>
              <p:cNvSpPr/>
              <p:nvPr/>
            </p:nvSpPr>
            <p:spPr bwMode="auto">
              <a:xfrm>
                <a:off x="9523259" y="1214827"/>
                <a:ext cx="1317476" cy="565219"/>
              </a:xfrm>
              <a:custGeom>
                <a:avLst/>
                <a:gdLst>
                  <a:gd name="T0" fmla="*/ 1050 w 1094"/>
                  <a:gd name="T1" fmla="*/ 392 h 468"/>
                  <a:gd name="T2" fmla="*/ 75 w 1094"/>
                  <a:gd name="T3" fmla="*/ 12 h 468"/>
                  <a:gd name="T4" fmla="*/ 0 w 1094"/>
                  <a:gd name="T5" fmla="*/ 44 h 468"/>
                  <a:gd name="T6" fmla="*/ 0 w 1094"/>
                  <a:gd name="T7" fmla="*/ 44 h 468"/>
                  <a:gd name="T8" fmla="*/ 1083 w 1094"/>
                  <a:gd name="T9" fmla="*/ 468 h 468"/>
                  <a:gd name="T10" fmla="*/ 1083 w 1094"/>
                  <a:gd name="T11" fmla="*/ 468 h 468"/>
                  <a:gd name="T12" fmla="*/ 1050 w 1094"/>
                  <a:gd name="T13" fmla="*/ 392 h 468"/>
                </a:gdLst>
                <a:ahLst/>
                <a:cxnLst>
                  <a:cxn ang="0">
                    <a:pos x="T0" y="T1"/>
                  </a:cxn>
                  <a:cxn ang="0">
                    <a:pos x="T2" y="T3"/>
                  </a:cxn>
                  <a:cxn ang="0">
                    <a:pos x="T4" y="T5"/>
                  </a:cxn>
                  <a:cxn ang="0">
                    <a:pos x="T6" y="T7"/>
                  </a:cxn>
                  <a:cxn ang="0">
                    <a:pos x="T8" y="T9"/>
                  </a:cxn>
                  <a:cxn ang="0">
                    <a:pos x="T10" y="T11"/>
                  </a:cxn>
                  <a:cxn ang="0">
                    <a:pos x="T12" y="T13"/>
                  </a:cxn>
                </a:cxnLst>
                <a:rect l="0" t="0" r="r" b="b"/>
                <a:pathLst>
                  <a:path w="1094" h="468">
                    <a:moveTo>
                      <a:pt x="1050" y="392"/>
                    </a:moveTo>
                    <a:cubicBezTo>
                      <a:pt x="75" y="12"/>
                      <a:pt x="75" y="12"/>
                      <a:pt x="75" y="12"/>
                    </a:cubicBezTo>
                    <a:cubicBezTo>
                      <a:pt x="45" y="0"/>
                      <a:pt x="11" y="15"/>
                      <a:pt x="0" y="44"/>
                    </a:cubicBezTo>
                    <a:cubicBezTo>
                      <a:pt x="0" y="44"/>
                      <a:pt x="0" y="44"/>
                      <a:pt x="0" y="44"/>
                    </a:cubicBezTo>
                    <a:cubicBezTo>
                      <a:pt x="1083" y="468"/>
                      <a:pt x="1083" y="468"/>
                      <a:pt x="1083" y="468"/>
                    </a:cubicBezTo>
                    <a:cubicBezTo>
                      <a:pt x="1083" y="468"/>
                      <a:pt x="1083" y="468"/>
                      <a:pt x="1083" y="468"/>
                    </a:cubicBezTo>
                    <a:cubicBezTo>
                      <a:pt x="1094" y="438"/>
                      <a:pt x="1080" y="404"/>
                      <a:pt x="1050" y="392"/>
                    </a:cubicBez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65" name="îSḷídê" descr="36465bc0-f062-4bdf-a314-6dd0db92319c"/>
              <p:cNvSpPr/>
              <p:nvPr/>
            </p:nvSpPr>
            <p:spPr bwMode="auto">
              <a:xfrm>
                <a:off x="9572588" y="1337120"/>
                <a:ext cx="1171546" cy="486089"/>
              </a:xfrm>
              <a:custGeom>
                <a:avLst/>
                <a:gdLst>
                  <a:gd name="T0" fmla="*/ 2 w 1140"/>
                  <a:gd name="T1" fmla="*/ 39 h 473"/>
                  <a:gd name="T2" fmla="*/ 0 w 1140"/>
                  <a:gd name="T3" fmla="*/ 0 h 473"/>
                  <a:gd name="T4" fmla="*/ 1140 w 1140"/>
                  <a:gd name="T5" fmla="*/ 446 h 473"/>
                  <a:gd name="T6" fmla="*/ 1112 w 1140"/>
                  <a:gd name="T7" fmla="*/ 473 h 473"/>
                  <a:gd name="T8" fmla="*/ 2 w 1140"/>
                  <a:gd name="T9" fmla="*/ 39 h 473"/>
                </a:gdLst>
                <a:ahLst/>
                <a:cxnLst>
                  <a:cxn ang="0">
                    <a:pos x="T0" y="T1"/>
                  </a:cxn>
                  <a:cxn ang="0">
                    <a:pos x="T2" y="T3"/>
                  </a:cxn>
                  <a:cxn ang="0">
                    <a:pos x="T4" y="T5"/>
                  </a:cxn>
                  <a:cxn ang="0">
                    <a:pos x="T6" y="T7"/>
                  </a:cxn>
                  <a:cxn ang="0">
                    <a:pos x="T8" y="T9"/>
                  </a:cxn>
                </a:cxnLst>
                <a:rect l="0" t="0" r="r" b="b"/>
                <a:pathLst>
                  <a:path w="1140" h="473">
                    <a:moveTo>
                      <a:pt x="2" y="39"/>
                    </a:moveTo>
                    <a:lnTo>
                      <a:pt x="0" y="0"/>
                    </a:lnTo>
                    <a:lnTo>
                      <a:pt x="1140" y="446"/>
                    </a:lnTo>
                    <a:lnTo>
                      <a:pt x="1112" y="473"/>
                    </a:lnTo>
                    <a:lnTo>
                      <a:pt x="2" y="39"/>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66" name="ïŝļíḋé" descr="df7c9628-1ce2-4cc4-81f3-4c9a53364a66"/>
              <p:cNvSpPr/>
              <p:nvPr/>
            </p:nvSpPr>
            <p:spPr bwMode="auto">
              <a:xfrm>
                <a:off x="9572588" y="1337120"/>
                <a:ext cx="1171546" cy="486089"/>
              </a:xfrm>
              <a:custGeom>
                <a:avLst/>
                <a:gdLst>
                  <a:gd name="T0" fmla="*/ 2 w 1140"/>
                  <a:gd name="T1" fmla="*/ 39 h 473"/>
                  <a:gd name="T2" fmla="*/ 0 w 1140"/>
                  <a:gd name="T3" fmla="*/ 0 h 473"/>
                  <a:gd name="T4" fmla="*/ 1140 w 1140"/>
                  <a:gd name="T5" fmla="*/ 446 h 473"/>
                  <a:gd name="T6" fmla="*/ 1112 w 1140"/>
                  <a:gd name="T7" fmla="*/ 473 h 473"/>
                  <a:gd name="T8" fmla="*/ 2 w 1140"/>
                  <a:gd name="T9" fmla="*/ 39 h 473"/>
                </a:gdLst>
                <a:ahLst/>
                <a:cxnLst>
                  <a:cxn ang="0">
                    <a:pos x="T0" y="T1"/>
                  </a:cxn>
                  <a:cxn ang="0">
                    <a:pos x="T2" y="T3"/>
                  </a:cxn>
                  <a:cxn ang="0">
                    <a:pos x="T4" y="T5"/>
                  </a:cxn>
                  <a:cxn ang="0">
                    <a:pos x="T6" y="T7"/>
                  </a:cxn>
                  <a:cxn ang="0">
                    <a:pos x="T8" y="T9"/>
                  </a:cxn>
                </a:cxnLst>
                <a:rect l="0" t="0" r="r" b="b"/>
                <a:pathLst>
                  <a:path w="1140" h="473">
                    <a:moveTo>
                      <a:pt x="2" y="39"/>
                    </a:moveTo>
                    <a:lnTo>
                      <a:pt x="0" y="0"/>
                    </a:lnTo>
                    <a:lnTo>
                      <a:pt x="1140" y="446"/>
                    </a:lnTo>
                    <a:lnTo>
                      <a:pt x="1112" y="473"/>
                    </a:lnTo>
                    <a:lnTo>
                      <a:pt x="2" y="39"/>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67" name="ïṩ1íďè" descr="8b70c1a7-139e-4ce9-98a5-088ad542c9eb"/>
              <p:cNvSpPr/>
              <p:nvPr/>
            </p:nvSpPr>
            <p:spPr bwMode="auto">
              <a:xfrm>
                <a:off x="9711324" y="2115066"/>
                <a:ext cx="362769" cy="264112"/>
              </a:xfrm>
              <a:custGeom>
                <a:avLst/>
                <a:gdLst>
                  <a:gd name="T0" fmla="*/ 353 w 353"/>
                  <a:gd name="T1" fmla="*/ 116 h 257"/>
                  <a:gd name="T2" fmla="*/ 55 w 353"/>
                  <a:gd name="T3" fmla="*/ 0 h 257"/>
                  <a:gd name="T4" fmla="*/ 0 w 353"/>
                  <a:gd name="T5" fmla="*/ 139 h 257"/>
                  <a:gd name="T6" fmla="*/ 298 w 353"/>
                  <a:gd name="T7" fmla="*/ 257 h 257"/>
                  <a:gd name="T8" fmla="*/ 353 w 353"/>
                  <a:gd name="T9" fmla="*/ 116 h 257"/>
                </a:gdLst>
                <a:ahLst/>
                <a:cxnLst>
                  <a:cxn ang="0">
                    <a:pos x="T0" y="T1"/>
                  </a:cxn>
                  <a:cxn ang="0">
                    <a:pos x="T2" y="T3"/>
                  </a:cxn>
                  <a:cxn ang="0">
                    <a:pos x="T4" y="T5"/>
                  </a:cxn>
                  <a:cxn ang="0">
                    <a:pos x="T6" y="T7"/>
                  </a:cxn>
                  <a:cxn ang="0">
                    <a:pos x="T8" y="T9"/>
                  </a:cxn>
                </a:cxnLst>
                <a:rect l="0" t="0" r="r" b="b"/>
                <a:pathLst>
                  <a:path w="353" h="257">
                    <a:moveTo>
                      <a:pt x="353" y="116"/>
                    </a:moveTo>
                    <a:lnTo>
                      <a:pt x="55" y="0"/>
                    </a:lnTo>
                    <a:lnTo>
                      <a:pt x="0" y="139"/>
                    </a:lnTo>
                    <a:lnTo>
                      <a:pt x="298" y="257"/>
                    </a:lnTo>
                    <a:lnTo>
                      <a:pt x="353" y="116"/>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775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68" name="i$ļïḍè" descr="91330fb1-487f-41a0-a7ee-48747fd9fcb3"/>
              <p:cNvSpPr/>
              <p:nvPr/>
            </p:nvSpPr>
            <p:spPr bwMode="auto">
              <a:xfrm>
                <a:off x="9728794" y="2213723"/>
                <a:ext cx="99685" cy="40079"/>
              </a:xfrm>
              <a:custGeom>
                <a:avLst/>
                <a:gdLst>
                  <a:gd name="T0" fmla="*/ 0 w 97"/>
                  <a:gd name="T1" fmla="*/ 0 h 39"/>
                  <a:gd name="T2" fmla="*/ 97 w 97"/>
                  <a:gd name="T3" fmla="*/ 39 h 39"/>
                  <a:gd name="T4" fmla="*/ 0 w 97"/>
                  <a:gd name="T5" fmla="*/ 0 h 39"/>
                </a:gdLst>
                <a:ahLst/>
                <a:cxnLst>
                  <a:cxn ang="0">
                    <a:pos x="T0" y="T1"/>
                  </a:cxn>
                  <a:cxn ang="0">
                    <a:pos x="T2" y="T3"/>
                  </a:cxn>
                  <a:cxn ang="0">
                    <a:pos x="T4" y="T5"/>
                  </a:cxn>
                </a:cxnLst>
                <a:rect l="0" t="0" r="r" b="b"/>
                <a:pathLst>
                  <a:path w="97" h="39">
                    <a:moveTo>
                      <a:pt x="0" y="0"/>
                    </a:moveTo>
                    <a:lnTo>
                      <a:pt x="97" y="3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69" name="íŝḻiḍè" descr="8e6166da-ff59-432d-ae56-af8440fda751"/>
              <p:cNvSpPr/>
              <p:nvPr/>
            </p:nvSpPr>
            <p:spPr bwMode="auto">
              <a:xfrm>
                <a:off x="9728794" y="2213723"/>
                <a:ext cx="99685" cy="40079"/>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0" name="îṡḻiďe" descr="741ee79c-0806-4be4-a896-45732ce509c3"/>
              <p:cNvSpPr/>
              <p:nvPr/>
            </p:nvSpPr>
            <p:spPr bwMode="auto">
              <a:xfrm>
                <a:off x="9935356" y="2294909"/>
                <a:ext cx="99685" cy="38024"/>
              </a:xfrm>
              <a:custGeom>
                <a:avLst/>
                <a:gdLst>
                  <a:gd name="T0" fmla="*/ 0 w 97"/>
                  <a:gd name="T1" fmla="*/ 0 h 37"/>
                  <a:gd name="T2" fmla="*/ 97 w 97"/>
                  <a:gd name="T3" fmla="*/ 37 h 37"/>
                  <a:gd name="T4" fmla="*/ 0 w 97"/>
                  <a:gd name="T5" fmla="*/ 0 h 37"/>
                </a:gdLst>
                <a:ahLst/>
                <a:cxnLst>
                  <a:cxn ang="0">
                    <a:pos x="T0" y="T1"/>
                  </a:cxn>
                  <a:cxn ang="0">
                    <a:pos x="T2" y="T3"/>
                  </a:cxn>
                  <a:cxn ang="0">
                    <a:pos x="T4" y="T5"/>
                  </a:cxn>
                </a:cxnLst>
                <a:rect l="0" t="0" r="r" b="b"/>
                <a:pathLst>
                  <a:path w="97" h="37">
                    <a:moveTo>
                      <a:pt x="0" y="0"/>
                    </a:moveTo>
                    <a:lnTo>
                      <a:pt x="97"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1" name="iṥ1íďe" descr="4f452bd4-0c44-4efd-8f7f-2d0d2edbe8c2"/>
              <p:cNvSpPr/>
              <p:nvPr/>
            </p:nvSpPr>
            <p:spPr bwMode="auto">
              <a:xfrm>
                <a:off x="9935356" y="2294909"/>
                <a:ext cx="99685" cy="38024"/>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2" name="ïṩ1îḋè" descr="2502bca0-c92f-476e-872e-6f4578ab4128"/>
              <p:cNvSpPr/>
              <p:nvPr/>
            </p:nvSpPr>
            <p:spPr bwMode="auto">
              <a:xfrm>
                <a:off x="9441045" y="1872536"/>
                <a:ext cx="84269" cy="83242"/>
              </a:xfrm>
              <a:custGeom>
                <a:avLst/>
                <a:gdLst>
                  <a:gd name="T0" fmla="*/ 82 w 82"/>
                  <a:gd name="T1" fmla="*/ 22 h 81"/>
                  <a:gd name="T2" fmla="*/ 24 w 82"/>
                  <a:gd name="T3" fmla="*/ 0 h 81"/>
                  <a:gd name="T4" fmla="*/ 0 w 82"/>
                  <a:gd name="T5" fmla="*/ 59 h 81"/>
                  <a:gd name="T6" fmla="*/ 59 w 82"/>
                  <a:gd name="T7" fmla="*/ 81 h 81"/>
                  <a:gd name="T8" fmla="*/ 82 w 82"/>
                  <a:gd name="T9" fmla="*/ 22 h 81"/>
                </a:gdLst>
                <a:ahLst/>
                <a:cxnLst>
                  <a:cxn ang="0">
                    <a:pos x="T0" y="T1"/>
                  </a:cxn>
                  <a:cxn ang="0">
                    <a:pos x="T2" y="T3"/>
                  </a:cxn>
                  <a:cxn ang="0">
                    <a:pos x="T4" y="T5"/>
                  </a:cxn>
                  <a:cxn ang="0">
                    <a:pos x="T6" y="T7"/>
                  </a:cxn>
                  <a:cxn ang="0">
                    <a:pos x="T8" y="T9"/>
                  </a:cxn>
                </a:cxnLst>
                <a:rect l="0" t="0" r="r" b="b"/>
                <a:pathLst>
                  <a:path w="82" h="81">
                    <a:moveTo>
                      <a:pt x="82" y="22"/>
                    </a:moveTo>
                    <a:lnTo>
                      <a:pt x="24" y="0"/>
                    </a:lnTo>
                    <a:lnTo>
                      <a:pt x="0" y="59"/>
                    </a:lnTo>
                    <a:lnTo>
                      <a:pt x="59" y="81"/>
                    </a:lnTo>
                    <a:lnTo>
                      <a:pt x="82" y="22"/>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3" name="íṣlîḍé" descr="cec59966-0b10-4a6b-b711-e527d3cc0183"/>
              <p:cNvSpPr/>
              <p:nvPr/>
            </p:nvSpPr>
            <p:spPr bwMode="auto">
              <a:xfrm>
                <a:off x="9543813" y="1912616"/>
                <a:ext cx="83242" cy="83242"/>
              </a:xfrm>
              <a:custGeom>
                <a:avLst/>
                <a:gdLst>
                  <a:gd name="T0" fmla="*/ 81 w 81"/>
                  <a:gd name="T1" fmla="*/ 23 h 81"/>
                  <a:gd name="T2" fmla="*/ 23 w 81"/>
                  <a:gd name="T3" fmla="*/ 0 h 81"/>
                  <a:gd name="T4" fmla="*/ 0 w 81"/>
                  <a:gd name="T5" fmla="*/ 58 h 81"/>
                  <a:gd name="T6" fmla="*/ 58 w 81"/>
                  <a:gd name="T7" fmla="*/ 81 h 81"/>
                  <a:gd name="T8" fmla="*/ 81 w 81"/>
                  <a:gd name="T9" fmla="*/ 23 h 81"/>
                </a:gdLst>
                <a:ahLst/>
                <a:cxnLst>
                  <a:cxn ang="0">
                    <a:pos x="T0" y="T1"/>
                  </a:cxn>
                  <a:cxn ang="0">
                    <a:pos x="T2" y="T3"/>
                  </a:cxn>
                  <a:cxn ang="0">
                    <a:pos x="T4" y="T5"/>
                  </a:cxn>
                  <a:cxn ang="0">
                    <a:pos x="T6" y="T7"/>
                  </a:cxn>
                  <a:cxn ang="0">
                    <a:pos x="T8" y="T9"/>
                  </a:cxn>
                </a:cxnLst>
                <a:rect l="0" t="0" r="r" b="b"/>
                <a:pathLst>
                  <a:path w="81" h="81">
                    <a:moveTo>
                      <a:pt x="81" y="23"/>
                    </a:moveTo>
                    <a:lnTo>
                      <a:pt x="23" y="0"/>
                    </a:lnTo>
                    <a:lnTo>
                      <a:pt x="0" y="58"/>
                    </a:lnTo>
                    <a:lnTo>
                      <a:pt x="58" y="81"/>
                    </a:lnTo>
                    <a:lnTo>
                      <a:pt x="81" y="2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4" name="ïśľïḋé" descr="43fdd658-569b-441e-bf84-5f68e170eabb"/>
              <p:cNvSpPr/>
              <p:nvPr/>
            </p:nvSpPr>
            <p:spPr bwMode="auto">
              <a:xfrm>
                <a:off x="9645553" y="1951667"/>
                <a:ext cx="491227" cy="243558"/>
              </a:xfrm>
              <a:custGeom>
                <a:avLst/>
                <a:gdLst>
                  <a:gd name="T0" fmla="*/ 420 w 478"/>
                  <a:gd name="T1" fmla="*/ 156 h 237"/>
                  <a:gd name="T2" fmla="*/ 23 w 478"/>
                  <a:gd name="T3" fmla="*/ 0 h 237"/>
                  <a:gd name="T4" fmla="*/ 0 w 478"/>
                  <a:gd name="T5" fmla="*/ 59 h 237"/>
                  <a:gd name="T6" fmla="*/ 398 w 478"/>
                  <a:gd name="T7" fmla="*/ 215 h 237"/>
                  <a:gd name="T8" fmla="*/ 456 w 478"/>
                  <a:gd name="T9" fmla="*/ 237 h 237"/>
                  <a:gd name="T10" fmla="*/ 478 w 478"/>
                  <a:gd name="T11" fmla="*/ 179 h 237"/>
                  <a:gd name="T12" fmla="*/ 420 w 478"/>
                  <a:gd name="T13" fmla="*/ 156 h 237"/>
                </a:gdLst>
                <a:ahLst/>
                <a:cxnLst>
                  <a:cxn ang="0">
                    <a:pos x="T0" y="T1"/>
                  </a:cxn>
                  <a:cxn ang="0">
                    <a:pos x="T2" y="T3"/>
                  </a:cxn>
                  <a:cxn ang="0">
                    <a:pos x="T4" y="T5"/>
                  </a:cxn>
                  <a:cxn ang="0">
                    <a:pos x="T6" y="T7"/>
                  </a:cxn>
                  <a:cxn ang="0">
                    <a:pos x="T8" y="T9"/>
                  </a:cxn>
                  <a:cxn ang="0">
                    <a:pos x="T10" y="T11"/>
                  </a:cxn>
                  <a:cxn ang="0">
                    <a:pos x="T12" y="T13"/>
                  </a:cxn>
                </a:cxnLst>
                <a:rect l="0" t="0" r="r" b="b"/>
                <a:pathLst>
                  <a:path w="478" h="237">
                    <a:moveTo>
                      <a:pt x="420" y="156"/>
                    </a:moveTo>
                    <a:lnTo>
                      <a:pt x="23" y="0"/>
                    </a:lnTo>
                    <a:lnTo>
                      <a:pt x="0" y="59"/>
                    </a:lnTo>
                    <a:lnTo>
                      <a:pt x="398" y="215"/>
                    </a:lnTo>
                    <a:lnTo>
                      <a:pt x="456" y="237"/>
                    </a:lnTo>
                    <a:lnTo>
                      <a:pt x="478" y="179"/>
                    </a:lnTo>
                    <a:lnTo>
                      <a:pt x="420" y="156"/>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625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5" name="íślîḋè" descr="d58384f7-d69b-4bdf-9ecf-b0f578f951cd"/>
              <p:cNvSpPr/>
              <p:nvPr/>
            </p:nvSpPr>
            <p:spPr bwMode="auto">
              <a:xfrm>
                <a:off x="10156305" y="2152063"/>
                <a:ext cx="83242" cy="83242"/>
              </a:xfrm>
              <a:custGeom>
                <a:avLst/>
                <a:gdLst>
                  <a:gd name="T0" fmla="*/ 81 w 81"/>
                  <a:gd name="T1" fmla="*/ 22 h 81"/>
                  <a:gd name="T2" fmla="*/ 22 w 81"/>
                  <a:gd name="T3" fmla="*/ 0 h 81"/>
                  <a:gd name="T4" fmla="*/ 0 w 81"/>
                  <a:gd name="T5" fmla="*/ 59 h 81"/>
                  <a:gd name="T6" fmla="*/ 59 w 81"/>
                  <a:gd name="T7" fmla="*/ 81 h 81"/>
                  <a:gd name="T8" fmla="*/ 81 w 81"/>
                  <a:gd name="T9" fmla="*/ 22 h 81"/>
                </a:gdLst>
                <a:ahLst/>
                <a:cxnLst>
                  <a:cxn ang="0">
                    <a:pos x="T0" y="T1"/>
                  </a:cxn>
                  <a:cxn ang="0">
                    <a:pos x="T2" y="T3"/>
                  </a:cxn>
                  <a:cxn ang="0">
                    <a:pos x="T4" y="T5"/>
                  </a:cxn>
                  <a:cxn ang="0">
                    <a:pos x="T6" y="T7"/>
                  </a:cxn>
                  <a:cxn ang="0">
                    <a:pos x="T8" y="T9"/>
                  </a:cxn>
                </a:cxnLst>
                <a:rect l="0" t="0" r="r" b="b"/>
                <a:pathLst>
                  <a:path w="81" h="81">
                    <a:moveTo>
                      <a:pt x="81" y="22"/>
                    </a:moveTo>
                    <a:lnTo>
                      <a:pt x="22" y="0"/>
                    </a:lnTo>
                    <a:lnTo>
                      <a:pt x="0" y="59"/>
                    </a:lnTo>
                    <a:lnTo>
                      <a:pt x="59" y="81"/>
                    </a:lnTo>
                    <a:lnTo>
                      <a:pt x="81" y="22"/>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6" name="îṣḻïdê" descr="487c3ba2-5e97-424b-b65e-a08fa52d417a"/>
              <p:cNvSpPr/>
              <p:nvPr/>
            </p:nvSpPr>
            <p:spPr bwMode="auto">
              <a:xfrm>
                <a:off x="10259073" y="2192142"/>
                <a:ext cx="83242" cy="83242"/>
              </a:xfrm>
              <a:custGeom>
                <a:avLst/>
                <a:gdLst>
                  <a:gd name="T0" fmla="*/ 81 w 81"/>
                  <a:gd name="T1" fmla="*/ 22 h 81"/>
                  <a:gd name="T2" fmla="*/ 22 w 81"/>
                  <a:gd name="T3" fmla="*/ 0 h 81"/>
                  <a:gd name="T4" fmla="*/ 0 w 81"/>
                  <a:gd name="T5" fmla="*/ 58 h 81"/>
                  <a:gd name="T6" fmla="*/ 57 w 81"/>
                  <a:gd name="T7" fmla="*/ 81 h 81"/>
                  <a:gd name="T8" fmla="*/ 81 w 81"/>
                  <a:gd name="T9" fmla="*/ 22 h 81"/>
                </a:gdLst>
                <a:ahLst/>
                <a:cxnLst>
                  <a:cxn ang="0">
                    <a:pos x="T0" y="T1"/>
                  </a:cxn>
                  <a:cxn ang="0">
                    <a:pos x="T2" y="T3"/>
                  </a:cxn>
                  <a:cxn ang="0">
                    <a:pos x="T4" y="T5"/>
                  </a:cxn>
                  <a:cxn ang="0">
                    <a:pos x="T6" y="T7"/>
                  </a:cxn>
                  <a:cxn ang="0">
                    <a:pos x="T8" y="T9"/>
                  </a:cxn>
                </a:cxnLst>
                <a:rect l="0" t="0" r="r" b="b"/>
                <a:pathLst>
                  <a:path w="81" h="81">
                    <a:moveTo>
                      <a:pt x="81" y="22"/>
                    </a:moveTo>
                    <a:lnTo>
                      <a:pt x="22" y="0"/>
                    </a:lnTo>
                    <a:lnTo>
                      <a:pt x="0" y="58"/>
                    </a:lnTo>
                    <a:lnTo>
                      <a:pt x="57" y="81"/>
                    </a:lnTo>
                    <a:lnTo>
                      <a:pt x="81" y="22"/>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7" name="íśḷíḍe" descr="9ceff38b-afcf-494d-a8a6-9b8792641d82"/>
              <p:cNvSpPr/>
              <p:nvPr/>
            </p:nvSpPr>
            <p:spPr bwMode="auto">
              <a:xfrm>
                <a:off x="9477014" y="1781074"/>
                <a:ext cx="186009" cy="122293"/>
              </a:xfrm>
              <a:custGeom>
                <a:avLst/>
                <a:gdLst>
                  <a:gd name="T0" fmla="*/ 122 w 181"/>
                  <a:gd name="T1" fmla="*/ 38 h 119"/>
                  <a:gd name="T2" fmla="*/ 24 w 181"/>
                  <a:gd name="T3" fmla="*/ 0 h 119"/>
                  <a:gd name="T4" fmla="*/ 0 w 181"/>
                  <a:gd name="T5" fmla="*/ 57 h 119"/>
                  <a:gd name="T6" fmla="*/ 100 w 181"/>
                  <a:gd name="T7" fmla="*/ 97 h 119"/>
                  <a:gd name="T8" fmla="*/ 158 w 181"/>
                  <a:gd name="T9" fmla="*/ 119 h 119"/>
                  <a:gd name="T10" fmla="*/ 181 w 181"/>
                  <a:gd name="T11" fmla="*/ 61 h 119"/>
                  <a:gd name="T12" fmla="*/ 122 w 181"/>
                  <a:gd name="T13" fmla="*/ 38 h 119"/>
                </a:gdLst>
                <a:ahLst/>
                <a:cxnLst>
                  <a:cxn ang="0">
                    <a:pos x="T0" y="T1"/>
                  </a:cxn>
                  <a:cxn ang="0">
                    <a:pos x="T2" y="T3"/>
                  </a:cxn>
                  <a:cxn ang="0">
                    <a:pos x="T4" y="T5"/>
                  </a:cxn>
                  <a:cxn ang="0">
                    <a:pos x="T6" y="T7"/>
                  </a:cxn>
                  <a:cxn ang="0">
                    <a:pos x="T8" y="T9"/>
                  </a:cxn>
                  <a:cxn ang="0">
                    <a:pos x="T10" y="T11"/>
                  </a:cxn>
                  <a:cxn ang="0">
                    <a:pos x="T12" y="T13"/>
                  </a:cxn>
                </a:cxnLst>
                <a:rect l="0" t="0" r="r" b="b"/>
                <a:pathLst>
                  <a:path w="181" h="119">
                    <a:moveTo>
                      <a:pt x="122" y="38"/>
                    </a:moveTo>
                    <a:lnTo>
                      <a:pt x="24" y="0"/>
                    </a:lnTo>
                    <a:lnTo>
                      <a:pt x="0" y="57"/>
                    </a:lnTo>
                    <a:lnTo>
                      <a:pt x="100" y="97"/>
                    </a:lnTo>
                    <a:lnTo>
                      <a:pt x="158" y="119"/>
                    </a:lnTo>
                    <a:lnTo>
                      <a:pt x="181" y="61"/>
                    </a:lnTo>
                    <a:lnTo>
                      <a:pt x="122" y="38"/>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8" name="iş1îḑe" descr="3150ee0f-f886-416d-b498-04c088b14a2e"/>
              <p:cNvSpPr/>
              <p:nvPr/>
            </p:nvSpPr>
            <p:spPr bwMode="auto">
              <a:xfrm>
                <a:off x="9681521" y="1860204"/>
                <a:ext cx="83242" cy="83242"/>
              </a:xfrm>
              <a:custGeom>
                <a:avLst/>
                <a:gdLst>
                  <a:gd name="T0" fmla="*/ 81 w 81"/>
                  <a:gd name="T1" fmla="*/ 22 h 81"/>
                  <a:gd name="T2" fmla="*/ 23 w 81"/>
                  <a:gd name="T3" fmla="*/ 0 h 81"/>
                  <a:gd name="T4" fmla="*/ 0 w 81"/>
                  <a:gd name="T5" fmla="*/ 59 h 81"/>
                  <a:gd name="T6" fmla="*/ 59 w 81"/>
                  <a:gd name="T7" fmla="*/ 81 h 81"/>
                  <a:gd name="T8" fmla="*/ 81 w 81"/>
                  <a:gd name="T9" fmla="*/ 22 h 81"/>
                </a:gdLst>
                <a:ahLst/>
                <a:cxnLst>
                  <a:cxn ang="0">
                    <a:pos x="T0" y="T1"/>
                  </a:cxn>
                  <a:cxn ang="0">
                    <a:pos x="T2" y="T3"/>
                  </a:cxn>
                  <a:cxn ang="0">
                    <a:pos x="T4" y="T5"/>
                  </a:cxn>
                  <a:cxn ang="0">
                    <a:pos x="T6" y="T7"/>
                  </a:cxn>
                  <a:cxn ang="0">
                    <a:pos x="T8" y="T9"/>
                  </a:cxn>
                </a:cxnLst>
                <a:rect l="0" t="0" r="r" b="b"/>
                <a:pathLst>
                  <a:path w="81" h="81">
                    <a:moveTo>
                      <a:pt x="81" y="22"/>
                    </a:moveTo>
                    <a:lnTo>
                      <a:pt x="23" y="0"/>
                    </a:lnTo>
                    <a:lnTo>
                      <a:pt x="0" y="59"/>
                    </a:lnTo>
                    <a:lnTo>
                      <a:pt x="59" y="81"/>
                    </a:lnTo>
                    <a:lnTo>
                      <a:pt x="81" y="22"/>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79" name="ïṧ1îḋé" descr="8a008399-a709-4320-a659-487becede8b9"/>
              <p:cNvSpPr/>
              <p:nvPr/>
            </p:nvSpPr>
            <p:spPr bwMode="auto">
              <a:xfrm>
                <a:off x="9783261" y="1900284"/>
                <a:ext cx="84269" cy="83242"/>
              </a:xfrm>
              <a:custGeom>
                <a:avLst/>
                <a:gdLst>
                  <a:gd name="T0" fmla="*/ 82 w 82"/>
                  <a:gd name="T1" fmla="*/ 22 h 81"/>
                  <a:gd name="T2" fmla="*/ 23 w 82"/>
                  <a:gd name="T3" fmla="*/ 0 h 81"/>
                  <a:gd name="T4" fmla="*/ 0 w 82"/>
                  <a:gd name="T5" fmla="*/ 59 h 81"/>
                  <a:gd name="T6" fmla="*/ 58 w 82"/>
                  <a:gd name="T7" fmla="*/ 81 h 81"/>
                  <a:gd name="T8" fmla="*/ 82 w 82"/>
                  <a:gd name="T9" fmla="*/ 22 h 81"/>
                </a:gdLst>
                <a:ahLst/>
                <a:cxnLst>
                  <a:cxn ang="0">
                    <a:pos x="T0" y="T1"/>
                  </a:cxn>
                  <a:cxn ang="0">
                    <a:pos x="T2" y="T3"/>
                  </a:cxn>
                  <a:cxn ang="0">
                    <a:pos x="T4" y="T5"/>
                  </a:cxn>
                  <a:cxn ang="0">
                    <a:pos x="T6" y="T7"/>
                  </a:cxn>
                  <a:cxn ang="0">
                    <a:pos x="T8" y="T9"/>
                  </a:cxn>
                </a:cxnLst>
                <a:rect l="0" t="0" r="r" b="b"/>
                <a:pathLst>
                  <a:path w="82" h="81">
                    <a:moveTo>
                      <a:pt x="82" y="22"/>
                    </a:moveTo>
                    <a:lnTo>
                      <a:pt x="23" y="0"/>
                    </a:lnTo>
                    <a:lnTo>
                      <a:pt x="0" y="59"/>
                    </a:lnTo>
                    <a:lnTo>
                      <a:pt x="58" y="81"/>
                    </a:lnTo>
                    <a:lnTo>
                      <a:pt x="82" y="22"/>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80" name="îšlïḓé" descr="dae6629e-1b4d-4d0e-8dae-6e46e18e9fd6"/>
              <p:cNvSpPr/>
              <p:nvPr/>
            </p:nvSpPr>
            <p:spPr bwMode="auto">
              <a:xfrm>
                <a:off x="9886028" y="1940362"/>
                <a:ext cx="84269" cy="83242"/>
              </a:xfrm>
              <a:custGeom>
                <a:avLst/>
                <a:gdLst>
                  <a:gd name="T0" fmla="*/ 82 w 82"/>
                  <a:gd name="T1" fmla="*/ 23 h 81"/>
                  <a:gd name="T2" fmla="*/ 23 w 82"/>
                  <a:gd name="T3" fmla="*/ 0 h 81"/>
                  <a:gd name="T4" fmla="*/ 0 w 82"/>
                  <a:gd name="T5" fmla="*/ 58 h 81"/>
                  <a:gd name="T6" fmla="*/ 58 w 82"/>
                  <a:gd name="T7" fmla="*/ 81 h 81"/>
                  <a:gd name="T8" fmla="*/ 82 w 82"/>
                  <a:gd name="T9" fmla="*/ 23 h 81"/>
                </a:gdLst>
                <a:ahLst/>
                <a:cxnLst>
                  <a:cxn ang="0">
                    <a:pos x="T0" y="T1"/>
                  </a:cxn>
                  <a:cxn ang="0">
                    <a:pos x="T2" y="T3"/>
                  </a:cxn>
                  <a:cxn ang="0">
                    <a:pos x="T4" y="T5"/>
                  </a:cxn>
                  <a:cxn ang="0">
                    <a:pos x="T6" y="T7"/>
                  </a:cxn>
                  <a:cxn ang="0">
                    <a:pos x="T8" y="T9"/>
                  </a:cxn>
                </a:cxnLst>
                <a:rect l="0" t="0" r="r" b="b"/>
                <a:pathLst>
                  <a:path w="82" h="81">
                    <a:moveTo>
                      <a:pt x="82" y="23"/>
                    </a:moveTo>
                    <a:lnTo>
                      <a:pt x="23" y="0"/>
                    </a:lnTo>
                    <a:lnTo>
                      <a:pt x="0" y="58"/>
                    </a:lnTo>
                    <a:lnTo>
                      <a:pt x="58" y="81"/>
                    </a:lnTo>
                    <a:lnTo>
                      <a:pt x="82" y="2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81" name="ï$ḷíḑe" descr="caa14109-dbfb-49f5-b370-34b864d0bdd3"/>
              <p:cNvSpPr/>
              <p:nvPr/>
            </p:nvSpPr>
            <p:spPr bwMode="auto">
              <a:xfrm>
                <a:off x="10192274" y="2059572"/>
                <a:ext cx="83242" cy="84269"/>
              </a:xfrm>
              <a:custGeom>
                <a:avLst/>
                <a:gdLst>
                  <a:gd name="T0" fmla="*/ 81 w 81"/>
                  <a:gd name="T1" fmla="*/ 23 h 82"/>
                  <a:gd name="T2" fmla="*/ 23 w 81"/>
                  <a:gd name="T3" fmla="*/ 0 h 82"/>
                  <a:gd name="T4" fmla="*/ 0 w 81"/>
                  <a:gd name="T5" fmla="*/ 58 h 82"/>
                  <a:gd name="T6" fmla="*/ 58 w 81"/>
                  <a:gd name="T7" fmla="*/ 82 h 82"/>
                  <a:gd name="T8" fmla="*/ 81 w 81"/>
                  <a:gd name="T9" fmla="*/ 23 h 82"/>
                </a:gdLst>
                <a:ahLst/>
                <a:cxnLst>
                  <a:cxn ang="0">
                    <a:pos x="T0" y="T1"/>
                  </a:cxn>
                  <a:cxn ang="0">
                    <a:pos x="T2" y="T3"/>
                  </a:cxn>
                  <a:cxn ang="0">
                    <a:pos x="T4" y="T5"/>
                  </a:cxn>
                  <a:cxn ang="0">
                    <a:pos x="T6" y="T7"/>
                  </a:cxn>
                  <a:cxn ang="0">
                    <a:pos x="T8" y="T9"/>
                  </a:cxn>
                </a:cxnLst>
                <a:rect l="0" t="0" r="r" b="b"/>
                <a:pathLst>
                  <a:path w="81" h="82">
                    <a:moveTo>
                      <a:pt x="81" y="23"/>
                    </a:moveTo>
                    <a:lnTo>
                      <a:pt x="23" y="0"/>
                    </a:lnTo>
                    <a:lnTo>
                      <a:pt x="0" y="58"/>
                    </a:lnTo>
                    <a:lnTo>
                      <a:pt x="58" y="82"/>
                    </a:lnTo>
                    <a:lnTo>
                      <a:pt x="81" y="2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82" name="íšľîḋe" descr="b7dd6c91-efbe-4135-ad80-f5bb97680a97"/>
              <p:cNvSpPr/>
              <p:nvPr/>
            </p:nvSpPr>
            <p:spPr bwMode="auto">
              <a:xfrm>
                <a:off x="10294013" y="2100679"/>
                <a:ext cx="84269" cy="83242"/>
              </a:xfrm>
              <a:custGeom>
                <a:avLst/>
                <a:gdLst>
                  <a:gd name="T0" fmla="*/ 82 w 82"/>
                  <a:gd name="T1" fmla="*/ 22 h 81"/>
                  <a:gd name="T2" fmla="*/ 23 w 82"/>
                  <a:gd name="T3" fmla="*/ 0 h 81"/>
                  <a:gd name="T4" fmla="*/ 0 w 82"/>
                  <a:gd name="T5" fmla="*/ 57 h 81"/>
                  <a:gd name="T6" fmla="*/ 58 w 82"/>
                  <a:gd name="T7" fmla="*/ 81 h 81"/>
                  <a:gd name="T8" fmla="*/ 82 w 82"/>
                  <a:gd name="T9" fmla="*/ 22 h 81"/>
                </a:gdLst>
                <a:ahLst/>
                <a:cxnLst>
                  <a:cxn ang="0">
                    <a:pos x="T0" y="T1"/>
                  </a:cxn>
                  <a:cxn ang="0">
                    <a:pos x="T2" y="T3"/>
                  </a:cxn>
                  <a:cxn ang="0">
                    <a:pos x="T4" y="T5"/>
                  </a:cxn>
                  <a:cxn ang="0">
                    <a:pos x="T6" y="T7"/>
                  </a:cxn>
                  <a:cxn ang="0">
                    <a:pos x="T8" y="T9"/>
                  </a:cxn>
                </a:cxnLst>
                <a:rect l="0" t="0" r="r" b="b"/>
                <a:pathLst>
                  <a:path w="82" h="81">
                    <a:moveTo>
                      <a:pt x="82" y="22"/>
                    </a:moveTo>
                    <a:lnTo>
                      <a:pt x="23" y="0"/>
                    </a:lnTo>
                    <a:lnTo>
                      <a:pt x="0" y="57"/>
                    </a:lnTo>
                    <a:lnTo>
                      <a:pt x="58" y="81"/>
                    </a:lnTo>
                    <a:lnTo>
                      <a:pt x="82" y="22"/>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83" name="íṣlíḋé" descr="d21cce49-7a69-41d0-9f83-54bc46aa7159"/>
              <p:cNvSpPr/>
              <p:nvPr/>
            </p:nvSpPr>
            <p:spPr bwMode="auto">
              <a:xfrm>
                <a:off x="10359784" y="2139731"/>
                <a:ext cx="120238" cy="174704"/>
              </a:xfrm>
              <a:custGeom>
                <a:avLst/>
                <a:gdLst>
                  <a:gd name="T0" fmla="*/ 59 w 117"/>
                  <a:gd name="T1" fmla="*/ 0 h 170"/>
                  <a:gd name="T2" fmla="*/ 35 w 117"/>
                  <a:gd name="T3" fmla="*/ 59 h 170"/>
                  <a:gd name="T4" fmla="*/ 0 w 117"/>
                  <a:gd name="T5" fmla="*/ 148 h 170"/>
                  <a:gd name="T6" fmla="*/ 59 w 117"/>
                  <a:gd name="T7" fmla="*/ 170 h 170"/>
                  <a:gd name="T8" fmla="*/ 94 w 117"/>
                  <a:gd name="T9" fmla="*/ 81 h 170"/>
                  <a:gd name="T10" fmla="*/ 117 w 117"/>
                  <a:gd name="T11" fmla="*/ 23 h 170"/>
                  <a:gd name="T12" fmla="*/ 59 w 11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117" h="170">
                    <a:moveTo>
                      <a:pt x="59" y="0"/>
                    </a:moveTo>
                    <a:lnTo>
                      <a:pt x="35" y="59"/>
                    </a:lnTo>
                    <a:lnTo>
                      <a:pt x="0" y="148"/>
                    </a:lnTo>
                    <a:lnTo>
                      <a:pt x="59" y="170"/>
                    </a:lnTo>
                    <a:lnTo>
                      <a:pt x="94" y="81"/>
                    </a:lnTo>
                    <a:lnTo>
                      <a:pt x="117" y="23"/>
                    </a:lnTo>
                    <a:lnTo>
                      <a:pt x="59" y="0"/>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325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84" name="íṥľidê" descr="e0c036e0-3bb8-49a0-ac20-f9eec4a66810"/>
              <p:cNvSpPr/>
              <p:nvPr/>
            </p:nvSpPr>
            <p:spPr bwMode="auto">
              <a:xfrm>
                <a:off x="9512983" y="1687555"/>
                <a:ext cx="83242" cy="83242"/>
              </a:xfrm>
              <a:custGeom>
                <a:avLst/>
                <a:gdLst>
                  <a:gd name="T0" fmla="*/ 81 w 81"/>
                  <a:gd name="T1" fmla="*/ 24 h 81"/>
                  <a:gd name="T2" fmla="*/ 23 w 81"/>
                  <a:gd name="T3" fmla="*/ 0 h 81"/>
                  <a:gd name="T4" fmla="*/ 0 w 81"/>
                  <a:gd name="T5" fmla="*/ 59 h 81"/>
                  <a:gd name="T6" fmla="*/ 59 w 81"/>
                  <a:gd name="T7" fmla="*/ 81 h 81"/>
                  <a:gd name="T8" fmla="*/ 81 w 81"/>
                  <a:gd name="T9" fmla="*/ 24 h 81"/>
                </a:gdLst>
                <a:ahLst/>
                <a:cxnLst>
                  <a:cxn ang="0">
                    <a:pos x="T0" y="T1"/>
                  </a:cxn>
                  <a:cxn ang="0">
                    <a:pos x="T2" y="T3"/>
                  </a:cxn>
                  <a:cxn ang="0">
                    <a:pos x="T4" y="T5"/>
                  </a:cxn>
                  <a:cxn ang="0">
                    <a:pos x="T6" y="T7"/>
                  </a:cxn>
                  <a:cxn ang="0">
                    <a:pos x="T8" y="T9"/>
                  </a:cxn>
                </a:cxnLst>
                <a:rect l="0" t="0" r="r" b="b"/>
                <a:pathLst>
                  <a:path w="81" h="81">
                    <a:moveTo>
                      <a:pt x="81" y="24"/>
                    </a:moveTo>
                    <a:lnTo>
                      <a:pt x="23" y="0"/>
                    </a:lnTo>
                    <a:lnTo>
                      <a:pt x="0" y="59"/>
                    </a:lnTo>
                    <a:lnTo>
                      <a:pt x="59" y="81"/>
                    </a:lnTo>
                    <a:lnTo>
                      <a:pt x="81" y="24"/>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85" name="îSḷîḋè" descr="7937740f-ac45-4fb7-9c7f-4fbefe0c4992"/>
              <p:cNvSpPr/>
              <p:nvPr/>
            </p:nvSpPr>
            <p:spPr bwMode="auto">
              <a:xfrm>
                <a:off x="9615750" y="1727635"/>
                <a:ext cx="83242" cy="84269"/>
              </a:xfrm>
              <a:custGeom>
                <a:avLst/>
                <a:gdLst>
                  <a:gd name="T0" fmla="*/ 81 w 81"/>
                  <a:gd name="T1" fmla="*/ 24 h 82"/>
                  <a:gd name="T2" fmla="*/ 22 w 81"/>
                  <a:gd name="T3" fmla="*/ 0 h 82"/>
                  <a:gd name="T4" fmla="*/ 0 w 81"/>
                  <a:gd name="T5" fmla="*/ 59 h 82"/>
                  <a:gd name="T6" fmla="*/ 59 w 81"/>
                  <a:gd name="T7" fmla="*/ 82 h 82"/>
                  <a:gd name="T8" fmla="*/ 81 w 81"/>
                  <a:gd name="T9" fmla="*/ 24 h 82"/>
                </a:gdLst>
                <a:ahLst/>
                <a:cxnLst>
                  <a:cxn ang="0">
                    <a:pos x="T0" y="T1"/>
                  </a:cxn>
                  <a:cxn ang="0">
                    <a:pos x="T2" y="T3"/>
                  </a:cxn>
                  <a:cxn ang="0">
                    <a:pos x="T4" y="T5"/>
                  </a:cxn>
                  <a:cxn ang="0">
                    <a:pos x="T6" y="T7"/>
                  </a:cxn>
                  <a:cxn ang="0">
                    <a:pos x="T8" y="T9"/>
                  </a:cxn>
                </a:cxnLst>
                <a:rect l="0" t="0" r="r" b="b"/>
                <a:pathLst>
                  <a:path w="81" h="82">
                    <a:moveTo>
                      <a:pt x="81" y="24"/>
                    </a:moveTo>
                    <a:lnTo>
                      <a:pt x="22" y="0"/>
                    </a:lnTo>
                    <a:lnTo>
                      <a:pt x="0" y="59"/>
                    </a:lnTo>
                    <a:lnTo>
                      <a:pt x="59" y="82"/>
                    </a:lnTo>
                    <a:lnTo>
                      <a:pt x="81" y="24"/>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86" name="iṣ1ïdê" descr="f6588032-9292-4df4-9216-1829923af825"/>
              <p:cNvSpPr/>
              <p:nvPr/>
            </p:nvSpPr>
            <p:spPr bwMode="auto">
              <a:xfrm>
                <a:off x="9718517" y="1767714"/>
                <a:ext cx="82214" cy="84269"/>
              </a:xfrm>
              <a:custGeom>
                <a:avLst/>
                <a:gdLst>
                  <a:gd name="T0" fmla="*/ 80 w 80"/>
                  <a:gd name="T1" fmla="*/ 23 h 82"/>
                  <a:gd name="T2" fmla="*/ 22 w 80"/>
                  <a:gd name="T3" fmla="*/ 0 h 82"/>
                  <a:gd name="T4" fmla="*/ 0 w 80"/>
                  <a:gd name="T5" fmla="*/ 58 h 82"/>
                  <a:gd name="T6" fmla="*/ 57 w 80"/>
                  <a:gd name="T7" fmla="*/ 82 h 82"/>
                  <a:gd name="T8" fmla="*/ 80 w 80"/>
                  <a:gd name="T9" fmla="*/ 23 h 82"/>
                </a:gdLst>
                <a:ahLst/>
                <a:cxnLst>
                  <a:cxn ang="0">
                    <a:pos x="T0" y="T1"/>
                  </a:cxn>
                  <a:cxn ang="0">
                    <a:pos x="T2" y="T3"/>
                  </a:cxn>
                  <a:cxn ang="0">
                    <a:pos x="T4" y="T5"/>
                  </a:cxn>
                  <a:cxn ang="0">
                    <a:pos x="T6" y="T7"/>
                  </a:cxn>
                  <a:cxn ang="0">
                    <a:pos x="T8" y="T9"/>
                  </a:cxn>
                </a:cxnLst>
                <a:rect l="0" t="0" r="r" b="b"/>
                <a:pathLst>
                  <a:path w="80" h="82">
                    <a:moveTo>
                      <a:pt x="80" y="23"/>
                    </a:moveTo>
                    <a:lnTo>
                      <a:pt x="22" y="0"/>
                    </a:lnTo>
                    <a:lnTo>
                      <a:pt x="0" y="58"/>
                    </a:lnTo>
                    <a:lnTo>
                      <a:pt x="57" y="82"/>
                    </a:lnTo>
                    <a:lnTo>
                      <a:pt x="80" y="2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87" name="ïŝ1îdè" descr="985c1477-912f-44df-b05b-e89dbaa15222"/>
              <p:cNvSpPr/>
              <p:nvPr/>
            </p:nvSpPr>
            <p:spPr bwMode="auto">
              <a:xfrm>
                <a:off x="9819229" y="1807793"/>
                <a:ext cx="84269" cy="84269"/>
              </a:xfrm>
              <a:custGeom>
                <a:avLst/>
                <a:gdLst>
                  <a:gd name="T0" fmla="*/ 82 w 82"/>
                  <a:gd name="T1" fmla="*/ 23 h 82"/>
                  <a:gd name="T2" fmla="*/ 23 w 82"/>
                  <a:gd name="T3" fmla="*/ 0 h 82"/>
                  <a:gd name="T4" fmla="*/ 0 w 82"/>
                  <a:gd name="T5" fmla="*/ 58 h 82"/>
                  <a:gd name="T6" fmla="*/ 59 w 82"/>
                  <a:gd name="T7" fmla="*/ 82 h 82"/>
                  <a:gd name="T8" fmla="*/ 82 w 82"/>
                  <a:gd name="T9" fmla="*/ 23 h 82"/>
                </a:gdLst>
                <a:ahLst/>
                <a:cxnLst>
                  <a:cxn ang="0">
                    <a:pos x="T0" y="T1"/>
                  </a:cxn>
                  <a:cxn ang="0">
                    <a:pos x="T2" y="T3"/>
                  </a:cxn>
                  <a:cxn ang="0">
                    <a:pos x="T4" y="T5"/>
                  </a:cxn>
                  <a:cxn ang="0">
                    <a:pos x="T6" y="T7"/>
                  </a:cxn>
                  <a:cxn ang="0">
                    <a:pos x="T8" y="T9"/>
                  </a:cxn>
                </a:cxnLst>
                <a:rect l="0" t="0" r="r" b="b"/>
                <a:pathLst>
                  <a:path w="82" h="82">
                    <a:moveTo>
                      <a:pt x="82" y="23"/>
                    </a:moveTo>
                    <a:lnTo>
                      <a:pt x="23" y="0"/>
                    </a:lnTo>
                    <a:lnTo>
                      <a:pt x="0" y="58"/>
                    </a:lnTo>
                    <a:lnTo>
                      <a:pt x="59" y="82"/>
                    </a:lnTo>
                    <a:lnTo>
                      <a:pt x="82" y="2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88" name="iś1ïḋe" descr="a660a61c-327f-4a83-b673-956615792675"/>
              <p:cNvSpPr/>
              <p:nvPr/>
            </p:nvSpPr>
            <p:spPr bwMode="auto">
              <a:xfrm>
                <a:off x="9921996" y="1847872"/>
                <a:ext cx="83242" cy="83242"/>
              </a:xfrm>
              <a:custGeom>
                <a:avLst/>
                <a:gdLst>
                  <a:gd name="T0" fmla="*/ 81 w 81"/>
                  <a:gd name="T1" fmla="*/ 23 h 81"/>
                  <a:gd name="T2" fmla="*/ 23 w 81"/>
                  <a:gd name="T3" fmla="*/ 0 h 81"/>
                  <a:gd name="T4" fmla="*/ 0 w 81"/>
                  <a:gd name="T5" fmla="*/ 58 h 81"/>
                  <a:gd name="T6" fmla="*/ 58 w 81"/>
                  <a:gd name="T7" fmla="*/ 81 h 81"/>
                  <a:gd name="T8" fmla="*/ 81 w 81"/>
                  <a:gd name="T9" fmla="*/ 23 h 81"/>
                </a:gdLst>
                <a:ahLst/>
                <a:cxnLst>
                  <a:cxn ang="0">
                    <a:pos x="T0" y="T1"/>
                  </a:cxn>
                  <a:cxn ang="0">
                    <a:pos x="T2" y="T3"/>
                  </a:cxn>
                  <a:cxn ang="0">
                    <a:pos x="T4" y="T5"/>
                  </a:cxn>
                  <a:cxn ang="0">
                    <a:pos x="T6" y="T7"/>
                  </a:cxn>
                  <a:cxn ang="0">
                    <a:pos x="T8" y="T9"/>
                  </a:cxn>
                </a:cxnLst>
                <a:rect l="0" t="0" r="r" b="b"/>
                <a:pathLst>
                  <a:path w="81" h="81">
                    <a:moveTo>
                      <a:pt x="81" y="23"/>
                    </a:moveTo>
                    <a:lnTo>
                      <a:pt x="23" y="0"/>
                    </a:lnTo>
                    <a:lnTo>
                      <a:pt x="0" y="58"/>
                    </a:lnTo>
                    <a:lnTo>
                      <a:pt x="58" y="81"/>
                    </a:lnTo>
                    <a:lnTo>
                      <a:pt x="81" y="2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89" name="islïḑé" descr="c689fd5d-fa16-4d80-8813-af12fe98b5b6"/>
              <p:cNvSpPr/>
              <p:nvPr/>
            </p:nvSpPr>
            <p:spPr bwMode="auto">
              <a:xfrm>
                <a:off x="10023736" y="1887952"/>
                <a:ext cx="83242" cy="83242"/>
              </a:xfrm>
              <a:custGeom>
                <a:avLst/>
                <a:gdLst>
                  <a:gd name="T0" fmla="*/ 81 w 81"/>
                  <a:gd name="T1" fmla="*/ 22 h 81"/>
                  <a:gd name="T2" fmla="*/ 23 w 81"/>
                  <a:gd name="T3" fmla="*/ 0 h 81"/>
                  <a:gd name="T4" fmla="*/ 0 w 81"/>
                  <a:gd name="T5" fmla="*/ 59 h 81"/>
                  <a:gd name="T6" fmla="*/ 59 w 81"/>
                  <a:gd name="T7" fmla="*/ 81 h 81"/>
                  <a:gd name="T8" fmla="*/ 81 w 81"/>
                  <a:gd name="T9" fmla="*/ 22 h 81"/>
                </a:gdLst>
                <a:ahLst/>
                <a:cxnLst>
                  <a:cxn ang="0">
                    <a:pos x="T0" y="T1"/>
                  </a:cxn>
                  <a:cxn ang="0">
                    <a:pos x="T2" y="T3"/>
                  </a:cxn>
                  <a:cxn ang="0">
                    <a:pos x="T4" y="T5"/>
                  </a:cxn>
                  <a:cxn ang="0">
                    <a:pos x="T6" y="T7"/>
                  </a:cxn>
                  <a:cxn ang="0">
                    <a:pos x="T8" y="T9"/>
                  </a:cxn>
                </a:cxnLst>
                <a:rect l="0" t="0" r="r" b="b"/>
                <a:pathLst>
                  <a:path w="81" h="81">
                    <a:moveTo>
                      <a:pt x="81" y="22"/>
                    </a:moveTo>
                    <a:lnTo>
                      <a:pt x="23" y="0"/>
                    </a:lnTo>
                    <a:lnTo>
                      <a:pt x="0" y="59"/>
                    </a:lnTo>
                    <a:lnTo>
                      <a:pt x="59" y="81"/>
                    </a:lnTo>
                    <a:lnTo>
                      <a:pt x="81" y="22"/>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90" name="îs1iḑè" descr="6a901a39-074a-4681-8e16-3afb1d13d950"/>
              <p:cNvSpPr/>
              <p:nvPr/>
            </p:nvSpPr>
            <p:spPr bwMode="auto">
              <a:xfrm>
                <a:off x="9987767" y="1928030"/>
                <a:ext cx="221977" cy="175732"/>
              </a:xfrm>
              <a:custGeom>
                <a:avLst/>
                <a:gdLst>
                  <a:gd name="T0" fmla="*/ 157 w 216"/>
                  <a:gd name="T1" fmla="*/ 0 h 171"/>
                  <a:gd name="T2" fmla="*/ 122 w 216"/>
                  <a:gd name="T3" fmla="*/ 89 h 171"/>
                  <a:gd name="T4" fmla="*/ 81 w 216"/>
                  <a:gd name="T5" fmla="*/ 74 h 171"/>
                  <a:gd name="T6" fmla="*/ 24 w 216"/>
                  <a:gd name="T7" fmla="*/ 50 h 171"/>
                  <a:gd name="T8" fmla="*/ 0 w 216"/>
                  <a:gd name="T9" fmla="*/ 109 h 171"/>
                  <a:gd name="T10" fmla="*/ 59 w 216"/>
                  <a:gd name="T11" fmla="*/ 132 h 171"/>
                  <a:gd name="T12" fmla="*/ 100 w 216"/>
                  <a:gd name="T13" fmla="*/ 148 h 171"/>
                  <a:gd name="T14" fmla="*/ 158 w 216"/>
                  <a:gd name="T15" fmla="*/ 171 h 171"/>
                  <a:gd name="T16" fmla="*/ 181 w 216"/>
                  <a:gd name="T17" fmla="*/ 112 h 171"/>
                  <a:gd name="T18" fmla="*/ 216 w 216"/>
                  <a:gd name="T19" fmla="*/ 22 h 171"/>
                  <a:gd name="T20" fmla="*/ 157 w 216"/>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171">
                    <a:moveTo>
                      <a:pt x="157" y="0"/>
                    </a:moveTo>
                    <a:lnTo>
                      <a:pt x="122" y="89"/>
                    </a:lnTo>
                    <a:lnTo>
                      <a:pt x="81" y="74"/>
                    </a:lnTo>
                    <a:lnTo>
                      <a:pt x="24" y="50"/>
                    </a:lnTo>
                    <a:lnTo>
                      <a:pt x="0" y="109"/>
                    </a:lnTo>
                    <a:lnTo>
                      <a:pt x="59" y="132"/>
                    </a:lnTo>
                    <a:lnTo>
                      <a:pt x="100" y="148"/>
                    </a:lnTo>
                    <a:lnTo>
                      <a:pt x="158" y="171"/>
                    </a:lnTo>
                    <a:lnTo>
                      <a:pt x="181" y="112"/>
                    </a:lnTo>
                    <a:lnTo>
                      <a:pt x="216" y="22"/>
                    </a:lnTo>
                    <a:lnTo>
                      <a:pt x="157" y="0"/>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325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91" name="ï$liḑe" descr="c7f0eea8-0ecc-4b01-9382-9948d44190ff"/>
              <p:cNvSpPr/>
              <p:nvPr/>
            </p:nvSpPr>
            <p:spPr bwMode="auto">
              <a:xfrm>
                <a:off x="10227215" y="1968110"/>
                <a:ext cx="84269" cy="83242"/>
              </a:xfrm>
              <a:custGeom>
                <a:avLst/>
                <a:gdLst>
                  <a:gd name="T0" fmla="*/ 82 w 82"/>
                  <a:gd name="T1" fmla="*/ 22 h 81"/>
                  <a:gd name="T2" fmla="*/ 24 w 82"/>
                  <a:gd name="T3" fmla="*/ 0 h 81"/>
                  <a:gd name="T4" fmla="*/ 0 w 82"/>
                  <a:gd name="T5" fmla="*/ 58 h 81"/>
                  <a:gd name="T6" fmla="*/ 59 w 82"/>
                  <a:gd name="T7" fmla="*/ 81 h 81"/>
                  <a:gd name="T8" fmla="*/ 82 w 82"/>
                  <a:gd name="T9" fmla="*/ 22 h 81"/>
                </a:gdLst>
                <a:ahLst/>
                <a:cxnLst>
                  <a:cxn ang="0">
                    <a:pos x="T0" y="T1"/>
                  </a:cxn>
                  <a:cxn ang="0">
                    <a:pos x="T2" y="T3"/>
                  </a:cxn>
                  <a:cxn ang="0">
                    <a:pos x="T4" y="T5"/>
                  </a:cxn>
                  <a:cxn ang="0">
                    <a:pos x="T6" y="T7"/>
                  </a:cxn>
                  <a:cxn ang="0">
                    <a:pos x="T8" y="T9"/>
                  </a:cxn>
                </a:cxnLst>
                <a:rect l="0" t="0" r="r" b="b"/>
                <a:pathLst>
                  <a:path w="82" h="81">
                    <a:moveTo>
                      <a:pt x="82" y="22"/>
                    </a:moveTo>
                    <a:lnTo>
                      <a:pt x="24" y="0"/>
                    </a:lnTo>
                    <a:lnTo>
                      <a:pt x="0" y="58"/>
                    </a:lnTo>
                    <a:lnTo>
                      <a:pt x="59" y="81"/>
                    </a:lnTo>
                    <a:lnTo>
                      <a:pt x="82" y="22"/>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92" name="iṥḻiḑe" descr="63492b69-58f4-4bd7-b4ee-6d4cf4688604"/>
              <p:cNvSpPr/>
              <p:nvPr/>
            </p:nvSpPr>
            <p:spPr bwMode="auto">
              <a:xfrm>
                <a:off x="10329982" y="2007161"/>
                <a:ext cx="84269" cy="83242"/>
              </a:xfrm>
              <a:custGeom>
                <a:avLst/>
                <a:gdLst>
                  <a:gd name="T0" fmla="*/ 82 w 82"/>
                  <a:gd name="T1" fmla="*/ 24 h 81"/>
                  <a:gd name="T2" fmla="*/ 23 w 82"/>
                  <a:gd name="T3" fmla="*/ 0 h 81"/>
                  <a:gd name="T4" fmla="*/ 0 w 82"/>
                  <a:gd name="T5" fmla="*/ 59 h 81"/>
                  <a:gd name="T6" fmla="*/ 59 w 82"/>
                  <a:gd name="T7" fmla="*/ 81 h 81"/>
                  <a:gd name="T8" fmla="*/ 82 w 82"/>
                  <a:gd name="T9" fmla="*/ 24 h 81"/>
                </a:gdLst>
                <a:ahLst/>
                <a:cxnLst>
                  <a:cxn ang="0">
                    <a:pos x="T0" y="T1"/>
                  </a:cxn>
                  <a:cxn ang="0">
                    <a:pos x="T2" y="T3"/>
                  </a:cxn>
                  <a:cxn ang="0">
                    <a:pos x="T4" y="T5"/>
                  </a:cxn>
                  <a:cxn ang="0">
                    <a:pos x="T6" y="T7"/>
                  </a:cxn>
                  <a:cxn ang="0">
                    <a:pos x="T8" y="T9"/>
                  </a:cxn>
                </a:cxnLst>
                <a:rect l="0" t="0" r="r" b="b"/>
                <a:pathLst>
                  <a:path w="82" h="81">
                    <a:moveTo>
                      <a:pt x="82" y="24"/>
                    </a:moveTo>
                    <a:lnTo>
                      <a:pt x="23" y="0"/>
                    </a:lnTo>
                    <a:lnTo>
                      <a:pt x="0" y="59"/>
                    </a:lnTo>
                    <a:lnTo>
                      <a:pt x="59" y="81"/>
                    </a:lnTo>
                    <a:lnTo>
                      <a:pt x="82" y="24"/>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93" name="íṡlíḍê" descr="339cf89b-dbd4-4855-9eb7-a4e34ca01480"/>
              <p:cNvSpPr/>
              <p:nvPr/>
            </p:nvSpPr>
            <p:spPr bwMode="auto">
              <a:xfrm>
                <a:off x="10432750" y="2047240"/>
                <a:ext cx="82214" cy="84269"/>
              </a:xfrm>
              <a:custGeom>
                <a:avLst/>
                <a:gdLst>
                  <a:gd name="T0" fmla="*/ 80 w 80"/>
                  <a:gd name="T1" fmla="*/ 23 h 82"/>
                  <a:gd name="T2" fmla="*/ 23 w 80"/>
                  <a:gd name="T3" fmla="*/ 0 h 82"/>
                  <a:gd name="T4" fmla="*/ 0 w 80"/>
                  <a:gd name="T5" fmla="*/ 59 h 82"/>
                  <a:gd name="T6" fmla="*/ 58 w 80"/>
                  <a:gd name="T7" fmla="*/ 82 h 82"/>
                  <a:gd name="T8" fmla="*/ 80 w 80"/>
                  <a:gd name="T9" fmla="*/ 23 h 82"/>
                </a:gdLst>
                <a:ahLst/>
                <a:cxnLst>
                  <a:cxn ang="0">
                    <a:pos x="T0" y="T1"/>
                  </a:cxn>
                  <a:cxn ang="0">
                    <a:pos x="T2" y="T3"/>
                  </a:cxn>
                  <a:cxn ang="0">
                    <a:pos x="T4" y="T5"/>
                  </a:cxn>
                  <a:cxn ang="0">
                    <a:pos x="T6" y="T7"/>
                  </a:cxn>
                  <a:cxn ang="0">
                    <a:pos x="T8" y="T9"/>
                  </a:cxn>
                </a:cxnLst>
                <a:rect l="0" t="0" r="r" b="b"/>
                <a:pathLst>
                  <a:path w="80" h="82">
                    <a:moveTo>
                      <a:pt x="80" y="23"/>
                    </a:moveTo>
                    <a:lnTo>
                      <a:pt x="23" y="0"/>
                    </a:lnTo>
                    <a:lnTo>
                      <a:pt x="0" y="59"/>
                    </a:lnTo>
                    <a:lnTo>
                      <a:pt x="58" y="82"/>
                    </a:lnTo>
                    <a:lnTo>
                      <a:pt x="80" y="2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94" name="ïṣḻíďé" descr="2bf607b2-613c-4700-99b7-299421ee0df7"/>
              <p:cNvSpPr/>
              <p:nvPr/>
            </p:nvSpPr>
            <p:spPr bwMode="auto">
              <a:xfrm>
                <a:off x="9549979" y="1596093"/>
                <a:ext cx="184981" cy="123320"/>
              </a:xfrm>
              <a:custGeom>
                <a:avLst/>
                <a:gdLst>
                  <a:gd name="T0" fmla="*/ 121 w 180"/>
                  <a:gd name="T1" fmla="*/ 39 h 120"/>
                  <a:gd name="T2" fmla="*/ 22 w 180"/>
                  <a:gd name="T3" fmla="*/ 0 h 120"/>
                  <a:gd name="T4" fmla="*/ 0 w 180"/>
                  <a:gd name="T5" fmla="*/ 58 h 120"/>
                  <a:gd name="T6" fmla="*/ 99 w 180"/>
                  <a:gd name="T7" fmla="*/ 98 h 120"/>
                  <a:gd name="T8" fmla="*/ 158 w 180"/>
                  <a:gd name="T9" fmla="*/ 120 h 120"/>
                  <a:gd name="T10" fmla="*/ 180 w 180"/>
                  <a:gd name="T11" fmla="*/ 61 h 120"/>
                  <a:gd name="T12" fmla="*/ 121 w 180"/>
                  <a:gd name="T13" fmla="*/ 39 h 120"/>
                </a:gdLst>
                <a:ahLst/>
                <a:cxnLst>
                  <a:cxn ang="0">
                    <a:pos x="T0" y="T1"/>
                  </a:cxn>
                  <a:cxn ang="0">
                    <a:pos x="T2" y="T3"/>
                  </a:cxn>
                  <a:cxn ang="0">
                    <a:pos x="T4" y="T5"/>
                  </a:cxn>
                  <a:cxn ang="0">
                    <a:pos x="T6" y="T7"/>
                  </a:cxn>
                  <a:cxn ang="0">
                    <a:pos x="T8" y="T9"/>
                  </a:cxn>
                  <a:cxn ang="0">
                    <a:pos x="T10" y="T11"/>
                  </a:cxn>
                  <a:cxn ang="0">
                    <a:pos x="T12" y="T13"/>
                  </a:cxn>
                </a:cxnLst>
                <a:rect l="0" t="0" r="r" b="b"/>
                <a:pathLst>
                  <a:path w="180" h="120">
                    <a:moveTo>
                      <a:pt x="121" y="39"/>
                    </a:moveTo>
                    <a:lnTo>
                      <a:pt x="22" y="0"/>
                    </a:lnTo>
                    <a:lnTo>
                      <a:pt x="0" y="58"/>
                    </a:lnTo>
                    <a:lnTo>
                      <a:pt x="99" y="98"/>
                    </a:lnTo>
                    <a:lnTo>
                      <a:pt x="158" y="120"/>
                    </a:lnTo>
                    <a:lnTo>
                      <a:pt x="180" y="61"/>
                    </a:lnTo>
                    <a:lnTo>
                      <a:pt x="121" y="39"/>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95" name="îṩľïďé" descr="762a8b52-4751-48c6-bc78-328510b7868f"/>
              <p:cNvSpPr/>
              <p:nvPr/>
            </p:nvSpPr>
            <p:spPr bwMode="auto">
              <a:xfrm>
                <a:off x="9753458" y="1676251"/>
                <a:ext cx="84269" cy="83242"/>
              </a:xfrm>
              <a:custGeom>
                <a:avLst/>
                <a:gdLst>
                  <a:gd name="T0" fmla="*/ 82 w 82"/>
                  <a:gd name="T1" fmla="*/ 22 h 81"/>
                  <a:gd name="T2" fmla="*/ 23 w 82"/>
                  <a:gd name="T3" fmla="*/ 0 h 81"/>
                  <a:gd name="T4" fmla="*/ 0 w 82"/>
                  <a:gd name="T5" fmla="*/ 58 h 81"/>
                  <a:gd name="T6" fmla="*/ 58 w 82"/>
                  <a:gd name="T7" fmla="*/ 81 h 81"/>
                  <a:gd name="T8" fmla="*/ 82 w 82"/>
                  <a:gd name="T9" fmla="*/ 22 h 81"/>
                </a:gdLst>
                <a:ahLst/>
                <a:cxnLst>
                  <a:cxn ang="0">
                    <a:pos x="T0" y="T1"/>
                  </a:cxn>
                  <a:cxn ang="0">
                    <a:pos x="T2" y="T3"/>
                  </a:cxn>
                  <a:cxn ang="0">
                    <a:pos x="T4" y="T5"/>
                  </a:cxn>
                  <a:cxn ang="0">
                    <a:pos x="T6" y="T7"/>
                  </a:cxn>
                  <a:cxn ang="0">
                    <a:pos x="T8" y="T9"/>
                  </a:cxn>
                </a:cxnLst>
                <a:rect l="0" t="0" r="r" b="b"/>
                <a:pathLst>
                  <a:path w="82" h="81">
                    <a:moveTo>
                      <a:pt x="82" y="22"/>
                    </a:moveTo>
                    <a:lnTo>
                      <a:pt x="23" y="0"/>
                    </a:lnTo>
                    <a:lnTo>
                      <a:pt x="0" y="58"/>
                    </a:lnTo>
                    <a:lnTo>
                      <a:pt x="58" y="81"/>
                    </a:lnTo>
                    <a:lnTo>
                      <a:pt x="82" y="22"/>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96" name="îSļïḍè" descr="461de7c8-841a-4c13-9334-ae42f7ecfa2c"/>
              <p:cNvSpPr/>
              <p:nvPr/>
            </p:nvSpPr>
            <p:spPr bwMode="auto">
              <a:xfrm>
                <a:off x="9855198" y="1715303"/>
                <a:ext cx="84269" cy="83242"/>
              </a:xfrm>
              <a:custGeom>
                <a:avLst/>
                <a:gdLst>
                  <a:gd name="T0" fmla="*/ 82 w 82"/>
                  <a:gd name="T1" fmla="*/ 23 h 81"/>
                  <a:gd name="T2" fmla="*/ 24 w 82"/>
                  <a:gd name="T3" fmla="*/ 0 h 81"/>
                  <a:gd name="T4" fmla="*/ 0 w 82"/>
                  <a:gd name="T5" fmla="*/ 59 h 81"/>
                  <a:gd name="T6" fmla="*/ 59 w 82"/>
                  <a:gd name="T7" fmla="*/ 81 h 81"/>
                  <a:gd name="T8" fmla="*/ 82 w 82"/>
                  <a:gd name="T9" fmla="*/ 23 h 81"/>
                </a:gdLst>
                <a:ahLst/>
                <a:cxnLst>
                  <a:cxn ang="0">
                    <a:pos x="T0" y="T1"/>
                  </a:cxn>
                  <a:cxn ang="0">
                    <a:pos x="T2" y="T3"/>
                  </a:cxn>
                  <a:cxn ang="0">
                    <a:pos x="T4" y="T5"/>
                  </a:cxn>
                  <a:cxn ang="0">
                    <a:pos x="T6" y="T7"/>
                  </a:cxn>
                  <a:cxn ang="0">
                    <a:pos x="T8" y="T9"/>
                  </a:cxn>
                </a:cxnLst>
                <a:rect l="0" t="0" r="r" b="b"/>
                <a:pathLst>
                  <a:path w="82" h="81">
                    <a:moveTo>
                      <a:pt x="82" y="23"/>
                    </a:moveTo>
                    <a:lnTo>
                      <a:pt x="24" y="0"/>
                    </a:lnTo>
                    <a:lnTo>
                      <a:pt x="0" y="59"/>
                    </a:lnTo>
                    <a:lnTo>
                      <a:pt x="59" y="81"/>
                    </a:lnTo>
                    <a:lnTo>
                      <a:pt x="82" y="2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97" name="işḷiḑé" descr="66a8ca3c-2b51-43f1-b9e4-60013c9372b5"/>
              <p:cNvSpPr/>
              <p:nvPr/>
            </p:nvSpPr>
            <p:spPr bwMode="auto">
              <a:xfrm>
                <a:off x="9957965" y="1755382"/>
                <a:ext cx="83242" cy="83242"/>
              </a:xfrm>
              <a:custGeom>
                <a:avLst/>
                <a:gdLst>
                  <a:gd name="T0" fmla="*/ 81 w 81"/>
                  <a:gd name="T1" fmla="*/ 24 h 81"/>
                  <a:gd name="T2" fmla="*/ 22 w 81"/>
                  <a:gd name="T3" fmla="*/ 0 h 81"/>
                  <a:gd name="T4" fmla="*/ 0 w 81"/>
                  <a:gd name="T5" fmla="*/ 59 h 81"/>
                  <a:gd name="T6" fmla="*/ 58 w 81"/>
                  <a:gd name="T7" fmla="*/ 81 h 81"/>
                  <a:gd name="T8" fmla="*/ 81 w 81"/>
                  <a:gd name="T9" fmla="*/ 24 h 81"/>
                </a:gdLst>
                <a:ahLst/>
                <a:cxnLst>
                  <a:cxn ang="0">
                    <a:pos x="T0" y="T1"/>
                  </a:cxn>
                  <a:cxn ang="0">
                    <a:pos x="T2" y="T3"/>
                  </a:cxn>
                  <a:cxn ang="0">
                    <a:pos x="T4" y="T5"/>
                  </a:cxn>
                  <a:cxn ang="0">
                    <a:pos x="T6" y="T7"/>
                  </a:cxn>
                  <a:cxn ang="0">
                    <a:pos x="T8" y="T9"/>
                  </a:cxn>
                </a:cxnLst>
                <a:rect l="0" t="0" r="r" b="b"/>
                <a:pathLst>
                  <a:path w="81" h="81">
                    <a:moveTo>
                      <a:pt x="81" y="24"/>
                    </a:moveTo>
                    <a:lnTo>
                      <a:pt x="22" y="0"/>
                    </a:lnTo>
                    <a:lnTo>
                      <a:pt x="0" y="59"/>
                    </a:lnTo>
                    <a:lnTo>
                      <a:pt x="58" y="81"/>
                    </a:lnTo>
                    <a:lnTo>
                      <a:pt x="81" y="24"/>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98" name="ïṣḷiḍe" descr="e8f62287-c364-4210-b348-7450176b365b"/>
              <p:cNvSpPr/>
              <p:nvPr/>
            </p:nvSpPr>
            <p:spPr bwMode="auto">
              <a:xfrm>
                <a:off x="10059704" y="1795461"/>
                <a:ext cx="83242" cy="84269"/>
              </a:xfrm>
              <a:custGeom>
                <a:avLst/>
                <a:gdLst>
                  <a:gd name="T0" fmla="*/ 81 w 81"/>
                  <a:gd name="T1" fmla="*/ 23 h 82"/>
                  <a:gd name="T2" fmla="*/ 23 w 81"/>
                  <a:gd name="T3" fmla="*/ 0 h 82"/>
                  <a:gd name="T4" fmla="*/ 0 w 81"/>
                  <a:gd name="T5" fmla="*/ 58 h 82"/>
                  <a:gd name="T6" fmla="*/ 59 w 81"/>
                  <a:gd name="T7" fmla="*/ 82 h 82"/>
                  <a:gd name="T8" fmla="*/ 81 w 81"/>
                  <a:gd name="T9" fmla="*/ 23 h 82"/>
                </a:gdLst>
                <a:ahLst/>
                <a:cxnLst>
                  <a:cxn ang="0">
                    <a:pos x="T0" y="T1"/>
                  </a:cxn>
                  <a:cxn ang="0">
                    <a:pos x="T2" y="T3"/>
                  </a:cxn>
                  <a:cxn ang="0">
                    <a:pos x="T4" y="T5"/>
                  </a:cxn>
                  <a:cxn ang="0">
                    <a:pos x="T6" y="T7"/>
                  </a:cxn>
                  <a:cxn ang="0">
                    <a:pos x="T8" y="T9"/>
                  </a:cxn>
                </a:cxnLst>
                <a:rect l="0" t="0" r="r" b="b"/>
                <a:pathLst>
                  <a:path w="81" h="82">
                    <a:moveTo>
                      <a:pt x="81" y="23"/>
                    </a:moveTo>
                    <a:lnTo>
                      <a:pt x="23" y="0"/>
                    </a:lnTo>
                    <a:lnTo>
                      <a:pt x="0" y="58"/>
                    </a:lnTo>
                    <a:lnTo>
                      <a:pt x="59" y="82"/>
                    </a:lnTo>
                    <a:lnTo>
                      <a:pt x="81" y="2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99" name="îṧļiḑé" descr="cf861cd0-8c29-47b2-bc0c-e7188db50cf2"/>
              <p:cNvSpPr/>
              <p:nvPr/>
            </p:nvSpPr>
            <p:spPr bwMode="auto">
              <a:xfrm>
                <a:off x="10162471" y="1835540"/>
                <a:ext cx="83242" cy="84269"/>
              </a:xfrm>
              <a:custGeom>
                <a:avLst/>
                <a:gdLst>
                  <a:gd name="T0" fmla="*/ 81 w 81"/>
                  <a:gd name="T1" fmla="*/ 23 h 82"/>
                  <a:gd name="T2" fmla="*/ 22 w 81"/>
                  <a:gd name="T3" fmla="*/ 0 h 82"/>
                  <a:gd name="T4" fmla="*/ 0 w 81"/>
                  <a:gd name="T5" fmla="*/ 58 h 82"/>
                  <a:gd name="T6" fmla="*/ 57 w 81"/>
                  <a:gd name="T7" fmla="*/ 82 h 82"/>
                  <a:gd name="T8" fmla="*/ 81 w 81"/>
                  <a:gd name="T9" fmla="*/ 23 h 82"/>
                </a:gdLst>
                <a:ahLst/>
                <a:cxnLst>
                  <a:cxn ang="0">
                    <a:pos x="T0" y="T1"/>
                  </a:cxn>
                  <a:cxn ang="0">
                    <a:pos x="T2" y="T3"/>
                  </a:cxn>
                  <a:cxn ang="0">
                    <a:pos x="T4" y="T5"/>
                  </a:cxn>
                  <a:cxn ang="0">
                    <a:pos x="T6" y="T7"/>
                  </a:cxn>
                  <a:cxn ang="0">
                    <a:pos x="T8" y="T9"/>
                  </a:cxn>
                </a:cxnLst>
                <a:rect l="0" t="0" r="r" b="b"/>
                <a:pathLst>
                  <a:path w="81" h="82">
                    <a:moveTo>
                      <a:pt x="81" y="23"/>
                    </a:moveTo>
                    <a:lnTo>
                      <a:pt x="22" y="0"/>
                    </a:lnTo>
                    <a:lnTo>
                      <a:pt x="0" y="58"/>
                    </a:lnTo>
                    <a:lnTo>
                      <a:pt x="57" y="82"/>
                    </a:lnTo>
                    <a:lnTo>
                      <a:pt x="81" y="2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0" name="î$ḷïḋé" descr="13bcbb21-f71d-4765-9bfd-57d7acfdefd3"/>
              <p:cNvSpPr/>
              <p:nvPr/>
            </p:nvSpPr>
            <p:spPr bwMode="auto">
              <a:xfrm>
                <a:off x="10263183" y="1874592"/>
                <a:ext cx="85297" cy="84269"/>
              </a:xfrm>
              <a:custGeom>
                <a:avLst/>
                <a:gdLst>
                  <a:gd name="T0" fmla="*/ 83 w 83"/>
                  <a:gd name="T1" fmla="*/ 24 h 82"/>
                  <a:gd name="T2" fmla="*/ 24 w 83"/>
                  <a:gd name="T3" fmla="*/ 0 h 82"/>
                  <a:gd name="T4" fmla="*/ 0 w 83"/>
                  <a:gd name="T5" fmla="*/ 59 h 82"/>
                  <a:gd name="T6" fmla="*/ 59 w 83"/>
                  <a:gd name="T7" fmla="*/ 82 h 82"/>
                  <a:gd name="T8" fmla="*/ 83 w 83"/>
                  <a:gd name="T9" fmla="*/ 24 h 82"/>
                </a:gdLst>
                <a:ahLst/>
                <a:cxnLst>
                  <a:cxn ang="0">
                    <a:pos x="T0" y="T1"/>
                  </a:cxn>
                  <a:cxn ang="0">
                    <a:pos x="T2" y="T3"/>
                  </a:cxn>
                  <a:cxn ang="0">
                    <a:pos x="T4" y="T5"/>
                  </a:cxn>
                  <a:cxn ang="0">
                    <a:pos x="T6" y="T7"/>
                  </a:cxn>
                  <a:cxn ang="0">
                    <a:pos x="T8" y="T9"/>
                  </a:cxn>
                </a:cxnLst>
                <a:rect l="0" t="0" r="r" b="b"/>
                <a:pathLst>
                  <a:path w="83" h="82">
                    <a:moveTo>
                      <a:pt x="83" y="24"/>
                    </a:moveTo>
                    <a:lnTo>
                      <a:pt x="24" y="0"/>
                    </a:lnTo>
                    <a:lnTo>
                      <a:pt x="0" y="59"/>
                    </a:lnTo>
                    <a:lnTo>
                      <a:pt x="59" y="82"/>
                    </a:lnTo>
                    <a:lnTo>
                      <a:pt x="83" y="24"/>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1" name="îṣļíḍe" descr="202f7751-6f33-4ada-b1b6-b394eef384c1"/>
              <p:cNvSpPr/>
              <p:nvPr/>
            </p:nvSpPr>
            <p:spPr bwMode="auto">
              <a:xfrm>
                <a:off x="10365951" y="1915698"/>
                <a:ext cx="83242" cy="83242"/>
              </a:xfrm>
              <a:custGeom>
                <a:avLst/>
                <a:gdLst>
                  <a:gd name="T0" fmla="*/ 81 w 81"/>
                  <a:gd name="T1" fmla="*/ 22 h 81"/>
                  <a:gd name="T2" fmla="*/ 24 w 81"/>
                  <a:gd name="T3" fmla="*/ 0 h 81"/>
                  <a:gd name="T4" fmla="*/ 0 w 81"/>
                  <a:gd name="T5" fmla="*/ 58 h 81"/>
                  <a:gd name="T6" fmla="*/ 59 w 81"/>
                  <a:gd name="T7" fmla="*/ 81 h 81"/>
                  <a:gd name="T8" fmla="*/ 81 w 81"/>
                  <a:gd name="T9" fmla="*/ 22 h 81"/>
                </a:gdLst>
                <a:ahLst/>
                <a:cxnLst>
                  <a:cxn ang="0">
                    <a:pos x="T0" y="T1"/>
                  </a:cxn>
                  <a:cxn ang="0">
                    <a:pos x="T2" y="T3"/>
                  </a:cxn>
                  <a:cxn ang="0">
                    <a:pos x="T4" y="T5"/>
                  </a:cxn>
                  <a:cxn ang="0">
                    <a:pos x="T6" y="T7"/>
                  </a:cxn>
                  <a:cxn ang="0">
                    <a:pos x="T8" y="T9"/>
                  </a:cxn>
                </a:cxnLst>
                <a:rect l="0" t="0" r="r" b="b"/>
                <a:pathLst>
                  <a:path w="81" h="81">
                    <a:moveTo>
                      <a:pt x="81" y="22"/>
                    </a:moveTo>
                    <a:lnTo>
                      <a:pt x="24" y="0"/>
                    </a:lnTo>
                    <a:lnTo>
                      <a:pt x="0" y="58"/>
                    </a:lnTo>
                    <a:lnTo>
                      <a:pt x="59" y="81"/>
                    </a:lnTo>
                    <a:lnTo>
                      <a:pt x="81" y="22"/>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2" name="ï$ľídê" descr="779ab82d-564a-442d-b9ef-0930bc3114f8"/>
              <p:cNvSpPr/>
              <p:nvPr/>
            </p:nvSpPr>
            <p:spPr bwMode="auto">
              <a:xfrm>
                <a:off x="10468718" y="1955778"/>
                <a:ext cx="83242" cy="83242"/>
              </a:xfrm>
              <a:custGeom>
                <a:avLst/>
                <a:gdLst>
                  <a:gd name="T0" fmla="*/ 81 w 81"/>
                  <a:gd name="T1" fmla="*/ 22 h 81"/>
                  <a:gd name="T2" fmla="*/ 22 w 81"/>
                  <a:gd name="T3" fmla="*/ 0 h 81"/>
                  <a:gd name="T4" fmla="*/ 0 w 81"/>
                  <a:gd name="T5" fmla="*/ 59 h 81"/>
                  <a:gd name="T6" fmla="*/ 58 w 81"/>
                  <a:gd name="T7" fmla="*/ 81 h 81"/>
                  <a:gd name="T8" fmla="*/ 81 w 81"/>
                  <a:gd name="T9" fmla="*/ 22 h 81"/>
                </a:gdLst>
                <a:ahLst/>
                <a:cxnLst>
                  <a:cxn ang="0">
                    <a:pos x="T0" y="T1"/>
                  </a:cxn>
                  <a:cxn ang="0">
                    <a:pos x="T2" y="T3"/>
                  </a:cxn>
                  <a:cxn ang="0">
                    <a:pos x="T4" y="T5"/>
                  </a:cxn>
                  <a:cxn ang="0">
                    <a:pos x="T6" y="T7"/>
                  </a:cxn>
                  <a:cxn ang="0">
                    <a:pos x="T8" y="T9"/>
                  </a:cxn>
                </a:cxnLst>
                <a:rect l="0" t="0" r="r" b="b"/>
                <a:pathLst>
                  <a:path w="81" h="81">
                    <a:moveTo>
                      <a:pt x="81" y="22"/>
                    </a:moveTo>
                    <a:lnTo>
                      <a:pt x="22" y="0"/>
                    </a:lnTo>
                    <a:lnTo>
                      <a:pt x="0" y="59"/>
                    </a:lnTo>
                    <a:lnTo>
                      <a:pt x="58" y="81"/>
                    </a:lnTo>
                    <a:lnTo>
                      <a:pt x="81" y="22"/>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3" name="ísḻiḍè" descr="2e2630f5-04c4-4fe6-b3e0-cc57ba4485c4"/>
              <p:cNvSpPr/>
              <p:nvPr/>
            </p:nvSpPr>
            <p:spPr bwMode="auto">
              <a:xfrm>
                <a:off x="9585948" y="1503603"/>
                <a:ext cx="83242" cy="83242"/>
              </a:xfrm>
              <a:custGeom>
                <a:avLst/>
                <a:gdLst>
                  <a:gd name="T0" fmla="*/ 81 w 81"/>
                  <a:gd name="T1" fmla="*/ 23 h 81"/>
                  <a:gd name="T2" fmla="*/ 22 w 81"/>
                  <a:gd name="T3" fmla="*/ 0 h 81"/>
                  <a:gd name="T4" fmla="*/ 0 w 81"/>
                  <a:gd name="T5" fmla="*/ 59 h 81"/>
                  <a:gd name="T6" fmla="*/ 58 w 81"/>
                  <a:gd name="T7" fmla="*/ 81 h 81"/>
                  <a:gd name="T8" fmla="*/ 81 w 81"/>
                  <a:gd name="T9" fmla="*/ 23 h 81"/>
                </a:gdLst>
                <a:ahLst/>
                <a:cxnLst>
                  <a:cxn ang="0">
                    <a:pos x="T0" y="T1"/>
                  </a:cxn>
                  <a:cxn ang="0">
                    <a:pos x="T2" y="T3"/>
                  </a:cxn>
                  <a:cxn ang="0">
                    <a:pos x="T4" y="T5"/>
                  </a:cxn>
                  <a:cxn ang="0">
                    <a:pos x="T6" y="T7"/>
                  </a:cxn>
                  <a:cxn ang="0">
                    <a:pos x="T8" y="T9"/>
                  </a:cxn>
                </a:cxnLst>
                <a:rect l="0" t="0" r="r" b="b"/>
                <a:pathLst>
                  <a:path w="81" h="81">
                    <a:moveTo>
                      <a:pt x="81" y="23"/>
                    </a:moveTo>
                    <a:lnTo>
                      <a:pt x="22" y="0"/>
                    </a:lnTo>
                    <a:lnTo>
                      <a:pt x="0" y="59"/>
                    </a:lnTo>
                    <a:lnTo>
                      <a:pt x="58" y="81"/>
                    </a:lnTo>
                    <a:lnTo>
                      <a:pt x="81" y="2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4" name="îşḷïḓè" descr="49d468d5-d98e-426d-8c88-ebb904c5daae"/>
              <p:cNvSpPr/>
              <p:nvPr/>
            </p:nvSpPr>
            <p:spPr bwMode="auto">
              <a:xfrm>
                <a:off x="9687687" y="1543682"/>
                <a:ext cx="83242" cy="84269"/>
              </a:xfrm>
              <a:custGeom>
                <a:avLst/>
                <a:gdLst>
                  <a:gd name="T0" fmla="*/ 81 w 81"/>
                  <a:gd name="T1" fmla="*/ 23 h 82"/>
                  <a:gd name="T2" fmla="*/ 23 w 81"/>
                  <a:gd name="T3" fmla="*/ 0 h 82"/>
                  <a:gd name="T4" fmla="*/ 0 w 81"/>
                  <a:gd name="T5" fmla="*/ 58 h 82"/>
                  <a:gd name="T6" fmla="*/ 58 w 81"/>
                  <a:gd name="T7" fmla="*/ 82 h 82"/>
                  <a:gd name="T8" fmla="*/ 81 w 81"/>
                  <a:gd name="T9" fmla="*/ 23 h 82"/>
                </a:gdLst>
                <a:ahLst/>
                <a:cxnLst>
                  <a:cxn ang="0">
                    <a:pos x="T0" y="T1"/>
                  </a:cxn>
                  <a:cxn ang="0">
                    <a:pos x="T2" y="T3"/>
                  </a:cxn>
                  <a:cxn ang="0">
                    <a:pos x="T4" y="T5"/>
                  </a:cxn>
                  <a:cxn ang="0">
                    <a:pos x="T6" y="T7"/>
                  </a:cxn>
                  <a:cxn ang="0">
                    <a:pos x="T8" y="T9"/>
                  </a:cxn>
                </a:cxnLst>
                <a:rect l="0" t="0" r="r" b="b"/>
                <a:pathLst>
                  <a:path w="81" h="82">
                    <a:moveTo>
                      <a:pt x="81" y="23"/>
                    </a:moveTo>
                    <a:lnTo>
                      <a:pt x="23" y="0"/>
                    </a:lnTo>
                    <a:lnTo>
                      <a:pt x="0" y="58"/>
                    </a:lnTo>
                    <a:lnTo>
                      <a:pt x="58" y="82"/>
                    </a:lnTo>
                    <a:lnTo>
                      <a:pt x="81" y="2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5" name="ïṧḷïde" descr="80dbdc87-f1fc-436e-8b85-384f9048249b"/>
              <p:cNvSpPr/>
              <p:nvPr/>
            </p:nvSpPr>
            <p:spPr bwMode="auto">
              <a:xfrm>
                <a:off x="9789427" y="1582733"/>
                <a:ext cx="84269" cy="84269"/>
              </a:xfrm>
              <a:custGeom>
                <a:avLst/>
                <a:gdLst>
                  <a:gd name="T0" fmla="*/ 82 w 82"/>
                  <a:gd name="T1" fmla="*/ 24 h 82"/>
                  <a:gd name="T2" fmla="*/ 23 w 82"/>
                  <a:gd name="T3" fmla="*/ 0 h 82"/>
                  <a:gd name="T4" fmla="*/ 0 w 82"/>
                  <a:gd name="T5" fmla="*/ 59 h 82"/>
                  <a:gd name="T6" fmla="*/ 58 w 82"/>
                  <a:gd name="T7" fmla="*/ 82 h 82"/>
                  <a:gd name="T8" fmla="*/ 82 w 82"/>
                  <a:gd name="T9" fmla="*/ 24 h 82"/>
                </a:gdLst>
                <a:ahLst/>
                <a:cxnLst>
                  <a:cxn ang="0">
                    <a:pos x="T0" y="T1"/>
                  </a:cxn>
                  <a:cxn ang="0">
                    <a:pos x="T2" y="T3"/>
                  </a:cxn>
                  <a:cxn ang="0">
                    <a:pos x="T4" y="T5"/>
                  </a:cxn>
                  <a:cxn ang="0">
                    <a:pos x="T6" y="T7"/>
                  </a:cxn>
                  <a:cxn ang="0">
                    <a:pos x="T8" y="T9"/>
                  </a:cxn>
                </a:cxnLst>
                <a:rect l="0" t="0" r="r" b="b"/>
                <a:pathLst>
                  <a:path w="82" h="82">
                    <a:moveTo>
                      <a:pt x="82" y="24"/>
                    </a:moveTo>
                    <a:lnTo>
                      <a:pt x="23" y="0"/>
                    </a:lnTo>
                    <a:lnTo>
                      <a:pt x="0" y="59"/>
                    </a:lnTo>
                    <a:lnTo>
                      <a:pt x="58" y="82"/>
                    </a:lnTo>
                    <a:lnTo>
                      <a:pt x="82" y="24"/>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6" name="ïṣliďè" descr="bbff4f6a-10c3-4970-bc86-f571b6dd57d2"/>
              <p:cNvSpPr/>
              <p:nvPr/>
            </p:nvSpPr>
            <p:spPr bwMode="auto">
              <a:xfrm>
                <a:off x="9891166" y="1622813"/>
                <a:ext cx="83242" cy="84269"/>
              </a:xfrm>
              <a:custGeom>
                <a:avLst/>
                <a:gdLst>
                  <a:gd name="T0" fmla="*/ 81 w 81"/>
                  <a:gd name="T1" fmla="*/ 23 h 82"/>
                  <a:gd name="T2" fmla="*/ 24 w 81"/>
                  <a:gd name="T3" fmla="*/ 0 h 82"/>
                  <a:gd name="T4" fmla="*/ 0 w 81"/>
                  <a:gd name="T5" fmla="*/ 59 h 82"/>
                  <a:gd name="T6" fmla="*/ 59 w 81"/>
                  <a:gd name="T7" fmla="*/ 82 h 82"/>
                  <a:gd name="T8" fmla="*/ 81 w 81"/>
                  <a:gd name="T9" fmla="*/ 23 h 82"/>
                </a:gdLst>
                <a:ahLst/>
                <a:cxnLst>
                  <a:cxn ang="0">
                    <a:pos x="T0" y="T1"/>
                  </a:cxn>
                  <a:cxn ang="0">
                    <a:pos x="T2" y="T3"/>
                  </a:cxn>
                  <a:cxn ang="0">
                    <a:pos x="T4" y="T5"/>
                  </a:cxn>
                  <a:cxn ang="0">
                    <a:pos x="T6" y="T7"/>
                  </a:cxn>
                  <a:cxn ang="0">
                    <a:pos x="T8" y="T9"/>
                  </a:cxn>
                </a:cxnLst>
                <a:rect l="0" t="0" r="r" b="b"/>
                <a:pathLst>
                  <a:path w="81" h="82">
                    <a:moveTo>
                      <a:pt x="81" y="23"/>
                    </a:moveTo>
                    <a:lnTo>
                      <a:pt x="24" y="0"/>
                    </a:lnTo>
                    <a:lnTo>
                      <a:pt x="0" y="59"/>
                    </a:lnTo>
                    <a:lnTo>
                      <a:pt x="59" y="82"/>
                    </a:lnTo>
                    <a:lnTo>
                      <a:pt x="81" y="2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7" name="îSľíḑè" descr="08d3532d-7998-401a-b6b4-2193290c14df"/>
              <p:cNvSpPr/>
              <p:nvPr/>
            </p:nvSpPr>
            <p:spPr bwMode="auto">
              <a:xfrm>
                <a:off x="9993933" y="1663919"/>
                <a:ext cx="83242" cy="83242"/>
              </a:xfrm>
              <a:custGeom>
                <a:avLst/>
                <a:gdLst>
                  <a:gd name="T0" fmla="*/ 81 w 81"/>
                  <a:gd name="T1" fmla="*/ 22 h 81"/>
                  <a:gd name="T2" fmla="*/ 22 w 81"/>
                  <a:gd name="T3" fmla="*/ 0 h 81"/>
                  <a:gd name="T4" fmla="*/ 0 w 81"/>
                  <a:gd name="T5" fmla="*/ 57 h 81"/>
                  <a:gd name="T6" fmla="*/ 59 w 81"/>
                  <a:gd name="T7" fmla="*/ 81 h 81"/>
                  <a:gd name="T8" fmla="*/ 81 w 81"/>
                  <a:gd name="T9" fmla="*/ 22 h 81"/>
                </a:gdLst>
                <a:ahLst/>
                <a:cxnLst>
                  <a:cxn ang="0">
                    <a:pos x="T0" y="T1"/>
                  </a:cxn>
                  <a:cxn ang="0">
                    <a:pos x="T2" y="T3"/>
                  </a:cxn>
                  <a:cxn ang="0">
                    <a:pos x="T4" y="T5"/>
                  </a:cxn>
                  <a:cxn ang="0">
                    <a:pos x="T6" y="T7"/>
                  </a:cxn>
                  <a:cxn ang="0">
                    <a:pos x="T8" y="T9"/>
                  </a:cxn>
                </a:cxnLst>
                <a:rect l="0" t="0" r="r" b="b"/>
                <a:pathLst>
                  <a:path w="81" h="81">
                    <a:moveTo>
                      <a:pt x="81" y="22"/>
                    </a:moveTo>
                    <a:lnTo>
                      <a:pt x="22" y="0"/>
                    </a:lnTo>
                    <a:lnTo>
                      <a:pt x="0" y="57"/>
                    </a:lnTo>
                    <a:lnTo>
                      <a:pt x="59" y="81"/>
                    </a:lnTo>
                    <a:lnTo>
                      <a:pt x="81" y="22"/>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8" name="íṩḷîde" descr="341c32fa-60f5-4a80-96ce-82d0f7b190fe"/>
              <p:cNvSpPr/>
              <p:nvPr/>
            </p:nvSpPr>
            <p:spPr bwMode="auto">
              <a:xfrm>
                <a:off x="10096700" y="1703998"/>
                <a:ext cx="82214" cy="83242"/>
              </a:xfrm>
              <a:custGeom>
                <a:avLst/>
                <a:gdLst>
                  <a:gd name="T0" fmla="*/ 80 w 80"/>
                  <a:gd name="T1" fmla="*/ 22 h 81"/>
                  <a:gd name="T2" fmla="*/ 22 w 80"/>
                  <a:gd name="T3" fmla="*/ 0 h 81"/>
                  <a:gd name="T4" fmla="*/ 0 w 80"/>
                  <a:gd name="T5" fmla="*/ 58 h 81"/>
                  <a:gd name="T6" fmla="*/ 58 w 80"/>
                  <a:gd name="T7" fmla="*/ 81 h 81"/>
                  <a:gd name="T8" fmla="*/ 80 w 80"/>
                  <a:gd name="T9" fmla="*/ 22 h 81"/>
                </a:gdLst>
                <a:ahLst/>
                <a:cxnLst>
                  <a:cxn ang="0">
                    <a:pos x="T0" y="T1"/>
                  </a:cxn>
                  <a:cxn ang="0">
                    <a:pos x="T2" y="T3"/>
                  </a:cxn>
                  <a:cxn ang="0">
                    <a:pos x="T4" y="T5"/>
                  </a:cxn>
                  <a:cxn ang="0">
                    <a:pos x="T6" y="T7"/>
                  </a:cxn>
                  <a:cxn ang="0">
                    <a:pos x="T8" y="T9"/>
                  </a:cxn>
                </a:cxnLst>
                <a:rect l="0" t="0" r="r" b="b"/>
                <a:pathLst>
                  <a:path w="80" h="81">
                    <a:moveTo>
                      <a:pt x="80" y="22"/>
                    </a:moveTo>
                    <a:lnTo>
                      <a:pt x="22" y="0"/>
                    </a:lnTo>
                    <a:lnTo>
                      <a:pt x="0" y="58"/>
                    </a:lnTo>
                    <a:lnTo>
                      <a:pt x="58" y="81"/>
                    </a:lnTo>
                    <a:lnTo>
                      <a:pt x="80" y="22"/>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9" name="ísliḓé" descr="84f42203-75b2-42a3-a832-80feab18b659"/>
              <p:cNvSpPr/>
              <p:nvPr/>
            </p:nvSpPr>
            <p:spPr bwMode="auto">
              <a:xfrm>
                <a:off x="10197412" y="1743050"/>
                <a:ext cx="84269" cy="83242"/>
              </a:xfrm>
              <a:custGeom>
                <a:avLst/>
                <a:gdLst>
                  <a:gd name="T0" fmla="*/ 82 w 82"/>
                  <a:gd name="T1" fmla="*/ 23 h 81"/>
                  <a:gd name="T2" fmla="*/ 23 w 82"/>
                  <a:gd name="T3" fmla="*/ 0 h 81"/>
                  <a:gd name="T4" fmla="*/ 0 w 82"/>
                  <a:gd name="T5" fmla="*/ 59 h 81"/>
                  <a:gd name="T6" fmla="*/ 59 w 82"/>
                  <a:gd name="T7" fmla="*/ 81 h 81"/>
                  <a:gd name="T8" fmla="*/ 82 w 82"/>
                  <a:gd name="T9" fmla="*/ 23 h 81"/>
                </a:gdLst>
                <a:ahLst/>
                <a:cxnLst>
                  <a:cxn ang="0">
                    <a:pos x="T0" y="T1"/>
                  </a:cxn>
                  <a:cxn ang="0">
                    <a:pos x="T2" y="T3"/>
                  </a:cxn>
                  <a:cxn ang="0">
                    <a:pos x="T4" y="T5"/>
                  </a:cxn>
                  <a:cxn ang="0">
                    <a:pos x="T6" y="T7"/>
                  </a:cxn>
                  <a:cxn ang="0">
                    <a:pos x="T8" y="T9"/>
                  </a:cxn>
                </a:cxnLst>
                <a:rect l="0" t="0" r="r" b="b"/>
                <a:pathLst>
                  <a:path w="82" h="81">
                    <a:moveTo>
                      <a:pt x="82" y="23"/>
                    </a:moveTo>
                    <a:lnTo>
                      <a:pt x="23" y="0"/>
                    </a:lnTo>
                    <a:lnTo>
                      <a:pt x="0" y="59"/>
                    </a:lnTo>
                    <a:lnTo>
                      <a:pt x="59" y="81"/>
                    </a:lnTo>
                    <a:lnTo>
                      <a:pt x="82" y="2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0" name="íṧḷïḍe" descr="3a9bf12e-b1d8-40d4-b145-22ed74d736d2"/>
              <p:cNvSpPr/>
              <p:nvPr/>
            </p:nvSpPr>
            <p:spPr bwMode="auto">
              <a:xfrm>
                <a:off x="10300179" y="1783129"/>
                <a:ext cx="84269" cy="83242"/>
              </a:xfrm>
              <a:custGeom>
                <a:avLst/>
                <a:gdLst>
                  <a:gd name="T0" fmla="*/ 82 w 82"/>
                  <a:gd name="T1" fmla="*/ 22 h 81"/>
                  <a:gd name="T2" fmla="*/ 23 w 82"/>
                  <a:gd name="T3" fmla="*/ 0 h 81"/>
                  <a:gd name="T4" fmla="*/ 0 w 82"/>
                  <a:gd name="T5" fmla="*/ 59 h 81"/>
                  <a:gd name="T6" fmla="*/ 58 w 82"/>
                  <a:gd name="T7" fmla="*/ 81 h 81"/>
                  <a:gd name="T8" fmla="*/ 82 w 82"/>
                  <a:gd name="T9" fmla="*/ 22 h 81"/>
                </a:gdLst>
                <a:ahLst/>
                <a:cxnLst>
                  <a:cxn ang="0">
                    <a:pos x="T0" y="T1"/>
                  </a:cxn>
                  <a:cxn ang="0">
                    <a:pos x="T2" y="T3"/>
                  </a:cxn>
                  <a:cxn ang="0">
                    <a:pos x="T4" y="T5"/>
                  </a:cxn>
                  <a:cxn ang="0">
                    <a:pos x="T6" y="T7"/>
                  </a:cxn>
                  <a:cxn ang="0">
                    <a:pos x="T8" y="T9"/>
                  </a:cxn>
                </a:cxnLst>
                <a:rect l="0" t="0" r="r" b="b"/>
                <a:pathLst>
                  <a:path w="82" h="81">
                    <a:moveTo>
                      <a:pt x="82" y="22"/>
                    </a:moveTo>
                    <a:lnTo>
                      <a:pt x="23" y="0"/>
                    </a:lnTo>
                    <a:lnTo>
                      <a:pt x="0" y="59"/>
                    </a:lnTo>
                    <a:lnTo>
                      <a:pt x="58" y="81"/>
                    </a:lnTo>
                    <a:lnTo>
                      <a:pt x="82" y="22"/>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1" name="ïSļiḋe" descr="2be2bbbe-af88-4825-b906-90c9c960700b"/>
              <p:cNvSpPr/>
              <p:nvPr/>
            </p:nvSpPr>
            <p:spPr bwMode="auto">
              <a:xfrm>
                <a:off x="10401919" y="1823208"/>
                <a:ext cx="83242" cy="83242"/>
              </a:xfrm>
              <a:custGeom>
                <a:avLst/>
                <a:gdLst>
                  <a:gd name="T0" fmla="*/ 81 w 81"/>
                  <a:gd name="T1" fmla="*/ 23 h 81"/>
                  <a:gd name="T2" fmla="*/ 24 w 81"/>
                  <a:gd name="T3" fmla="*/ 0 h 81"/>
                  <a:gd name="T4" fmla="*/ 0 w 81"/>
                  <a:gd name="T5" fmla="*/ 58 h 81"/>
                  <a:gd name="T6" fmla="*/ 59 w 81"/>
                  <a:gd name="T7" fmla="*/ 81 h 81"/>
                  <a:gd name="T8" fmla="*/ 81 w 81"/>
                  <a:gd name="T9" fmla="*/ 23 h 81"/>
                </a:gdLst>
                <a:ahLst/>
                <a:cxnLst>
                  <a:cxn ang="0">
                    <a:pos x="T0" y="T1"/>
                  </a:cxn>
                  <a:cxn ang="0">
                    <a:pos x="T2" y="T3"/>
                  </a:cxn>
                  <a:cxn ang="0">
                    <a:pos x="T4" y="T5"/>
                  </a:cxn>
                  <a:cxn ang="0">
                    <a:pos x="T6" y="T7"/>
                  </a:cxn>
                  <a:cxn ang="0">
                    <a:pos x="T8" y="T9"/>
                  </a:cxn>
                </a:cxnLst>
                <a:rect l="0" t="0" r="r" b="b"/>
                <a:pathLst>
                  <a:path w="81" h="81">
                    <a:moveTo>
                      <a:pt x="81" y="23"/>
                    </a:moveTo>
                    <a:lnTo>
                      <a:pt x="24" y="0"/>
                    </a:lnTo>
                    <a:lnTo>
                      <a:pt x="0" y="58"/>
                    </a:lnTo>
                    <a:lnTo>
                      <a:pt x="59" y="81"/>
                    </a:lnTo>
                    <a:lnTo>
                      <a:pt x="81" y="2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2" name="îŝ1îďê" descr="5e9f112e-6c7f-4389-a6f8-392b2aecdc62"/>
              <p:cNvSpPr/>
              <p:nvPr/>
            </p:nvSpPr>
            <p:spPr bwMode="auto">
              <a:xfrm>
                <a:off x="10504687" y="1862259"/>
                <a:ext cx="83242" cy="85297"/>
              </a:xfrm>
              <a:custGeom>
                <a:avLst/>
                <a:gdLst>
                  <a:gd name="T0" fmla="*/ 81 w 81"/>
                  <a:gd name="T1" fmla="*/ 24 h 83"/>
                  <a:gd name="T2" fmla="*/ 22 w 81"/>
                  <a:gd name="T3" fmla="*/ 0 h 83"/>
                  <a:gd name="T4" fmla="*/ 0 w 81"/>
                  <a:gd name="T5" fmla="*/ 59 h 83"/>
                  <a:gd name="T6" fmla="*/ 58 w 81"/>
                  <a:gd name="T7" fmla="*/ 83 h 83"/>
                  <a:gd name="T8" fmla="*/ 81 w 81"/>
                  <a:gd name="T9" fmla="*/ 24 h 83"/>
                </a:gdLst>
                <a:ahLst/>
                <a:cxnLst>
                  <a:cxn ang="0">
                    <a:pos x="T0" y="T1"/>
                  </a:cxn>
                  <a:cxn ang="0">
                    <a:pos x="T2" y="T3"/>
                  </a:cxn>
                  <a:cxn ang="0">
                    <a:pos x="T4" y="T5"/>
                  </a:cxn>
                  <a:cxn ang="0">
                    <a:pos x="T6" y="T7"/>
                  </a:cxn>
                  <a:cxn ang="0">
                    <a:pos x="T8" y="T9"/>
                  </a:cxn>
                </a:cxnLst>
                <a:rect l="0" t="0" r="r" b="b"/>
                <a:pathLst>
                  <a:path w="81" h="83">
                    <a:moveTo>
                      <a:pt x="81" y="24"/>
                    </a:moveTo>
                    <a:lnTo>
                      <a:pt x="22" y="0"/>
                    </a:lnTo>
                    <a:lnTo>
                      <a:pt x="0" y="59"/>
                    </a:lnTo>
                    <a:lnTo>
                      <a:pt x="58" y="83"/>
                    </a:lnTo>
                    <a:lnTo>
                      <a:pt x="81" y="24"/>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3" name="i$ļiḍé" descr="4d87ffb1-aa70-4c93-84f6-dd23271f7ae9"/>
              <p:cNvSpPr/>
              <p:nvPr/>
            </p:nvSpPr>
            <p:spPr bwMode="auto">
              <a:xfrm>
                <a:off x="8453453" y="1343286"/>
                <a:ext cx="415180" cy="144902"/>
              </a:xfrm>
              <a:custGeom>
                <a:avLst/>
                <a:gdLst>
                  <a:gd name="T0" fmla="*/ 20 w 345"/>
                  <a:gd name="T1" fmla="*/ 106 h 120"/>
                  <a:gd name="T2" fmla="*/ 0 w 345"/>
                  <a:gd name="T3" fmla="*/ 120 h 120"/>
                  <a:gd name="T4" fmla="*/ 345 w 345"/>
                  <a:gd name="T5" fmla="*/ 4 h 120"/>
                  <a:gd name="T6" fmla="*/ 330 w 345"/>
                  <a:gd name="T7" fmla="*/ 2 h 120"/>
                  <a:gd name="T8" fmla="*/ 20 w 345"/>
                  <a:gd name="T9" fmla="*/ 106 h 120"/>
                </a:gdLst>
                <a:ahLst/>
                <a:cxnLst>
                  <a:cxn ang="0">
                    <a:pos x="T0" y="T1"/>
                  </a:cxn>
                  <a:cxn ang="0">
                    <a:pos x="T2" y="T3"/>
                  </a:cxn>
                  <a:cxn ang="0">
                    <a:pos x="T4" y="T5"/>
                  </a:cxn>
                  <a:cxn ang="0">
                    <a:pos x="T6" y="T7"/>
                  </a:cxn>
                  <a:cxn ang="0">
                    <a:pos x="T8" y="T9"/>
                  </a:cxn>
                </a:cxnLst>
                <a:rect l="0" t="0" r="r" b="b"/>
                <a:pathLst>
                  <a:path w="345" h="120">
                    <a:moveTo>
                      <a:pt x="20" y="106"/>
                    </a:moveTo>
                    <a:cubicBezTo>
                      <a:pt x="0" y="120"/>
                      <a:pt x="0" y="120"/>
                      <a:pt x="0" y="120"/>
                    </a:cubicBezTo>
                    <a:cubicBezTo>
                      <a:pt x="345" y="4"/>
                      <a:pt x="345" y="4"/>
                      <a:pt x="345" y="4"/>
                    </a:cubicBezTo>
                    <a:cubicBezTo>
                      <a:pt x="340" y="1"/>
                      <a:pt x="335" y="0"/>
                      <a:pt x="330" y="2"/>
                    </a:cubicBezTo>
                    <a:lnTo>
                      <a:pt x="20" y="106"/>
                    </a:lnTo>
                    <a:close/>
                  </a:path>
                </a:pathLst>
              </a:custGeom>
              <a:solidFill>
                <a:srgbClr val="8F95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4" name="iṩļîďè" descr="9f4c7349-c40d-4c2c-a084-b0744e31a044"/>
              <p:cNvSpPr/>
              <p:nvPr/>
            </p:nvSpPr>
            <p:spPr bwMode="auto">
              <a:xfrm>
                <a:off x="8474006" y="1350480"/>
                <a:ext cx="352492" cy="168538"/>
              </a:xfrm>
              <a:custGeom>
                <a:avLst/>
                <a:gdLst>
                  <a:gd name="T0" fmla="*/ 326 w 343"/>
                  <a:gd name="T1" fmla="*/ 0 h 164"/>
                  <a:gd name="T2" fmla="*/ 0 w 343"/>
                  <a:gd name="T3" fmla="*/ 110 h 164"/>
                  <a:gd name="T4" fmla="*/ 18 w 343"/>
                  <a:gd name="T5" fmla="*/ 164 h 164"/>
                  <a:gd name="T6" fmla="*/ 343 w 343"/>
                  <a:gd name="T7" fmla="*/ 55 h 164"/>
                  <a:gd name="T8" fmla="*/ 326 w 343"/>
                  <a:gd name="T9" fmla="*/ 0 h 164"/>
                </a:gdLst>
                <a:ahLst/>
                <a:cxnLst>
                  <a:cxn ang="0">
                    <a:pos x="T0" y="T1"/>
                  </a:cxn>
                  <a:cxn ang="0">
                    <a:pos x="T2" y="T3"/>
                  </a:cxn>
                  <a:cxn ang="0">
                    <a:pos x="T4" y="T5"/>
                  </a:cxn>
                  <a:cxn ang="0">
                    <a:pos x="T6" y="T7"/>
                  </a:cxn>
                  <a:cxn ang="0">
                    <a:pos x="T8" y="T9"/>
                  </a:cxn>
                </a:cxnLst>
                <a:rect l="0" t="0" r="r" b="b"/>
                <a:pathLst>
                  <a:path w="343" h="164">
                    <a:moveTo>
                      <a:pt x="326" y="0"/>
                    </a:moveTo>
                    <a:lnTo>
                      <a:pt x="0" y="110"/>
                    </a:lnTo>
                    <a:lnTo>
                      <a:pt x="18" y="164"/>
                    </a:lnTo>
                    <a:lnTo>
                      <a:pt x="343" y="55"/>
                    </a:lnTo>
                    <a:lnTo>
                      <a:pt x="326" y="0"/>
                    </a:lnTo>
                    <a:close/>
                  </a:path>
                </a:pathLst>
              </a:custGeom>
              <a:noFill/>
              <a:ln w="22225" cap="rnd">
                <a:solidFill>
                  <a:srgbClr val="33333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fontScale="325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5" name="îṩḷíḍè" descr="99ba6235-7a5d-4309-8a53-567c60bf7158"/>
              <p:cNvSpPr/>
              <p:nvPr/>
            </p:nvSpPr>
            <p:spPr bwMode="auto">
              <a:xfrm>
                <a:off x="8809027" y="1331981"/>
                <a:ext cx="82214" cy="75020"/>
              </a:xfrm>
              <a:custGeom>
                <a:avLst/>
                <a:gdLst>
                  <a:gd name="T0" fmla="*/ 32 w 68"/>
                  <a:gd name="T1" fmla="*/ 4 h 62"/>
                  <a:gd name="T2" fmla="*/ 0 w 68"/>
                  <a:gd name="T3" fmla="*/ 15 h 62"/>
                  <a:gd name="T4" fmla="*/ 15 w 68"/>
                  <a:gd name="T5" fmla="*/ 62 h 62"/>
                  <a:gd name="T6" fmla="*/ 48 w 68"/>
                  <a:gd name="T7" fmla="*/ 51 h 62"/>
                  <a:gd name="T8" fmla="*/ 63 w 68"/>
                  <a:gd name="T9" fmla="*/ 20 h 62"/>
                  <a:gd name="T10" fmla="*/ 63 w 68"/>
                  <a:gd name="T11" fmla="*/ 20 h 62"/>
                  <a:gd name="T12" fmla="*/ 32 w 68"/>
                  <a:gd name="T13" fmla="*/ 4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32" y="4"/>
                    </a:moveTo>
                    <a:cubicBezTo>
                      <a:pt x="0" y="15"/>
                      <a:pt x="0" y="15"/>
                      <a:pt x="0" y="15"/>
                    </a:cubicBezTo>
                    <a:cubicBezTo>
                      <a:pt x="15" y="62"/>
                      <a:pt x="15" y="62"/>
                      <a:pt x="15" y="62"/>
                    </a:cubicBezTo>
                    <a:cubicBezTo>
                      <a:pt x="48" y="51"/>
                      <a:pt x="48" y="51"/>
                      <a:pt x="48" y="51"/>
                    </a:cubicBezTo>
                    <a:cubicBezTo>
                      <a:pt x="61" y="47"/>
                      <a:pt x="68" y="33"/>
                      <a:pt x="63" y="20"/>
                    </a:cubicBezTo>
                    <a:cubicBezTo>
                      <a:pt x="63" y="20"/>
                      <a:pt x="63" y="20"/>
                      <a:pt x="63" y="20"/>
                    </a:cubicBezTo>
                    <a:cubicBezTo>
                      <a:pt x="59" y="7"/>
                      <a:pt x="45" y="0"/>
                      <a:pt x="32" y="4"/>
                    </a:cubicBez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6" name="iṥ1ïdè" descr="bdccfd1a-e980-4f1e-8c0f-76a1de2a82cb"/>
              <p:cNvSpPr/>
              <p:nvPr/>
            </p:nvSpPr>
            <p:spPr bwMode="auto">
              <a:xfrm>
                <a:off x="8383571" y="1463523"/>
                <a:ext cx="108933" cy="60633"/>
              </a:xfrm>
              <a:custGeom>
                <a:avLst/>
                <a:gdLst>
                  <a:gd name="T0" fmla="*/ 0 w 106"/>
                  <a:gd name="T1" fmla="*/ 59 h 59"/>
                  <a:gd name="T2" fmla="*/ 106 w 106"/>
                  <a:gd name="T3" fmla="*/ 54 h 59"/>
                  <a:gd name="T4" fmla="*/ 88 w 106"/>
                  <a:gd name="T5" fmla="*/ 0 h 59"/>
                  <a:gd name="T6" fmla="*/ 0 w 106"/>
                  <a:gd name="T7" fmla="*/ 59 h 59"/>
                </a:gdLst>
                <a:ahLst/>
                <a:cxnLst>
                  <a:cxn ang="0">
                    <a:pos x="T0" y="T1"/>
                  </a:cxn>
                  <a:cxn ang="0">
                    <a:pos x="T2" y="T3"/>
                  </a:cxn>
                  <a:cxn ang="0">
                    <a:pos x="T4" y="T5"/>
                  </a:cxn>
                  <a:cxn ang="0">
                    <a:pos x="T6" y="T7"/>
                  </a:cxn>
                </a:cxnLst>
                <a:rect l="0" t="0" r="r" b="b"/>
                <a:pathLst>
                  <a:path w="106" h="59">
                    <a:moveTo>
                      <a:pt x="0" y="59"/>
                    </a:moveTo>
                    <a:lnTo>
                      <a:pt x="106" y="54"/>
                    </a:lnTo>
                    <a:lnTo>
                      <a:pt x="88" y="0"/>
                    </a:lnTo>
                    <a:lnTo>
                      <a:pt x="0" y="59"/>
                    </a:lnTo>
                    <a:close/>
                  </a:path>
                </a:pathLst>
              </a:custGeom>
              <a:noFill/>
              <a:ln w="22225" cap="rnd">
                <a:solidFill>
                  <a:srgbClr val="33333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7" name="iṧḷîde" descr="7a9cb3d7-cc1e-4ae3-ad37-f7117d0c198d"/>
              <p:cNvSpPr/>
              <p:nvPr/>
            </p:nvSpPr>
            <p:spPr bwMode="auto">
              <a:xfrm>
                <a:off x="8435982" y="1489215"/>
                <a:ext cx="10277" cy="31858"/>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8" name="ísḻïdè" descr="d47b1e7b-0c45-4af1-88d0-3346f82ecf5a"/>
              <p:cNvSpPr/>
              <p:nvPr/>
            </p:nvSpPr>
            <p:spPr bwMode="auto">
              <a:xfrm>
                <a:off x="8156455" y="1462496"/>
                <a:ext cx="945458" cy="712176"/>
              </a:xfrm>
              <a:custGeom>
                <a:avLst/>
                <a:gdLst>
                  <a:gd name="T0" fmla="*/ 920 w 920"/>
                  <a:gd name="T1" fmla="*/ 433 h 693"/>
                  <a:gd name="T2" fmla="*/ 144 w 920"/>
                  <a:gd name="T3" fmla="*/ 693 h 693"/>
                  <a:gd name="T4" fmla="*/ 0 w 920"/>
                  <a:gd name="T5" fmla="*/ 260 h 693"/>
                  <a:gd name="T6" fmla="*/ 774 w 920"/>
                  <a:gd name="T7" fmla="*/ 0 h 693"/>
                  <a:gd name="T8" fmla="*/ 920 w 920"/>
                  <a:gd name="T9" fmla="*/ 433 h 693"/>
                </a:gdLst>
                <a:ahLst/>
                <a:cxnLst>
                  <a:cxn ang="0">
                    <a:pos x="T0" y="T1"/>
                  </a:cxn>
                  <a:cxn ang="0">
                    <a:pos x="T2" y="T3"/>
                  </a:cxn>
                  <a:cxn ang="0">
                    <a:pos x="T4" y="T5"/>
                  </a:cxn>
                  <a:cxn ang="0">
                    <a:pos x="T6" y="T7"/>
                  </a:cxn>
                  <a:cxn ang="0">
                    <a:pos x="T8" y="T9"/>
                  </a:cxn>
                </a:cxnLst>
                <a:rect l="0" t="0" r="r" b="b"/>
                <a:pathLst>
                  <a:path w="920" h="693">
                    <a:moveTo>
                      <a:pt x="920" y="433"/>
                    </a:moveTo>
                    <a:lnTo>
                      <a:pt x="144" y="693"/>
                    </a:lnTo>
                    <a:lnTo>
                      <a:pt x="0" y="260"/>
                    </a:lnTo>
                    <a:lnTo>
                      <a:pt x="774" y="0"/>
                    </a:lnTo>
                    <a:lnTo>
                      <a:pt x="920" y="433"/>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19" name="ï$liḋé" descr="ed703edd-ab27-440c-aa44-bfdb24b59dd5"/>
              <p:cNvSpPr/>
              <p:nvPr/>
            </p:nvSpPr>
            <p:spPr bwMode="auto">
              <a:xfrm>
                <a:off x="8239697" y="1531350"/>
                <a:ext cx="850913" cy="614547"/>
              </a:xfrm>
              <a:custGeom>
                <a:avLst/>
                <a:gdLst>
                  <a:gd name="T0" fmla="*/ 828 w 828"/>
                  <a:gd name="T1" fmla="*/ 360 h 598"/>
                  <a:gd name="T2" fmla="*/ 707 w 828"/>
                  <a:gd name="T3" fmla="*/ 0 h 598"/>
                  <a:gd name="T4" fmla="*/ 0 w 828"/>
                  <a:gd name="T5" fmla="*/ 237 h 598"/>
                  <a:gd name="T6" fmla="*/ 120 w 828"/>
                  <a:gd name="T7" fmla="*/ 598 h 598"/>
                  <a:gd name="T8" fmla="*/ 828 w 828"/>
                  <a:gd name="T9" fmla="*/ 360 h 598"/>
                </a:gdLst>
                <a:ahLst/>
                <a:cxnLst>
                  <a:cxn ang="0">
                    <a:pos x="T0" y="T1"/>
                  </a:cxn>
                  <a:cxn ang="0">
                    <a:pos x="T2" y="T3"/>
                  </a:cxn>
                  <a:cxn ang="0">
                    <a:pos x="T4" y="T5"/>
                  </a:cxn>
                  <a:cxn ang="0">
                    <a:pos x="T6" y="T7"/>
                  </a:cxn>
                  <a:cxn ang="0">
                    <a:pos x="T8" y="T9"/>
                  </a:cxn>
                </a:cxnLst>
                <a:rect l="0" t="0" r="r" b="b"/>
                <a:pathLst>
                  <a:path w="828" h="598">
                    <a:moveTo>
                      <a:pt x="828" y="360"/>
                    </a:moveTo>
                    <a:lnTo>
                      <a:pt x="707" y="0"/>
                    </a:lnTo>
                    <a:lnTo>
                      <a:pt x="0" y="237"/>
                    </a:lnTo>
                    <a:lnTo>
                      <a:pt x="120" y="598"/>
                    </a:lnTo>
                    <a:lnTo>
                      <a:pt x="828" y="360"/>
                    </a:lnTo>
                    <a:close/>
                  </a:path>
                </a:pathLst>
              </a:custGeom>
              <a:solidFill>
                <a:srgbClr val="FA9600"/>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20" name="ïśļïḓê" descr="a9812b40-c2f6-4e65-acc0-93e9e1be84a2"/>
              <p:cNvSpPr/>
              <p:nvPr/>
            </p:nvSpPr>
            <p:spPr bwMode="auto">
              <a:xfrm>
                <a:off x="8290053" y="1685500"/>
                <a:ext cx="147985" cy="444982"/>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21" name="ïṥ1iḑé" descr="83f1ecb0-1e52-4669-bed5-775aa605c1e4"/>
              <p:cNvSpPr/>
              <p:nvPr/>
            </p:nvSpPr>
            <p:spPr bwMode="auto">
              <a:xfrm>
                <a:off x="8885075" y="1485105"/>
                <a:ext cx="149013" cy="444982"/>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22" name="îSľïḍè" descr="215ff0a8-c42a-4132-a5d3-02982fa62fee"/>
              <p:cNvSpPr/>
              <p:nvPr/>
            </p:nvSpPr>
            <p:spPr bwMode="auto">
              <a:xfrm flipV="1">
                <a:off x="8305468" y="1532378"/>
                <a:ext cx="595023" cy="200396"/>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23" name="íŝľîḓê" descr="b8af7782-b9a8-4cc0-adc6-aa8867b41f04"/>
              <p:cNvSpPr/>
              <p:nvPr/>
            </p:nvSpPr>
            <p:spPr bwMode="auto">
              <a:xfrm flipV="1">
                <a:off x="8422623" y="1882813"/>
                <a:ext cx="596050" cy="200396"/>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24" name="ïṧlíḋe" descr="631ebd69-e932-4cb1-880a-a471f27b5cea"/>
              <p:cNvSpPr/>
              <p:nvPr/>
            </p:nvSpPr>
            <p:spPr bwMode="auto">
              <a:xfrm flipH="1">
                <a:off x="8397958" y="1978387"/>
                <a:ext cx="95574" cy="31858"/>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25" name="ïSlídè" descr="ebd5479b-5569-4438-933c-90b0923b368a"/>
              <p:cNvSpPr/>
              <p:nvPr/>
            </p:nvSpPr>
            <p:spPr bwMode="auto">
              <a:xfrm flipH="1">
                <a:off x="8375350" y="1909532"/>
                <a:ext cx="95574" cy="32885"/>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26" name="íślîḑè" descr="c5e5a70f-bc11-4586-a54c-09286b0b6883"/>
              <p:cNvSpPr/>
              <p:nvPr/>
            </p:nvSpPr>
            <p:spPr bwMode="auto">
              <a:xfrm flipH="1">
                <a:off x="8352741" y="1840679"/>
                <a:ext cx="94546" cy="32885"/>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27" name="íš1îďé" descr="f76defec-c3ea-4d86-ba2b-23de5f19bb0a"/>
              <p:cNvSpPr/>
              <p:nvPr/>
            </p:nvSpPr>
            <p:spPr bwMode="auto">
              <a:xfrm flipH="1">
                <a:off x="8329104" y="1773880"/>
                <a:ext cx="95574" cy="30830"/>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28" name="iṡļïḍé" descr="70683e06-d7da-4631-b8b3-8664765ce57a"/>
              <p:cNvSpPr/>
              <p:nvPr/>
            </p:nvSpPr>
            <p:spPr bwMode="auto">
              <a:xfrm>
                <a:off x="8258195" y="1888979"/>
                <a:ext cx="81186" cy="81186"/>
              </a:xfrm>
              <a:custGeom>
                <a:avLst/>
                <a:gdLst>
                  <a:gd name="T0" fmla="*/ 5 w 67"/>
                  <a:gd name="T1" fmla="*/ 43 h 67"/>
                  <a:gd name="T2" fmla="*/ 24 w 67"/>
                  <a:gd name="T3" fmla="*/ 5 h 67"/>
                  <a:gd name="T4" fmla="*/ 61 w 67"/>
                  <a:gd name="T5" fmla="*/ 24 h 67"/>
                  <a:gd name="T6" fmla="*/ 43 w 67"/>
                  <a:gd name="T7" fmla="*/ 62 h 67"/>
                  <a:gd name="T8" fmla="*/ 5 w 67"/>
                  <a:gd name="T9" fmla="*/ 43 h 67"/>
                </a:gdLst>
                <a:ahLst/>
                <a:cxnLst>
                  <a:cxn ang="0">
                    <a:pos x="T0" y="T1"/>
                  </a:cxn>
                  <a:cxn ang="0">
                    <a:pos x="T2" y="T3"/>
                  </a:cxn>
                  <a:cxn ang="0">
                    <a:pos x="T4" y="T5"/>
                  </a:cxn>
                  <a:cxn ang="0">
                    <a:pos x="T6" y="T7"/>
                  </a:cxn>
                  <a:cxn ang="0">
                    <a:pos x="T8" y="T9"/>
                  </a:cxn>
                </a:cxnLst>
                <a:rect l="0" t="0" r="r" b="b"/>
                <a:pathLst>
                  <a:path w="67" h="67">
                    <a:moveTo>
                      <a:pt x="5" y="43"/>
                    </a:moveTo>
                    <a:cubicBezTo>
                      <a:pt x="0" y="27"/>
                      <a:pt x="8" y="11"/>
                      <a:pt x="24" y="5"/>
                    </a:cubicBezTo>
                    <a:cubicBezTo>
                      <a:pt x="39" y="0"/>
                      <a:pt x="56" y="8"/>
                      <a:pt x="61" y="24"/>
                    </a:cubicBezTo>
                    <a:cubicBezTo>
                      <a:pt x="67" y="40"/>
                      <a:pt x="58" y="57"/>
                      <a:pt x="43" y="62"/>
                    </a:cubicBezTo>
                    <a:cubicBezTo>
                      <a:pt x="27" y="67"/>
                      <a:pt x="10" y="59"/>
                      <a:pt x="5" y="43"/>
                    </a:cubicBezTo>
                    <a:close/>
                  </a:path>
                </a:pathLst>
              </a:custGeom>
              <a:noFill/>
              <a:ln w="22225" cap="rnd">
                <a:solidFill>
                  <a:srgbClr val="33333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29" name="ïsļíḋè" descr="b9080017-3e1d-4413-b551-98aead6e04be"/>
              <p:cNvSpPr/>
              <p:nvPr/>
            </p:nvSpPr>
            <p:spPr bwMode="auto">
              <a:xfrm>
                <a:off x="9012506" y="1626923"/>
                <a:ext cx="70910" cy="102767"/>
              </a:xfrm>
              <a:custGeom>
                <a:avLst/>
                <a:gdLst>
                  <a:gd name="T0" fmla="*/ 69 w 69"/>
                  <a:gd name="T1" fmla="*/ 86 h 100"/>
                  <a:gd name="T2" fmla="*/ 29 w 69"/>
                  <a:gd name="T3" fmla="*/ 100 h 100"/>
                  <a:gd name="T4" fmla="*/ 0 w 69"/>
                  <a:gd name="T5" fmla="*/ 14 h 100"/>
                  <a:gd name="T6" fmla="*/ 40 w 69"/>
                  <a:gd name="T7" fmla="*/ 0 h 100"/>
                  <a:gd name="T8" fmla="*/ 69 w 69"/>
                  <a:gd name="T9" fmla="*/ 86 h 100"/>
                </a:gdLst>
                <a:ahLst/>
                <a:cxnLst>
                  <a:cxn ang="0">
                    <a:pos x="T0" y="T1"/>
                  </a:cxn>
                  <a:cxn ang="0">
                    <a:pos x="T2" y="T3"/>
                  </a:cxn>
                  <a:cxn ang="0">
                    <a:pos x="T4" y="T5"/>
                  </a:cxn>
                  <a:cxn ang="0">
                    <a:pos x="T6" y="T7"/>
                  </a:cxn>
                  <a:cxn ang="0">
                    <a:pos x="T8" y="T9"/>
                  </a:cxn>
                </a:cxnLst>
                <a:rect l="0" t="0" r="r" b="b"/>
                <a:pathLst>
                  <a:path w="69" h="100">
                    <a:moveTo>
                      <a:pt x="69" y="86"/>
                    </a:moveTo>
                    <a:lnTo>
                      <a:pt x="29" y="100"/>
                    </a:lnTo>
                    <a:lnTo>
                      <a:pt x="0" y="14"/>
                    </a:lnTo>
                    <a:lnTo>
                      <a:pt x="40" y="0"/>
                    </a:lnTo>
                    <a:lnTo>
                      <a:pt x="69" y="86"/>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30" name="îSľïḑé" descr="b2141e31-64a7-451a-966d-fdc10b4d3559"/>
              <p:cNvSpPr/>
              <p:nvPr/>
            </p:nvSpPr>
            <p:spPr bwMode="auto">
              <a:xfrm>
                <a:off x="8521279" y="2194197"/>
                <a:ext cx="623797" cy="758421"/>
              </a:xfrm>
              <a:custGeom>
                <a:avLst/>
                <a:gdLst>
                  <a:gd name="T0" fmla="*/ 461 w 607"/>
                  <a:gd name="T1" fmla="*/ 738 h 738"/>
                  <a:gd name="T2" fmla="*/ 0 w 607"/>
                  <a:gd name="T3" fmla="*/ 633 h 738"/>
                  <a:gd name="T4" fmla="*/ 145 w 607"/>
                  <a:gd name="T5" fmla="*/ 0 h 738"/>
                  <a:gd name="T6" fmla="*/ 607 w 607"/>
                  <a:gd name="T7" fmla="*/ 106 h 738"/>
                  <a:gd name="T8" fmla="*/ 461 w 607"/>
                  <a:gd name="T9" fmla="*/ 738 h 738"/>
                </a:gdLst>
                <a:ahLst/>
                <a:cxnLst>
                  <a:cxn ang="0">
                    <a:pos x="T0" y="T1"/>
                  </a:cxn>
                  <a:cxn ang="0">
                    <a:pos x="T2" y="T3"/>
                  </a:cxn>
                  <a:cxn ang="0">
                    <a:pos x="T4" y="T5"/>
                  </a:cxn>
                  <a:cxn ang="0">
                    <a:pos x="T6" y="T7"/>
                  </a:cxn>
                  <a:cxn ang="0">
                    <a:pos x="T8" y="T9"/>
                  </a:cxn>
                </a:cxnLst>
                <a:rect l="0" t="0" r="r" b="b"/>
                <a:pathLst>
                  <a:path w="607" h="738">
                    <a:moveTo>
                      <a:pt x="461" y="738"/>
                    </a:moveTo>
                    <a:lnTo>
                      <a:pt x="0" y="633"/>
                    </a:lnTo>
                    <a:lnTo>
                      <a:pt x="145" y="0"/>
                    </a:lnTo>
                    <a:lnTo>
                      <a:pt x="607" y="106"/>
                    </a:lnTo>
                    <a:lnTo>
                      <a:pt x="461" y="738"/>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31" name="ísḷiḋê" descr="58113df6-dbe8-4fc2-be39-863a96c2963b"/>
              <p:cNvSpPr/>
              <p:nvPr/>
            </p:nvSpPr>
            <p:spPr bwMode="auto">
              <a:xfrm>
                <a:off x="8723730" y="2329850"/>
                <a:ext cx="123321" cy="123320"/>
              </a:xfrm>
              <a:custGeom>
                <a:avLst/>
                <a:gdLst>
                  <a:gd name="T0" fmla="*/ 98 w 120"/>
                  <a:gd name="T1" fmla="*/ 120 h 120"/>
                  <a:gd name="T2" fmla="*/ 0 w 120"/>
                  <a:gd name="T3" fmla="*/ 98 h 120"/>
                  <a:gd name="T4" fmla="*/ 22 w 120"/>
                  <a:gd name="T5" fmla="*/ 0 h 120"/>
                  <a:gd name="T6" fmla="*/ 120 w 120"/>
                  <a:gd name="T7" fmla="*/ 22 h 120"/>
                  <a:gd name="T8" fmla="*/ 98 w 120"/>
                  <a:gd name="T9" fmla="*/ 120 h 120"/>
                </a:gdLst>
                <a:ahLst/>
                <a:cxnLst>
                  <a:cxn ang="0">
                    <a:pos x="T0" y="T1"/>
                  </a:cxn>
                  <a:cxn ang="0">
                    <a:pos x="T2" y="T3"/>
                  </a:cxn>
                  <a:cxn ang="0">
                    <a:pos x="T4" y="T5"/>
                  </a:cxn>
                  <a:cxn ang="0">
                    <a:pos x="T6" y="T7"/>
                  </a:cxn>
                  <a:cxn ang="0">
                    <a:pos x="T8" y="T9"/>
                  </a:cxn>
                </a:cxnLst>
                <a:rect l="0" t="0" r="r" b="b"/>
                <a:pathLst>
                  <a:path w="120" h="120">
                    <a:moveTo>
                      <a:pt x="98" y="120"/>
                    </a:moveTo>
                    <a:lnTo>
                      <a:pt x="0" y="98"/>
                    </a:lnTo>
                    <a:lnTo>
                      <a:pt x="22" y="0"/>
                    </a:lnTo>
                    <a:lnTo>
                      <a:pt x="120" y="22"/>
                    </a:lnTo>
                    <a:lnTo>
                      <a:pt x="98" y="120"/>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32" name="ïSḷídê" descr="bdf16e31-086a-4c4f-9eee-c3c706f12300"/>
              <p:cNvSpPr/>
              <p:nvPr/>
            </p:nvSpPr>
            <p:spPr bwMode="auto">
              <a:xfrm>
                <a:off x="8705232" y="2513803"/>
                <a:ext cx="268223" cy="61660"/>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33" name="iṣľîḑê" descr="3abd1450-6329-4f3f-9447-492ef8eac3b4"/>
              <p:cNvSpPr/>
              <p:nvPr/>
            </p:nvSpPr>
            <p:spPr bwMode="auto">
              <a:xfrm>
                <a:off x="8690845" y="2574436"/>
                <a:ext cx="270278" cy="61660"/>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34" name="îşḻîdê" descr="6b25bfd6-6e69-4ea2-90c0-3d8a8f95fe2a"/>
              <p:cNvSpPr/>
              <p:nvPr/>
            </p:nvSpPr>
            <p:spPr bwMode="auto">
              <a:xfrm>
                <a:off x="8677485" y="2634040"/>
                <a:ext cx="268223" cy="62688"/>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35" name="ïŝlîḓê" descr="838b3134-952c-4f55-b602-85911cad4f80"/>
              <p:cNvSpPr/>
              <p:nvPr/>
            </p:nvSpPr>
            <p:spPr bwMode="auto">
              <a:xfrm>
                <a:off x="8663098" y="2695701"/>
                <a:ext cx="270278" cy="61660"/>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36" name="ïsḷíḍê" descr="8fe7239d-1ec8-48c5-b0c5-b5dcc7b2e633"/>
              <p:cNvSpPr/>
              <p:nvPr/>
            </p:nvSpPr>
            <p:spPr bwMode="auto">
              <a:xfrm>
                <a:off x="8649738" y="2756333"/>
                <a:ext cx="268223" cy="61660"/>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37" name="ïṡľïḑè" descr="d0eaf82c-3db6-415e-8da5-a1e1bc2c68f6"/>
              <p:cNvSpPr/>
              <p:nvPr/>
            </p:nvSpPr>
            <p:spPr bwMode="auto">
              <a:xfrm>
                <a:off x="10554015" y="2310324"/>
                <a:ext cx="819055" cy="870437"/>
              </a:xfrm>
              <a:custGeom>
                <a:avLst/>
                <a:gdLst>
                  <a:gd name="T0" fmla="*/ 494 w 797"/>
                  <a:gd name="T1" fmla="*/ 847 h 847"/>
                  <a:gd name="T2" fmla="*/ 0 w 797"/>
                  <a:gd name="T3" fmla="*/ 597 h 847"/>
                  <a:gd name="T4" fmla="*/ 302 w 797"/>
                  <a:gd name="T5" fmla="*/ 0 h 847"/>
                  <a:gd name="T6" fmla="*/ 797 w 797"/>
                  <a:gd name="T7" fmla="*/ 250 h 847"/>
                  <a:gd name="T8" fmla="*/ 494 w 797"/>
                  <a:gd name="T9" fmla="*/ 847 h 847"/>
                </a:gdLst>
                <a:ahLst/>
                <a:cxnLst>
                  <a:cxn ang="0">
                    <a:pos x="T0" y="T1"/>
                  </a:cxn>
                  <a:cxn ang="0">
                    <a:pos x="T2" y="T3"/>
                  </a:cxn>
                  <a:cxn ang="0">
                    <a:pos x="T4" y="T5"/>
                  </a:cxn>
                  <a:cxn ang="0">
                    <a:pos x="T6" y="T7"/>
                  </a:cxn>
                  <a:cxn ang="0">
                    <a:pos x="T8" y="T9"/>
                  </a:cxn>
                </a:cxnLst>
                <a:rect l="0" t="0" r="r" b="b"/>
                <a:pathLst>
                  <a:path w="797" h="847">
                    <a:moveTo>
                      <a:pt x="494" y="847"/>
                    </a:moveTo>
                    <a:lnTo>
                      <a:pt x="0" y="597"/>
                    </a:lnTo>
                    <a:lnTo>
                      <a:pt x="302" y="0"/>
                    </a:lnTo>
                    <a:lnTo>
                      <a:pt x="797" y="250"/>
                    </a:lnTo>
                    <a:lnTo>
                      <a:pt x="494" y="847"/>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38" name="ïṣļiḓé" descr="dad19704-3316-49ea-bf28-3f2c8fcf9df2"/>
              <p:cNvSpPr/>
              <p:nvPr/>
            </p:nvSpPr>
            <p:spPr bwMode="auto">
              <a:xfrm>
                <a:off x="10502631" y="2258940"/>
                <a:ext cx="848857" cy="934153"/>
              </a:xfrm>
              <a:custGeom>
                <a:avLst/>
                <a:gdLst>
                  <a:gd name="T0" fmla="*/ 493 w 826"/>
                  <a:gd name="T1" fmla="*/ 909 h 909"/>
                  <a:gd name="T2" fmla="*/ 0 w 826"/>
                  <a:gd name="T3" fmla="*/ 659 h 909"/>
                  <a:gd name="T4" fmla="*/ 331 w 826"/>
                  <a:gd name="T5" fmla="*/ 0 h 909"/>
                  <a:gd name="T6" fmla="*/ 826 w 826"/>
                  <a:gd name="T7" fmla="*/ 252 h 909"/>
                  <a:gd name="T8" fmla="*/ 493 w 826"/>
                  <a:gd name="T9" fmla="*/ 909 h 909"/>
                </a:gdLst>
                <a:ahLst/>
                <a:cxnLst>
                  <a:cxn ang="0">
                    <a:pos x="T0" y="T1"/>
                  </a:cxn>
                  <a:cxn ang="0">
                    <a:pos x="T2" y="T3"/>
                  </a:cxn>
                  <a:cxn ang="0">
                    <a:pos x="T4" y="T5"/>
                  </a:cxn>
                  <a:cxn ang="0">
                    <a:pos x="T6" y="T7"/>
                  </a:cxn>
                  <a:cxn ang="0">
                    <a:pos x="T8" y="T9"/>
                  </a:cxn>
                </a:cxnLst>
                <a:rect l="0" t="0" r="r" b="b"/>
                <a:pathLst>
                  <a:path w="826" h="909">
                    <a:moveTo>
                      <a:pt x="493" y="909"/>
                    </a:moveTo>
                    <a:lnTo>
                      <a:pt x="0" y="659"/>
                    </a:lnTo>
                    <a:lnTo>
                      <a:pt x="331" y="0"/>
                    </a:lnTo>
                    <a:lnTo>
                      <a:pt x="826" y="252"/>
                    </a:lnTo>
                    <a:lnTo>
                      <a:pt x="493" y="909"/>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39" name="îs1îdé" descr="25c896cf-a183-440f-8f38-20d51c972cfc"/>
              <p:cNvSpPr/>
              <p:nvPr/>
            </p:nvSpPr>
            <p:spPr bwMode="auto">
              <a:xfrm>
                <a:off x="10513935" y="2271272"/>
                <a:ext cx="773838" cy="883797"/>
              </a:xfrm>
              <a:custGeom>
                <a:avLst/>
                <a:gdLst>
                  <a:gd name="T0" fmla="*/ 428 w 753"/>
                  <a:gd name="T1" fmla="*/ 860 h 860"/>
                  <a:gd name="T2" fmla="*/ 753 w 753"/>
                  <a:gd name="T3" fmla="*/ 217 h 860"/>
                  <a:gd name="T4" fmla="*/ 325 w 753"/>
                  <a:gd name="T5" fmla="*/ 0 h 860"/>
                  <a:gd name="T6" fmla="*/ 0 w 753"/>
                  <a:gd name="T7" fmla="*/ 643 h 860"/>
                  <a:gd name="T8" fmla="*/ 428 w 753"/>
                  <a:gd name="T9" fmla="*/ 860 h 860"/>
                </a:gdLst>
                <a:ahLst/>
                <a:cxnLst>
                  <a:cxn ang="0">
                    <a:pos x="T0" y="T1"/>
                  </a:cxn>
                  <a:cxn ang="0">
                    <a:pos x="T2" y="T3"/>
                  </a:cxn>
                  <a:cxn ang="0">
                    <a:pos x="T4" y="T5"/>
                  </a:cxn>
                  <a:cxn ang="0">
                    <a:pos x="T6" y="T7"/>
                  </a:cxn>
                  <a:cxn ang="0">
                    <a:pos x="T8" y="T9"/>
                  </a:cxn>
                </a:cxnLst>
                <a:rect l="0" t="0" r="r" b="b"/>
                <a:pathLst>
                  <a:path w="753" h="860">
                    <a:moveTo>
                      <a:pt x="428" y="860"/>
                    </a:moveTo>
                    <a:lnTo>
                      <a:pt x="753" y="217"/>
                    </a:lnTo>
                    <a:lnTo>
                      <a:pt x="325" y="0"/>
                    </a:lnTo>
                    <a:lnTo>
                      <a:pt x="0" y="643"/>
                    </a:lnTo>
                    <a:lnTo>
                      <a:pt x="428" y="860"/>
                    </a:lnTo>
                    <a:close/>
                  </a:path>
                </a:pathLst>
              </a:custGeom>
              <a:solidFill>
                <a:srgbClr val="FA9600"/>
              </a:solidFill>
              <a:ln>
                <a:noFill/>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40" name="îṡľíḍé" descr="d063019b-fd54-4921-82a0-5d214bd313d1"/>
              <p:cNvSpPr/>
              <p:nvPr/>
            </p:nvSpPr>
            <p:spPr bwMode="auto">
              <a:xfrm>
                <a:off x="10896229" y="2647400"/>
                <a:ext cx="319606" cy="249724"/>
              </a:xfrm>
              <a:custGeom>
                <a:avLst/>
                <a:gdLst>
                  <a:gd name="T0" fmla="*/ 254 w 311"/>
                  <a:gd name="T1" fmla="*/ 243 h 243"/>
                  <a:gd name="T2" fmla="*/ 0 w 311"/>
                  <a:gd name="T3" fmla="*/ 114 h 243"/>
                  <a:gd name="T4" fmla="*/ 57 w 311"/>
                  <a:gd name="T5" fmla="*/ 0 h 243"/>
                  <a:gd name="T6" fmla="*/ 311 w 311"/>
                  <a:gd name="T7" fmla="*/ 129 h 243"/>
                  <a:gd name="T8" fmla="*/ 254 w 311"/>
                  <a:gd name="T9" fmla="*/ 243 h 243"/>
                </a:gdLst>
                <a:ahLst/>
                <a:cxnLst>
                  <a:cxn ang="0">
                    <a:pos x="T0" y="T1"/>
                  </a:cxn>
                  <a:cxn ang="0">
                    <a:pos x="T2" y="T3"/>
                  </a:cxn>
                  <a:cxn ang="0">
                    <a:pos x="T4" y="T5"/>
                  </a:cxn>
                  <a:cxn ang="0">
                    <a:pos x="T6" y="T7"/>
                  </a:cxn>
                  <a:cxn ang="0">
                    <a:pos x="T8" y="T9"/>
                  </a:cxn>
                </a:cxnLst>
                <a:rect l="0" t="0" r="r" b="b"/>
                <a:pathLst>
                  <a:path w="311" h="243">
                    <a:moveTo>
                      <a:pt x="254" y="243"/>
                    </a:moveTo>
                    <a:lnTo>
                      <a:pt x="0" y="114"/>
                    </a:lnTo>
                    <a:lnTo>
                      <a:pt x="57" y="0"/>
                    </a:lnTo>
                    <a:lnTo>
                      <a:pt x="311" y="129"/>
                    </a:lnTo>
                    <a:lnTo>
                      <a:pt x="254" y="243"/>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625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41" name="ïSḻïďê" descr="726dafbb-dbf3-4eac-aad0-f43b8a2438ed"/>
              <p:cNvSpPr/>
              <p:nvPr/>
            </p:nvSpPr>
            <p:spPr bwMode="auto">
              <a:xfrm>
                <a:off x="11172674" y="2434672"/>
                <a:ext cx="139763" cy="150040"/>
              </a:xfrm>
              <a:custGeom>
                <a:avLst/>
                <a:gdLst>
                  <a:gd name="T0" fmla="*/ 83 w 136"/>
                  <a:gd name="T1" fmla="*/ 146 h 146"/>
                  <a:gd name="T2" fmla="*/ 52 w 136"/>
                  <a:gd name="T3" fmla="*/ 106 h 146"/>
                  <a:gd name="T4" fmla="*/ 0 w 136"/>
                  <a:gd name="T5" fmla="*/ 104 h 146"/>
                  <a:gd name="T6" fmla="*/ 53 w 136"/>
                  <a:gd name="T7" fmla="*/ 0 h 146"/>
                  <a:gd name="T8" fmla="*/ 136 w 136"/>
                  <a:gd name="T9" fmla="*/ 42 h 146"/>
                  <a:gd name="T10" fmla="*/ 83 w 136"/>
                  <a:gd name="T11" fmla="*/ 146 h 146"/>
                </a:gdLst>
                <a:ahLst/>
                <a:cxnLst>
                  <a:cxn ang="0">
                    <a:pos x="T0" y="T1"/>
                  </a:cxn>
                  <a:cxn ang="0">
                    <a:pos x="T2" y="T3"/>
                  </a:cxn>
                  <a:cxn ang="0">
                    <a:pos x="T4" y="T5"/>
                  </a:cxn>
                  <a:cxn ang="0">
                    <a:pos x="T6" y="T7"/>
                  </a:cxn>
                  <a:cxn ang="0">
                    <a:pos x="T8" y="T9"/>
                  </a:cxn>
                  <a:cxn ang="0">
                    <a:pos x="T10" y="T11"/>
                  </a:cxn>
                </a:cxnLst>
                <a:rect l="0" t="0" r="r" b="b"/>
                <a:pathLst>
                  <a:path w="136" h="146">
                    <a:moveTo>
                      <a:pt x="83" y="146"/>
                    </a:moveTo>
                    <a:lnTo>
                      <a:pt x="52" y="106"/>
                    </a:lnTo>
                    <a:lnTo>
                      <a:pt x="0" y="104"/>
                    </a:lnTo>
                    <a:lnTo>
                      <a:pt x="53" y="0"/>
                    </a:lnTo>
                    <a:lnTo>
                      <a:pt x="136" y="42"/>
                    </a:lnTo>
                    <a:lnTo>
                      <a:pt x="83" y="146"/>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42" name="iṩliďê" descr="840d8a3b-02f7-474c-aad8-dae8dcd36ca3"/>
              <p:cNvSpPr/>
              <p:nvPr/>
            </p:nvSpPr>
            <p:spPr bwMode="auto">
              <a:xfrm>
                <a:off x="10502631" y="2258940"/>
                <a:ext cx="410042" cy="712176"/>
              </a:xfrm>
              <a:custGeom>
                <a:avLst/>
                <a:gdLst>
                  <a:gd name="T0" fmla="*/ 66 w 399"/>
                  <a:gd name="T1" fmla="*/ 693 h 693"/>
                  <a:gd name="T2" fmla="*/ 0 w 399"/>
                  <a:gd name="T3" fmla="*/ 659 h 693"/>
                  <a:gd name="T4" fmla="*/ 331 w 399"/>
                  <a:gd name="T5" fmla="*/ 0 h 693"/>
                  <a:gd name="T6" fmla="*/ 399 w 399"/>
                  <a:gd name="T7" fmla="*/ 36 h 693"/>
                  <a:gd name="T8" fmla="*/ 66 w 399"/>
                  <a:gd name="T9" fmla="*/ 693 h 693"/>
                </a:gdLst>
                <a:ahLst/>
                <a:cxnLst>
                  <a:cxn ang="0">
                    <a:pos x="T0" y="T1"/>
                  </a:cxn>
                  <a:cxn ang="0">
                    <a:pos x="T2" y="T3"/>
                  </a:cxn>
                  <a:cxn ang="0">
                    <a:pos x="T4" y="T5"/>
                  </a:cxn>
                  <a:cxn ang="0">
                    <a:pos x="T6" y="T7"/>
                  </a:cxn>
                  <a:cxn ang="0">
                    <a:pos x="T8" y="T9"/>
                  </a:cxn>
                </a:cxnLst>
                <a:rect l="0" t="0" r="r" b="b"/>
                <a:pathLst>
                  <a:path w="399" h="693">
                    <a:moveTo>
                      <a:pt x="66" y="693"/>
                    </a:moveTo>
                    <a:lnTo>
                      <a:pt x="0" y="659"/>
                    </a:lnTo>
                    <a:lnTo>
                      <a:pt x="331" y="0"/>
                    </a:lnTo>
                    <a:lnTo>
                      <a:pt x="399" y="36"/>
                    </a:lnTo>
                    <a:lnTo>
                      <a:pt x="66" y="693"/>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43" name="íšlíḑè" descr="b74870e4-5b44-47e8-bad9-258780cbc5a8"/>
              <p:cNvSpPr/>
              <p:nvPr/>
            </p:nvSpPr>
            <p:spPr bwMode="auto">
              <a:xfrm>
                <a:off x="9993933" y="2687479"/>
                <a:ext cx="189092" cy="380238"/>
              </a:xfrm>
              <a:custGeom>
                <a:avLst/>
                <a:gdLst>
                  <a:gd name="T0" fmla="*/ 62 w 184"/>
                  <a:gd name="T1" fmla="*/ 370 h 370"/>
                  <a:gd name="T2" fmla="*/ 0 w 184"/>
                  <a:gd name="T3" fmla="*/ 348 h 370"/>
                  <a:gd name="T4" fmla="*/ 122 w 184"/>
                  <a:gd name="T5" fmla="*/ 0 h 370"/>
                  <a:gd name="T6" fmla="*/ 184 w 184"/>
                  <a:gd name="T7" fmla="*/ 21 h 370"/>
                  <a:gd name="T8" fmla="*/ 62 w 184"/>
                  <a:gd name="T9" fmla="*/ 370 h 370"/>
                </a:gdLst>
                <a:ahLst/>
                <a:cxnLst>
                  <a:cxn ang="0">
                    <a:pos x="T0" y="T1"/>
                  </a:cxn>
                  <a:cxn ang="0">
                    <a:pos x="T2" y="T3"/>
                  </a:cxn>
                  <a:cxn ang="0">
                    <a:pos x="T4" y="T5"/>
                  </a:cxn>
                  <a:cxn ang="0">
                    <a:pos x="T6" y="T7"/>
                  </a:cxn>
                  <a:cxn ang="0">
                    <a:pos x="T8" y="T9"/>
                  </a:cxn>
                </a:cxnLst>
                <a:rect l="0" t="0" r="r" b="b"/>
                <a:pathLst>
                  <a:path w="184" h="370">
                    <a:moveTo>
                      <a:pt x="62" y="370"/>
                    </a:moveTo>
                    <a:lnTo>
                      <a:pt x="0" y="348"/>
                    </a:lnTo>
                    <a:lnTo>
                      <a:pt x="122" y="0"/>
                    </a:lnTo>
                    <a:lnTo>
                      <a:pt x="184" y="21"/>
                    </a:lnTo>
                    <a:lnTo>
                      <a:pt x="62" y="370"/>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44" name="iśļidé" descr="74390b92-da2b-4e92-80b2-77f938de66b1"/>
              <p:cNvSpPr/>
              <p:nvPr/>
            </p:nvSpPr>
            <p:spPr bwMode="auto">
              <a:xfrm>
                <a:off x="10132669" y="2622736"/>
                <a:ext cx="61660" cy="83242"/>
              </a:xfrm>
              <a:custGeom>
                <a:avLst/>
                <a:gdLst>
                  <a:gd name="T0" fmla="*/ 37 w 51"/>
                  <a:gd name="T1" fmla="*/ 3 h 69"/>
                  <a:gd name="T2" fmla="*/ 37 w 51"/>
                  <a:gd name="T3" fmla="*/ 3 h 69"/>
                  <a:gd name="T4" fmla="*/ 15 w 51"/>
                  <a:gd name="T5" fmla="*/ 13 h 69"/>
                  <a:gd name="T6" fmla="*/ 0 w 51"/>
                  <a:gd name="T7" fmla="*/ 57 h 69"/>
                  <a:gd name="T8" fmla="*/ 32 w 51"/>
                  <a:gd name="T9" fmla="*/ 69 h 69"/>
                  <a:gd name="T10" fmla="*/ 47 w 51"/>
                  <a:gd name="T11" fmla="*/ 24 h 69"/>
                  <a:gd name="T12" fmla="*/ 37 w 51"/>
                  <a:gd name="T13" fmla="*/ 3 h 69"/>
                </a:gdLst>
                <a:ahLst/>
                <a:cxnLst>
                  <a:cxn ang="0">
                    <a:pos x="T0" y="T1"/>
                  </a:cxn>
                  <a:cxn ang="0">
                    <a:pos x="T2" y="T3"/>
                  </a:cxn>
                  <a:cxn ang="0">
                    <a:pos x="T4" y="T5"/>
                  </a:cxn>
                  <a:cxn ang="0">
                    <a:pos x="T6" y="T7"/>
                  </a:cxn>
                  <a:cxn ang="0">
                    <a:pos x="T8" y="T9"/>
                  </a:cxn>
                  <a:cxn ang="0">
                    <a:pos x="T10" y="T11"/>
                  </a:cxn>
                  <a:cxn ang="0">
                    <a:pos x="T12" y="T13"/>
                  </a:cxn>
                </a:cxnLst>
                <a:rect l="0" t="0" r="r" b="b"/>
                <a:pathLst>
                  <a:path w="51" h="69">
                    <a:moveTo>
                      <a:pt x="37" y="3"/>
                    </a:moveTo>
                    <a:cubicBezTo>
                      <a:pt x="37" y="3"/>
                      <a:pt x="37" y="3"/>
                      <a:pt x="37" y="3"/>
                    </a:cubicBezTo>
                    <a:cubicBezTo>
                      <a:pt x="28" y="0"/>
                      <a:pt x="18" y="4"/>
                      <a:pt x="15" y="13"/>
                    </a:cubicBezTo>
                    <a:cubicBezTo>
                      <a:pt x="0" y="57"/>
                      <a:pt x="0" y="57"/>
                      <a:pt x="0" y="57"/>
                    </a:cubicBezTo>
                    <a:cubicBezTo>
                      <a:pt x="32" y="69"/>
                      <a:pt x="32" y="69"/>
                      <a:pt x="32" y="69"/>
                    </a:cubicBezTo>
                    <a:cubicBezTo>
                      <a:pt x="47" y="24"/>
                      <a:pt x="47" y="24"/>
                      <a:pt x="47" y="24"/>
                    </a:cubicBezTo>
                    <a:cubicBezTo>
                      <a:pt x="51" y="16"/>
                      <a:pt x="46" y="6"/>
                      <a:pt x="37" y="3"/>
                    </a:cubicBez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45" name="ísḷíďê" descr="00816b60-1ac3-4428-ba83-9cc4d7849406"/>
              <p:cNvSpPr/>
              <p:nvPr/>
            </p:nvSpPr>
            <p:spPr bwMode="auto">
              <a:xfrm>
                <a:off x="9993933" y="3045109"/>
                <a:ext cx="63716" cy="68854"/>
              </a:xfrm>
              <a:custGeom>
                <a:avLst/>
                <a:gdLst>
                  <a:gd name="T0" fmla="*/ 0 w 53"/>
                  <a:gd name="T1" fmla="*/ 0 h 57"/>
                  <a:gd name="T2" fmla="*/ 4 w 53"/>
                  <a:gd name="T3" fmla="*/ 43 h 57"/>
                  <a:gd name="T4" fmla="*/ 23 w 53"/>
                  <a:gd name="T5" fmla="*/ 50 h 57"/>
                  <a:gd name="T6" fmla="*/ 53 w 53"/>
                  <a:gd name="T7" fmla="*/ 18 h 57"/>
                  <a:gd name="T8" fmla="*/ 0 w 53"/>
                  <a:gd name="T9" fmla="*/ 0 h 57"/>
                </a:gdLst>
                <a:ahLst/>
                <a:cxnLst>
                  <a:cxn ang="0">
                    <a:pos x="T0" y="T1"/>
                  </a:cxn>
                  <a:cxn ang="0">
                    <a:pos x="T2" y="T3"/>
                  </a:cxn>
                  <a:cxn ang="0">
                    <a:pos x="T4" y="T5"/>
                  </a:cxn>
                  <a:cxn ang="0">
                    <a:pos x="T6" y="T7"/>
                  </a:cxn>
                  <a:cxn ang="0">
                    <a:pos x="T8" y="T9"/>
                  </a:cxn>
                </a:cxnLst>
                <a:rect l="0" t="0" r="r" b="b"/>
                <a:pathLst>
                  <a:path w="53" h="57">
                    <a:moveTo>
                      <a:pt x="0" y="0"/>
                    </a:moveTo>
                    <a:cubicBezTo>
                      <a:pt x="4" y="43"/>
                      <a:pt x="4" y="43"/>
                      <a:pt x="4" y="43"/>
                    </a:cubicBezTo>
                    <a:cubicBezTo>
                      <a:pt x="5" y="53"/>
                      <a:pt x="16" y="57"/>
                      <a:pt x="23" y="50"/>
                    </a:cubicBezTo>
                    <a:cubicBezTo>
                      <a:pt x="53" y="18"/>
                      <a:pt x="53" y="18"/>
                      <a:pt x="53" y="18"/>
                    </a:cubicBezTo>
                    <a:lnTo>
                      <a:pt x="0" y="0"/>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46" name="išľíḓé" descr="6568d525-9a46-454c-9cbd-1d85de6e842e"/>
              <p:cNvSpPr/>
              <p:nvPr/>
            </p:nvSpPr>
            <p:spPr bwMode="auto">
              <a:xfrm>
                <a:off x="9993933" y="2959812"/>
                <a:ext cx="93519" cy="107906"/>
              </a:xfrm>
              <a:custGeom>
                <a:avLst/>
                <a:gdLst>
                  <a:gd name="T0" fmla="*/ 91 w 91"/>
                  <a:gd name="T1" fmla="*/ 21 h 105"/>
                  <a:gd name="T2" fmla="*/ 29 w 91"/>
                  <a:gd name="T3" fmla="*/ 0 h 105"/>
                  <a:gd name="T4" fmla="*/ 0 w 91"/>
                  <a:gd name="T5" fmla="*/ 83 h 105"/>
                  <a:gd name="T6" fmla="*/ 62 w 91"/>
                  <a:gd name="T7" fmla="*/ 105 h 105"/>
                  <a:gd name="T8" fmla="*/ 91 w 91"/>
                  <a:gd name="T9" fmla="*/ 21 h 105"/>
                </a:gdLst>
                <a:ahLst/>
                <a:cxnLst>
                  <a:cxn ang="0">
                    <a:pos x="T0" y="T1"/>
                  </a:cxn>
                  <a:cxn ang="0">
                    <a:pos x="T2" y="T3"/>
                  </a:cxn>
                  <a:cxn ang="0">
                    <a:pos x="T4" y="T5"/>
                  </a:cxn>
                  <a:cxn ang="0">
                    <a:pos x="T6" y="T7"/>
                  </a:cxn>
                  <a:cxn ang="0">
                    <a:pos x="T8" y="T9"/>
                  </a:cxn>
                </a:cxnLst>
                <a:rect l="0" t="0" r="r" b="b"/>
                <a:pathLst>
                  <a:path w="91" h="105">
                    <a:moveTo>
                      <a:pt x="91" y="21"/>
                    </a:moveTo>
                    <a:lnTo>
                      <a:pt x="29" y="0"/>
                    </a:lnTo>
                    <a:lnTo>
                      <a:pt x="0" y="83"/>
                    </a:lnTo>
                    <a:lnTo>
                      <a:pt x="62" y="105"/>
                    </a:lnTo>
                    <a:lnTo>
                      <a:pt x="91" y="21"/>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47" name="îŝlídê" descr="90f80a69-2c68-41b7-a0aa-2a40dbe06fa7"/>
              <p:cNvSpPr/>
              <p:nvPr/>
            </p:nvSpPr>
            <p:spPr bwMode="auto">
              <a:xfrm>
                <a:off x="10106977" y="2721392"/>
                <a:ext cx="96601" cy="190119"/>
              </a:xfrm>
              <a:custGeom>
                <a:avLst/>
                <a:gdLst>
                  <a:gd name="T0" fmla="*/ 0 w 94"/>
                  <a:gd name="T1" fmla="*/ 0 h 185"/>
                  <a:gd name="T2" fmla="*/ 94 w 94"/>
                  <a:gd name="T3" fmla="*/ 33 h 185"/>
                  <a:gd name="T4" fmla="*/ 40 w 94"/>
                  <a:gd name="T5" fmla="*/ 185 h 185"/>
                </a:gdLst>
                <a:ahLst/>
                <a:cxnLst>
                  <a:cxn ang="0">
                    <a:pos x="T0" y="T1"/>
                  </a:cxn>
                  <a:cxn ang="0">
                    <a:pos x="T2" y="T3"/>
                  </a:cxn>
                  <a:cxn ang="0">
                    <a:pos x="T4" y="T5"/>
                  </a:cxn>
                </a:cxnLst>
                <a:rect l="0" t="0" r="r" b="b"/>
                <a:pathLst>
                  <a:path w="94" h="185">
                    <a:moveTo>
                      <a:pt x="0" y="0"/>
                    </a:moveTo>
                    <a:lnTo>
                      <a:pt x="94" y="33"/>
                    </a:lnTo>
                    <a:lnTo>
                      <a:pt x="40" y="185"/>
                    </a:lnTo>
                  </a:path>
                </a:pathLst>
              </a:custGeom>
              <a:noFill/>
              <a:ln w="22225" cap="rnd">
                <a:solidFill>
                  <a:srgbClr val="33333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fontScale="40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48" name="ï$lïḋé" descr="91030080-862e-41ec-a757-3c1a8ddd71d1"/>
              <p:cNvSpPr/>
              <p:nvPr/>
            </p:nvSpPr>
            <p:spPr bwMode="auto">
              <a:xfrm>
                <a:off x="7101036" y="1881786"/>
                <a:ext cx="530279" cy="585772"/>
              </a:xfrm>
              <a:custGeom>
                <a:avLst/>
                <a:gdLst>
                  <a:gd name="T0" fmla="*/ 409 w 440"/>
                  <a:gd name="T1" fmla="*/ 398 h 486"/>
                  <a:gd name="T2" fmla="*/ 158 w 440"/>
                  <a:gd name="T3" fmla="*/ 479 h 486"/>
                  <a:gd name="T4" fmla="*/ 110 w 440"/>
                  <a:gd name="T5" fmla="*/ 455 h 486"/>
                  <a:gd name="T6" fmla="*/ 7 w 440"/>
                  <a:gd name="T7" fmla="*/ 136 h 486"/>
                  <a:gd name="T8" fmla="*/ 31 w 440"/>
                  <a:gd name="T9" fmla="*/ 88 h 486"/>
                  <a:gd name="T10" fmla="*/ 283 w 440"/>
                  <a:gd name="T11" fmla="*/ 6 h 486"/>
                  <a:gd name="T12" fmla="*/ 331 w 440"/>
                  <a:gd name="T13" fmla="*/ 31 h 486"/>
                  <a:gd name="T14" fmla="*/ 434 w 440"/>
                  <a:gd name="T15" fmla="*/ 350 h 486"/>
                  <a:gd name="T16" fmla="*/ 409 w 440"/>
                  <a:gd name="T17" fmla="*/ 39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486">
                    <a:moveTo>
                      <a:pt x="409" y="398"/>
                    </a:moveTo>
                    <a:cubicBezTo>
                      <a:pt x="158" y="479"/>
                      <a:pt x="158" y="479"/>
                      <a:pt x="158" y="479"/>
                    </a:cubicBezTo>
                    <a:cubicBezTo>
                      <a:pt x="138" y="486"/>
                      <a:pt x="117" y="475"/>
                      <a:pt x="110" y="455"/>
                    </a:cubicBezTo>
                    <a:cubicBezTo>
                      <a:pt x="7" y="136"/>
                      <a:pt x="7" y="136"/>
                      <a:pt x="7" y="136"/>
                    </a:cubicBezTo>
                    <a:cubicBezTo>
                      <a:pt x="0" y="116"/>
                      <a:pt x="11" y="94"/>
                      <a:pt x="31" y="88"/>
                    </a:cubicBezTo>
                    <a:cubicBezTo>
                      <a:pt x="283" y="6"/>
                      <a:pt x="283" y="6"/>
                      <a:pt x="283" y="6"/>
                    </a:cubicBezTo>
                    <a:cubicBezTo>
                      <a:pt x="303" y="0"/>
                      <a:pt x="324" y="11"/>
                      <a:pt x="331" y="31"/>
                    </a:cubicBezTo>
                    <a:cubicBezTo>
                      <a:pt x="434" y="350"/>
                      <a:pt x="434" y="350"/>
                      <a:pt x="434" y="350"/>
                    </a:cubicBezTo>
                    <a:cubicBezTo>
                      <a:pt x="440" y="370"/>
                      <a:pt x="429" y="391"/>
                      <a:pt x="409" y="398"/>
                    </a:cubicBez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49" name="íṣ1ïḍè" descr="a4a372c5-c61a-40e5-9437-fe6cb8317dbc"/>
              <p:cNvSpPr/>
              <p:nvPr/>
            </p:nvSpPr>
            <p:spPr bwMode="auto">
              <a:xfrm>
                <a:off x="7162696" y="1948584"/>
                <a:ext cx="315496" cy="170593"/>
              </a:xfrm>
              <a:custGeom>
                <a:avLst/>
                <a:gdLst>
                  <a:gd name="T0" fmla="*/ 307 w 307"/>
                  <a:gd name="T1" fmla="*/ 74 h 166"/>
                  <a:gd name="T2" fmla="*/ 24 w 307"/>
                  <a:gd name="T3" fmla="*/ 166 h 166"/>
                  <a:gd name="T4" fmla="*/ 0 w 307"/>
                  <a:gd name="T5" fmla="*/ 91 h 166"/>
                  <a:gd name="T6" fmla="*/ 282 w 307"/>
                  <a:gd name="T7" fmla="*/ 0 h 166"/>
                  <a:gd name="T8" fmla="*/ 307 w 307"/>
                  <a:gd name="T9" fmla="*/ 74 h 166"/>
                </a:gdLst>
                <a:ahLst/>
                <a:cxnLst>
                  <a:cxn ang="0">
                    <a:pos x="T0" y="T1"/>
                  </a:cxn>
                  <a:cxn ang="0">
                    <a:pos x="T2" y="T3"/>
                  </a:cxn>
                  <a:cxn ang="0">
                    <a:pos x="T4" y="T5"/>
                  </a:cxn>
                  <a:cxn ang="0">
                    <a:pos x="T6" y="T7"/>
                  </a:cxn>
                  <a:cxn ang="0">
                    <a:pos x="T8" y="T9"/>
                  </a:cxn>
                </a:cxnLst>
                <a:rect l="0" t="0" r="r" b="b"/>
                <a:pathLst>
                  <a:path w="307" h="166">
                    <a:moveTo>
                      <a:pt x="307" y="74"/>
                    </a:moveTo>
                    <a:lnTo>
                      <a:pt x="24" y="166"/>
                    </a:lnTo>
                    <a:lnTo>
                      <a:pt x="0" y="91"/>
                    </a:lnTo>
                    <a:lnTo>
                      <a:pt x="282" y="0"/>
                    </a:lnTo>
                    <a:lnTo>
                      <a:pt x="307" y="74"/>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325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50" name="iṥḻiḑe" descr="d4bbc22a-e631-43b7-a568-a42011d9bb4c"/>
              <p:cNvSpPr/>
              <p:nvPr/>
            </p:nvSpPr>
            <p:spPr bwMode="auto">
              <a:xfrm>
                <a:off x="7205859" y="1978387"/>
                <a:ext cx="260001" cy="120238"/>
              </a:xfrm>
              <a:custGeom>
                <a:avLst/>
                <a:gdLst>
                  <a:gd name="T0" fmla="*/ 253 w 253"/>
                  <a:gd name="T1" fmla="*/ 40 h 117"/>
                  <a:gd name="T2" fmla="*/ 241 w 253"/>
                  <a:gd name="T3" fmla="*/ 0 h 117"/>
                  <a:gd name="T4" fmla="*/ 0 w 253"/>
                  <a:gd name="T5" fmla="*/ 78 h 117"/>
                  <a:gd name="T6" fmla="*/ 13 w 253"/>
                  <a:gd name="T7" fmla="*/ 117 h 117"/>
                  <a:gd name="T8" fmla="*/ 253 w 253"/>
                  <a:gd name="T9" fmla="*/ 40 h 117"/>
                </a:gdLst>
                <a:ahLst/>
                <a:cxnLst>
                  <a:cxn ang="0">
                    <a:pos x="T0" y="T1"/>
                  </a:cxn>
                  <a:cxn ang="0">
                    <a:pos x="T2" y="T3"/>
                  </a:cxn>
                  <a:cxn ang="0">
                    <a:pos x="T4" y="T5"/>
                  </a:cxn>
                  <a:cxn ang="0">
                    <a:pos x="T6" y="T7"/>
                  </a:cxn>
                  <a:cxn ang="0">
                    <a:pos x="T8" y="T9"/>
                  </a:cxn>
                </a:cxnLst>
                <a:rect l="0" t="0" r="r" b="b"/>
                <a:pathLst>
                  <a:path w="253" h="117">
                    <a:moveTo>
                      <a:pt x="253" y="40"/>
                    </a:moveTo>
                    <a:lnTo>
                      <a:pt x="241" y="0"/>
                    </a:lnTo>
                    <a:lnTo>
                      <a:pt x="0" y="78"/>
                    </a:lnTo>
                    <a:lnTo>
                      <a:pt x="13" y="117"/>
                    </a:lnTo>
                    <a:lnTo>
                      <a:pt x="253" y="40"/>
                    </a:lnTo>
                    <a:close/>
                  </a:path>
                </a:pathLst>
              </a:custGeom>
              <a:solidFill>
                <a:srgbClr val="FA9600"/>
              </a:solidFill>
              <a:ln>
                <a:noFill/>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51" name="ïṧļïḑe" descr="b05e6b7b-a70f-491a-8e7b-212264eff09d"/>
              <p:cNvSpPr/>
              <p:nvPr/>
            </p:nvSpPr>
            <p:spPr bwMode="auto">
              <a:xfrm>
                <a:off x="7200720" y="2137675"/>
                <a:ext cx="79131" cy="49328"/>
              </a:xfrm>
              <a:custGeom>
                <a:avLst/>
                <a:gdLst>
                  <a:gd name="T0" fmla="*/ 77 w 77"/>
                  <a:gd name="T1" fmla="*/ 26 h 48"/>
                  <a:gd name="T2" fmla="*/ 9 w 77"/>
                  <a:gd name="T3" fmla="*/ 48 h 48"/>
                  <a:gd name="T4" fmla="*/ 0 w 77"/>
                  <a:gd name="T5" fmla="*/ 22 h 48"/>
                  <a:gd name="T6" fmla="*/ 68 w 77"/>
                  <a:gd name="T7" fmla="*/ 0 h 48"/>
                  <a:gd name="T8" fmla="*/ 77 w 77"/>
                  <a:gd name="T9" fmla="*/ 26 h 48"/>
                </a:gdLst>
                <a:ahLst/>
                <a:cxnLst>
                  <a:cxn ang="0">
                    <a:pos x="T0" y="T1"/>
                  </a:cxn>
                  <a:cxn ang="0">
                    <a:pos x="T2" y="T3"/>
                  </a:cxn>
                  <a:cxn ang="0">
                    <a:pos x="T4" y="T5"/>
                  </a:cxn>
                  <a:cxn ang="0">
                    <a:pos x="T6" y="T7"/>
                  </a:cxn>
                  <a:cxn ang="0">
                    <a:pos x="T8" y="T9"/>
                  </a:cxn>
                </a:cxnLst>
                <a:rect l="0" t="0" r="r" b="b"/>
                <a:pathLst>
                  <a:path w="77" h="48">
                    <a:moveTo>
                      <a:pt x="77" y="26"/>
                    </a:moveTo>
                    <a:lnTo>
                      <a:pt x="9" y="48"/>
                    </a:lnTo>
                    <a:lnTo>
                      <a:pt x="0" y="22"/>
                    </a:lnTo>
                    <a:lnTo>
                      <a:pt x="68" y="0"/>
                    </a:lnTo>
                    <a:lnTo>
                      <a:pt x="77" y="26"/>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52" name="iš1idè" descr="16e8934d-bb73-4d6f-98e7-13c462082582"/>
              <p:cNvSpPr/>
              <p:nvPr/>
            </p:nvSpPr>
            <p:spPr bwMode="auto">
              <a:xfrm>
                <a:off x="7310681" y="2102734"/>
                <a:ext cx="79131" cy="49328"/>
              </a:xfrm>
              <a:custGeom>
                <a:avLst/>
                <a:gdLst>
                  <a:gd name="T0" fmla="*/ 77 w 77"/>
                  <a:gd name="T1" fmla="*/ 26 h 48"/>
                  <a:gd name="T2" fmla="*/ 9 w 77"/>
                  <a:gd name="T3" fmla="*/ 48 h 48"/>
                  <a:gd name="T4" fmla="*/ 0 w 77"/>
                  <a:gd name="T5" fmla="*/ 22 h 48"/>
                  <a:gd name="T6" fmla="*/ 69 w 77"/>
                  <a:gd name="T7" fmla="*/ 0 h 48"/>
                  <a:gd name="T8" fmla="*/ 77 w 77"/>
                  <a:gd name="T9" fmla="*/ 26 h 48"/>
                </a:gdLst>
                <a:ahLst/>
                <a:cxnLst>
                  <a:cxn ang="0">
                    <a:pos x="T0" y="T1"/>
                  </a:cxn>
                  <a:cxn ang="0">
                    <a:pos x="T2" y="T3"/>
                  </a:cxn>
                  <a:cxn ang="0">
                    <a:pos x="T4" y="T5"/>
                  </a:cxn>
                  <a:cxn ang="0">
                    <a:pos x="T6" y="T7"/>
                  </a:cxn>
                  <a:cxn ang="0">
                    <a:pos x="T8" y="T9"/>
                  </a:cxn>
                </a:cxnLst>
                <a:rect l="0" t="0" r="r" b="b"/>
                <a:pathLst>
                  <a:path w="77" h="48">
                    <a:moveTo>
                      <a:pt x="77" y="26"/>
                    </a:moveTo>
                    <a:lnTo>
                      <a:pt x="9" y="48"/>
                    </a:lnTo>
                    <a:lnTo>
                      <a:pt x="0" y="22"/>
                    </a:lnTo>
                    <a:lnTo>
                      <a:pt x="69" y="0"/>
                    </a:lnTo>
                    <a:lnTo>
                      <a:pt x="77" y="26"/>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53" name="íś1íḋê" descr="81439a1d-2e3d-4432-9fd8-9bc0e8af0b1a"/>
              <p:cNvSpPr/>
              <p:nvPr/>
            </p:nvSpPr>
            <p:spPr bwMode="auto">
              <a:xfrm>
                <a:off x="7421670" y="2066766"/>
                <a:ext cx="78103" cy="49328"/>
              </a:xfrm>
              <a:custGeom>
                <a:avLst/>
                <a:gdLst>
                  <a:gd name="T0" fmla="*/ 76 w 76"/>
                  <a:gd name="T1" fmla="*/ 26 h 48"/>
                  <a:gd name="T2" fmla="*/ 8 w 76"/>
                  <a:gd name="T3" fmla="*/ 48 h 48"/>
                  <a:gd name="T4" fmla="*/ 0 w 76"/>
                  <a:gd name="T5" fmla="*/ 22 h 48"/>
                  <a:gd name="T6" fmla="*/ 68 w 76"/>
                  <a:gd name="T7" fmla="*/ 0 h 48"/>
                  <a:gd name="T8" fmla="*/ 76 w 76"/>
                  <a:gd name="T9" fmla="*/ 26 h 48"/>
                </a:gdLst>
                <a:ahLst/>
                <a:cxnLst>
                  <a:cxn ang="0">
                    <a:pos x="T0" y="T1"/>
                  </a:cxn>
                  <a:cxn ang="0">
                    <a:pos x="T2" y="T3"/>
                  </a:cxn>
                  <a:cxn ang="0">
                    <a:pos x="T4" y="T5"/>
                  </a:cxn>
                  <a:cxn ang="0">
                    <a:pos x="T6" y="T7"/>
                  </a:cxn>
                  <a:cxn ang="0">
                    <a:pos x="T8" y="T9"/>
                  </a:cxn>
                </a:cxnLst>
                <a:rect l="0" t="0" r="r" b="b"/>
                <a:pathLst>
                  <a:path w="76" h="48">
                    <a:moveTo>
                      <a:pt x="76" y="26"/>
                    </a:moveTo>
                    <a:lnTo>
                      <a:pt x="8" y="48"/>
                    </a:lnTo>
                    <a:lnTo>
                      <a:pt x="0" y="22"/>
                    </a:lnTo>
                    <a:lnTo>
                      <a:pt x="68" y="0"/>
                    </a:lnTo>
                    <a:lnTo>
                      <a:pt x="76" y="26"/>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54" name="ïSļîḑé" descr="3de4759c-ba85-452e-af5e-d87678931e8f"/>
              <p:cNvSpPr/>
              <p:nvPr/>
            </p:nvSpPr>
            <p:spPr bwMode="auto">
              <a:xfrm>
                <a:off x="7227439" y="2218861"/>
                <a:ext cx="82214" cy="58578"/>
              </a:xfrm>
              <a:custGeom>
                <a:avLst/>
                <a:gdLst>
                  <a:gd name="T0" fmla="*/ 80 w 80"/>
                  <a:gd name="T1" fmla="*/ 36 h 57"/>
                  <a:gd name="T2" fmla="*/ 11 w 80"/>
                  <a:gd name="T3" fmla="*/ 57 h 57"/>
                  <a:gd name="T4" fmla="*/ 0 w 80"/>
                  <a:gd name="T5" fmla="*/ 22 h 57"/>
                  <a:gd name="T6" fmla="*/ 68 w 80"/>
                  <a:gd name="T7" fmla="*/ 0 h 57"/>
                  <a:gd name="T8" fmla="*/ 80 w 80"/>
                  <a:gd name="T9" fmla="*/ 36 h 57"/>
                </a:gdLst>
                <a:ahLst/>
                <a:cxnLst>
                  <a:cxn ang="0">
                    <a:pos x="T0" y="T1"/>
                  </a:cxn>
                  <a:cxn ang="0">
                    <a:pos x="T2" y="T3"/>
                  </a:cxn>
                  <a:cxn ang="0">
                    <a:pos x="T4" y="T5"/>
                  </a:cxn>
                  <a:cxn ang="0">
                    <a:pos x="T6" y="T7"/>
                  </a:cxn>
                  <a:cxn ang="0">
                    <a:pos x="T8" y="T9"/>
                  </a:cxn>
                </a:cxnLst>
                <a:rect l="0" t="0" r="r" b="b"/>
                <a:pathLst>
                  <a:path w="80" h="57">
                    <a:moveTo>
                      <a:pt x="80" y="36"/>
                    </a:moveTo>
                    <a:lnTo>
                      <a:pt x="11" y="57"/>
                    </a:lnTo>
                    <a:lnTo>
                      <a:pt x="0" y="22"/>
                    </a:lnTo>
                    <a:lnTo>
                      <a:pt x="68" y="0"/>
                    </a:lnTo>
                    <a:lnTo>
                      <a:pt x="80" y="36"/>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55" name="î$líḋè" descr="98f29105-4d47-435e-8fa3-22b044de5c3c"/>
              <p:cNvSpPr/>
              <p:nvPr/>
            </p:nvSpPr>
            <p:spPr bwMode="auto">
              <a:xfrm>
                <a:off x="7337401" y="2183921"/>
                <a:ext cx="81186" cy="58578"/>
              </a:xfrm>
              <a:custGeom>
                <a:avLst/>
                <a:gdLst>
                  <a:gd name="T0" fmla="*/ 79 w 79"/>
                  <a:gd name="T1" fmla="*/ 35 h 57"/>
                  <a:gd name="T2" fmla="*/ 12 w 79"/>
                  <a:gd name="T3" fmla="*/ 57 h 57"/>
                  <a:gd name="T4" fmla="*/ 0 w 79"/>
                  <a:gd name="T5" fmla="*/ 22 h 57"/>
                  <a:gd name="T6" fmla="*/ 68 w 79"/>
                  <a:gd name="T7" fmla="*/ 0 h 57"/>
                  <a:gd name="T8" fmla="*/ 79 w 79"/>
                  <a:gd name="T9" fmla="*/ 35 h 57"/>
                </a:gdLst>
                <a:ahLst/>
                <a:cxnLst>
                  <a:cxn ang="0">
                    <a:pos x="T0" y="T1"/>
                  </a:cxn>
                  <a:cxn ang="0">
                    <a:pos x="T2" y="T3"/>
                  </a:cxn>
                  <a:cxn ang="0">
                    <a:pos x="T4" y="T5"/>
                  </a:cxn>
                  <a:cxn ang="0">
                    <a:pos x="T6" y="T7"/>
                  </a:cxn>
                  <a:cxn ang="0">
                    <a:pos x="T8" y="T9"/>
                  </a:cxn>
                </a:cxnLst>
                <a:rect l="0" t="0" r="r" b="b"/>
                <a:pathLst>
                  <a:path w="79" h="57">
                    <a:moveTo>
                      <a:pt x="79" y="35"/>
                    </a:moveTo>
                    <a:lnTo>
                      <a:pt x="12" y="57"/>
                    </a:lnTo>
                    <a:lnTo>
                      <a:pt x="0" y="22"/>
                    </a:lnTo>
                    <a:lnTo>
                      <a:pt x="68" y="0"/>
                    </a:lnTo>
                    <a:lnTo>
                      <a:pt x="79" y="35"/>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56" name="îŝḻîḍè" descr="f8ef10dc-2922-4ef9-b8aa-08a3f75e8022"/>
              <p:cNvSpPr/>
              <p:nvPr/>
            </p:nvSpPr>
            <p:spPr bwMode="auto">
              <a:xfrm>
                <a:off x="7446334" y="2146925"/>
                <a:ext cx="83242" cy="59605"/>
              </a:xfrm>
              <a:custGeom>
                <a:avLst/>
                <a:gdLst>
                  <a:gd name="T0" fmla="*/ 81 w 81"/>
                  <a:gd name="T1" fmla="*/ 36 h 58"/>
                  <a:gd name="T2" fmla="*/ 12 w 81"/>
                  <a:gd name="T3" fmla="*/ 58 h 58"/>
                  <a:gd name="T4" fmla="*/ 0 w 81"/>
                  <a:gd name="T5" fmla="*/ 23 h 58"/>
                  <a:gd name="T6" fmla="*/ 70 w 81"/>
                  <a:gd name="T7" fmla="*/ 0 h 58"/>
                  <a:gd name="T8" fmla="*/ 81 w 81"/>
                  <a:gd name="T9" fmla="*/ 36 h 58"/>
                </a:gdLst>
                <a:ahLst/>
                <a:cxnLst>
                  <a:cxn ang="0">
                    <a:pos x="T0" y="T1"/>
                  </a:cxn>
                  <a:cxn ang="0">
                    <a:pos x="T2" y="T3"/>
                  </a:cxn>
                  <a:cxn ang="0">
                    <a:pos x="T4" y="T5"/>
                  </a:cxn>
                  <a:cxn ang="0">
                    <a:pos x="T6" y="T7"/>
                  </a:cxn>
                  <a:cxn ang="0">
                    <a:pos x="T8" y="T9"/>
                  </a:cxn>
                </a:cxnLst>
                <a:rect l="0" t="0" r="r" b="b"/>
                <a:pathLst>
                  <a:path w="81" h="58">
                    <a:moveTo>
                      <a:pt x="81" y="36"/>
                    </a:moveTo>
                    <a:lnTo>
                      <a:pt x="12" y="58"/>
                    </a:lnTo>
                    <a:lnTo>
                      <a:pt x="0" y="23"/>
                    </a:lnTo>
                    <a:lnTo>
                      <a:pt x="70" y="0"/>
                    </a:lnTo>
                    <a:lnTo>
                      <a:pt x="81" y="36"/>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57" name="îṣliḓe" descr="6fb67fba-d302-444d-8302-93ae4a16b443"/>
              <p:cNvSpPr/>
              <p:nvPr/>
            </p:nvSpPr>
            <p:spPr bwMode="auto">
              <a:xfrm>
                <a:off x="7247993" y="2284632"/>
                <a:ext cx="82214" cy="59605"/>
              </a:xfrm>
              <a:custGeom>
                <a:avLst/>
                <a:gdLst>
                  <a:gd name="T0" fmla="*/ 80 w 80"/>
                  <a:gd name="T1" fmla="*/ 35 h 58"/>
                  <a:gd name="T2" fmla="*/ 12 w 80"/>
                  <a:gd name="T3" fmla="*/ 58 h 58"/>
                  <a:gd name="T4" fmla="*/ 0 w 80"/>
                  <a:gd name="T5" fmla="*/ 21 h 58"/>
                  <a:gd name="T6" fmla="*/ 69 w 80"/>
                  <a:gd name="T7" fmla="*/ 0 h 58"/>
                  <a:gd name="T8" fmla="*/ 80 w 80"/>
                  <a:gd name="T9" fmla="*/ 35 h 58"/>
                </a:gdLst>
                <a:ahLst/>
                <a:cxnLst>
                  <a:cxn ang="0">
                    <a:pos x="T0" y="T1"/>
                  </a:cxn>
                  <a:cxn ang="0">
                    <a:pos x="T2" y="T3"/>
                  </a:cxn>
                  <a:cxn ang="0">
                    <a:pos x="T4" y="T5"/>
                  </a:cxn>
                  <a:cxn ang="0">
                    <a:pos x="T6" y="T7"/>
                  </a:cxn>
                  <a:cxn ang="0">
                    <a:pos x="T8" y="T9"/>
                  </a:cxn>
                </a:cxnLst>
                <a:rect l="0" t="0" r="r" b="b"/>
                <a:pathLst>
                  <a:path w="80" h="58">
                    <a:moveTo>
                      <a:pt x="80" y="35"/>
                    </a:moveTo>
                    <a:lnTo>
                      <a:pt x="12" y="58"/>
                    </a:lnTo>
                    <a:lnTo>
                      <a:pt x="0" y="21"/>
                    </a:lnTo>
                    <a:lnTo>
                      <a:pt x="69" y="0"/>
                    </a:lnTo>
                    <a:lnTo>
                      <a:pt x="80" y="35"/>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58" name="iṧliḍe" descr="1f386f9e-ae0a-410a-b9e7-965d9e79c2dc"/>
              <p:cNvSpPr/>
              <p:nvPr/>
            </p:nvSpPr>
            <p:spPr bwMode="auto">
              <a:xfrm>
                <a:off x="7358981" y="2248664"/>
                <a:ext cx="82214" cy="58578"/>
              </a:xfrm>
              <a:custGeom>
                <a:avLst/>
                <a:gdLst>
                  <a:gd name="T0" fmla="*/ 80 w 80"/>
                  <a:gd name="T1" fmla="*/ 35 h 57"/>
                  <a:gd name="T2" fmla="*/ 10 w 80"/>
                  <a:gd name="T3" fmla="*/ 57 h 57"/>
                  <a:gd name="T4" fmla="*/ 0 w 80"/>
                  <a:gd name="T5" fmla="*/ 22 h 57"/>
                  <a:gd name="T6" fmla="*/ 68 w 80"/>
                  <a:gd name="T7" fmla="*/ 0 h 57"/>
                  <a:gd name="T8" fmla="*/ 80 w 80"/>
                  <a:gd name="T9" fmla="*/ 35 h 57"/>
                </a:gdLst>
                <a:ahLst/>
                <a:cxnLst>
                  <a:cxn ang="0">
                    <a:pos x="T0" y="T1"/>
                  </a:cxn>
                  <a:cxn ang="0">
                    <a:pos x="T2" y="T3"/>
                  </a:cxn>
                  <a:cxn ang="0">
                    <a:pos x="T4" y="T5"/>
                  </a:cxn>
                  <a:cxn ang="0">
                    <a:pos x="T6" y="T7"/>
                  </a:cxn>
                  <a:cxn ang="0">
                    <a:pos x="T8" y="T9"/>
                  </a:cxn>
                </a:cxnLst>
                <a:rect l="0" t="0" r="r" b="b"/>
                <a:pathLst>
                  <a:path w="80" h="57">
                    <a:moveTo>
                      <a:pt x="80" y="35"/>
                    </a:moveTo>
                    <a:lnTo>
                      <a:pt x="10" y="57"/>
                    </a:lnTo>
                    <a:lnTo>
                      <a:pt x="0" y="22"/>
                    </a:lnTo>
                    <a:lnTo>
                      <a:pt x="68" y="0"/>
                    </a:lnTo>
                    <a:lnTo>
                      <a:pt x="80" y="35"/>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59" name="íSļíḑê" descr="c111204e-4afd-497a-9e11-27f601a0e075"/>
              <p:cNvSpPr/>
              <p:nvPr/>
            </p:nvSpPr>
            <p:spPr bwMode="auto">
              <a:xfrm>
                <a:off x="7468943" y="2212695"/>
                <a:ext cx="81186" cy="58578"/>
              </a:xfrm>
              <a:custGeom>
                <a:avLst/>
                <a:gdLst>
                  <a:gd name="T0" fmla="*/ 79 w 79"/>
                  <a:gd name="T1" fmla="*/ 36 h 57"/>
                  <a:gd name="T2" fmla="*/ 11 w 79"/>
                  <a:gd name="T3" fmla="*/ 57 h 57"/>
                  <a:gd name="T4" fmla="*/ 0 w 79"/>
                  <a:gd name="T5" fmla="*/ 22 h 57"/>
                  <a:gd name="T6" fmla="*/ 68 w 79"/>
                  <a:gd name="T7" fmla="*/ 0 h 57"/>
                  <a:gd name="T8" fmla="*/ 79 w 79"/>
                  <a:gd name="T9" fmla="*/ 36 h 57"/>
                </a:gdLst>
                <a:ahLst/>
                <a:cxnLst>
                  <a:cxn ang="0">
                    <a:pos x="T0" y="T1"/>
                  </a:cxn>
                  <a:cxn ang="0">
                    <a:pos x="T2" y="T3"/>
                  </a:cxn>
                  <a:cxn ang="0">
                    <a:pos x="T4" y="T5"/>
                  </a:cxn>
                  <a:cxn ang="0">
                    <a:pos x="T6" y="T7"/>
                  </a:cxn>
                  <a:cxn ang="0">
                    <a:pos x="T8" y="T9"/>
                  </a:cxn>
                </a:cxnLst>
                <a:rect l="0" t="0" r="r" b="b"/>
                <a:pathLst>
                  <a:path w="79" h="57">
                    <a:moveTo>
                      <a:pt x="79" y="36"/>
                    </a:moveTo>
                    <a:lnTo>
                      <a:pt x="11" y="57"/>
                    </a:lnTo>
                    <a:lnTo>
                      <a:pt x="0" y="22"/>
                    </a:lnTo>
                    <a:lnTo>
                      <a:pt x="68" y="0"/>
                    </a:lnTo>
                    <a:lnTo>
                      <a:pt x="79" y="36"/>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60" name="îśļíḍè" descr="92e03292-c10c-4a76-85de-00ac1bf3f8d1"/>
              <p:cNvSpPr/>
              <p:nvPr/>
            </p:nvSpPr>
            <p:spPr bwMode="auto">
              <a:xfrm>
                <a:off x="7269574" y="2349375"/>
                <a:ext cx="82214" cy="59605"/>
              </a:xfrm>
              <a:custGeom>
                <a:avLst/>
                <a:gdLst>
                  <a:gd name="T0" fmla="*/ 80 w 80"/>
                  <a:gd name="T1" fmla="*/ 36 h 58"/>
                  <a:gd name="T2" fmla="*/ 12 w 80"/>
                  <a:gd name="T3" fmla="*/ 58 h 58"/>
                  <a:gd name="T4" fmla="*/ 0 w 80"/>
                  <a:gd name="T5" fmla="*/ 23 h 58"/>
                  <a:gd name="T6" fmla="*/ 68 w 80"/>
                  <a:gd name="T7" fmla="*/ 0 h 58"/>
                  <a:gd name="T8" fmla="*/ 80 w 80"/>
                  <a:gd name="T9" fmla="*/ 36 h 58"/>
                </a:gdLst>
                <a:ahLst/>
                <a:cxnLst>
                  <a:cxn ang="0">
                    <a:pos x="T0" y="T1"/>
                  </a:cxn>
                  <a:cxn ang="0">
                    <a:pos x="T2" y="T3"/>
                  </a:cxn>
                  <a:cxn ang="0">
                    <a:pos x="T4" y="T5"/>
                  </a:cxn>
                  <a:cxn ang="0">
                    <a:pos x="T6" y="T7"/>
                  </a:cxn>
                  <a:cxn ang="0">
                    <a:pos x="T8" y="T9"/>
                  </a:cxn>
                </a:cxnLst>
                <a:rect l="0" t="0" r="r" b="b"/>
                <a:pathLst>
                  <a:path w="80" h="58">
                    <a:moveTo>
                      <a:pt x="80" y="36"/>
                    </a:moveTo>
                    <a:lnTo>
                      <a:pt x="12" y="58"/>
                    </a:lnTo>
                    <a:lnTo>
                      <a:pt x="0" y="23"/>
                    </a:lnTo>
                    <a:lnTo>
                      <a:pt x="68" y="0"/>
                    </a:lnTo>
                    <a:lnTo>
                      <a:pt x="80" y="36"/>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61" name="ïṥ1iḍé" descr="17fab571-7b23-4fbd-902d-fdf743549cbf"/>
              <p:cNvSpPr/>
              <p:nvPr/>
            </p:nvSpPr>
            <p:spPr bwMode="auto">
              <a:xfrm>
                <a:off x="7379535" y="2313407"/>
                <a:ext cx="82214" cy="59605"/>
              </a:xfrm>
              <a:custGeom>
                <a:avLst/>
                <a:gdLst>
                  <a:gd name="T0" fmla="*/ 80 w 80"/>
                  <a:gd name="T1" fmla="*/ 35 h 58"/>
                  <a:gd name="T2" fmla="*/ 12 w 80"/>
                  <a:gd name="T3" fmla="*/ 58 h 58"/>
                  <a:gd name="T4" fmla="*/ 0 w 80"/>
                  <a:gd name="T5" fmla="*/ 23 h 58"/>
                  <a:gd name="T6" fmla="*/ 68 w 80"/>
                  <a:gd name="T7" fmla="*/ 0 h 58"/>
                  <a:gd name="T8" fmla="*/ 80 w 80"/>
                  <a:gd name="T9" fmla="*/ 35 h 58"/>
                </a:gdLst>
                <a:ahLst/>
                <a:cxnLst>
                  <a:cxn ang="0">
                    <a:pos x="T0" y="T1"/>
                  </a:cxn>
                  <a:cxn ang="0">
                    <a:pos x="T2" y="T3"/>
                  </a:cxn>
                  <a:cxn ang="0">
                    <a:pos x="T4" y="T5"/>
                  </a:cxn>
                  <a:cxn ang="0">
                    <a:pos x="T6" y="T7"/>
                  </a:cxn>
                  <a:cxn ang="0">
                    <a:pos x="T8" y="T9"/>
                  </a:cxn>
                </a:cxnLst>
                <a:rect l="0" t="0" r="r" b="b"/>
                <a:pathLst>
                  <a:path w="80" h="58">
                    <a:moveTo>
                      <a:pt x="80" y="35"/>
                    </a:moveTo>
                    <a:lnTo>
                      <a:pt x="12" y="58"/>
                    </a:lnTo>
                    <a:lnTo>
                      <a:pt x="0" y="23"/>
                    </a:lnTo>
                    <a:lnTo>
                      <a:pt x="68" y="0"/>
                    </a:lnTo>
                    <a:lnTo>
                      <a:pt x="80" y="35"/>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62" name="ïṧļïḋé" descr="889cd3a3-7d0c-4a22-908e-8ac5b973ce79"/>
              <p:cNvSpPr/>
              <p:nvPr/>
            </p:nvSpPr>
            <p:spPr bwMode="auto">
              <a:xfrm>
                <a:off x="7490523" y="2278466"/>
                <a:ext cx="81186" cy="59605"/>
              </a:xfrm>
              <a:custGeom>
                <a:avLst/>
                <a:gdLst>
                  <a:gd name="T0" fmla="*/ 79 w 79"/>
                  <a:gd name="T1" fmla="*/ 35 h 58"/>
                  <a:gd name="T2" fmla="*/ 10 w 79"/>
                  <a:gd name="T3" fmla="*/ 58 h 58"/>
                  <a:gd name="T4" fmla="*/ 0 w 79"/>
                  <a:gd name="T5" fmla="*/ 21 h 58"/>
                  <a:gd name="T6" fmla="*/ 68 w 79"/>
                  <a:gd name="T7" fmla="*/ 0 h 58"/>
                  <a:gd name="T8" fmla="*/ 79 w 79"/>
                  <a:gd name="T9" fmla="*/ 35 h 58"/>
                </a:gdLst>
                <a:ahLst/>
                <a:cxnLst>
                  <a:cxn ang="0">
                    <a:pos x="T0" y="T1"/>
                  </a:cxn>
                  <a:cxn ang="0">
                    <a:pos x="T2" y="T3"/>
                  </a:cxn>
                  <a:cxn ang="0">
                    <a:pos x="T4" y="T5"/>
                  </a:cxn>
                  <a:cxn ang="0">
                    <a:pos x="T6" y="T7"/>
                  </a:cxn>
                  <a:cxn ang="0">
                    <a:pos x="T8" y="T9"/>
                  </a:cxn>
                </a:cxnLst>
                <a:rect l="0" t="0" r="r" b="b"/>
                <a:pathLst>
                  <a:path w="79" h="58">
                    <a:moveTo>
                      <a:pt x="79" y="35"/>
                    </a:moveTo>
                    <a:lnTo>
                      <a:pt x="10" y="58"/>
                    </a:lnTo>
                    <a:lnTo>
                      <a:pt x="0" y="21"/>
                    </a:lnTo>
                    <a:lnTo>
                      <a:pt x="68" y="0"/>
                    </a:lnTo>
                    <a:lnTo>
                      <a:pt x="79" y="35"/>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63" name="ïšliḑè" descr="7cc26849-4cc1-4c82-b182-cb4ec44f94e2"/>
              <p:cNvSpPr/>
              <p:nvPr/>
            </p:nvSpPr>
            <p:spPr bwMode="auto">
              <a:xfrm>
                <a:off x="7711473" y="1818070"/>
                <a:ext cx="355575" cy="321661"/>
              </a:xfrm>
              <a:custGeom>
                <a:avLst/>
                <a:gdLst>
                  <a:gd name="T0" fmla="*/ 117 w 346"/>
                  <a:gd name="T1" fmla="*/ 0 h 313"/>
                  <a:gd name="T2" fmla="*/ 0 w 346"/>
                  <a:gd name="T3" fmla="*/ 228 h 313"/>
                  <a:gd name="T4" fmla="*/ 167 w 346"/>
                  <a:gd name="T5" fmla="*/ 313 h 313"/>
                  <a:gd name="T6" fmla="*/ 198 w 346"/>
                  <a:gd name="T7" fmla="*/ 251 h 313"/>
                  <a:gd name="T8" fmla="*/ 260 w 346"/>
                  <a:gd name="T9" fmla="*/ 284 h 313"/>
                  <a:gd name="T10" fmla="*/ 346 w 346"/>
                  <a:gd name="T11" fmla="*/ 117 h 313"/>
                  <a:gd name="T12" fmla="*/ 117 w 346"/>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346" h="313">
                    <a:moveTo>
                      <a:pt x="117" y="0"/>
                    </a:moveTo>
                    <a:lnTo>
                      <a:pt x="0" y="228"/>
                    </a:lnTo>
                    <a:lnTo>
                      <a:pt x="167" y="313"/>
                    </a:lnTo>
                    <a:lnTo>
                      <a:pt x="198" y="251"/>
                    </a:lnTo>
                    <a:lnTo>
                      <a:pt x="260" y="284"/>
                    </a:lnTo>
                    <a:lnTo>
                      <a:pt x="346" y="117"/>
                    </a:lnTo>
                    <a:lnTo>
                      <a:pt x="117" y="0"/>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64" name="í$lïdé" descr="01fe3a34-2e06-4246-ae42-1224efd07875"/>
              <p:cNvSpPr/>
              <p:nvPr/>
            </p:nvSpPr>
            <p:spPr bwMode="auto">
              <a:xfrm>
                <a:off x="7883094" y="2076015"/>
                <a:ext cx="95574" cy="63716"/>
              </a:xfrm>
              <a:custGeom>
                <a:avLst/>
                <a:gdLst>
                  <a:gd name="T0" fmla="*/ 0 w 93"/>
                  <a:gd name="T1" fmla="*/ 62 h 62"/>
                  <a:gd name="T2" fmla="*/ 93 w 93"/>
                  <a:gd name="T3" fmla="*/ 33 h 62"/>
                  <a:gd name="T4" fmla="*/ 31 w 93"/>
                  <a:gd name="T5" fmla="*/ 0 h 62"/>
                  <a:gd name="T6" fmla="*/ 0 w 93"/>
                  <a:gd name="T7" fmla="*/ 62 h 62"/>
                </a:gdLst>
                <a:ahLst/>
                <a:cxnLst>
                  <a:cxn ang="0">
                    <a:pos x="T0" y="T1"/>
                  </a:cxn>
                  <a:cxn ang="0">
                    <a:pos x="T2" y="T3"/>
                  </a:cxn>
                  <a:cxn ang="0">
                    <a:pos x="T4" y="T5"/>
                  </a:cxn>
                  <a:cxn ang="0">
                    <a:pos x="T6" y="T7"/>
                  </a:cxn>
                </a:cxnLst>
                <a:rect l="0" t="0" r="r" b="b"/>
                <a:pathLst>
                  <a:path w="93" h="62">
                    <a:moveTo>
                      <a:pt x="0" y="62"/>
                    </a:moveTo>
                    <a:lnTo>
                      <a:pt x="93" y="33"/>
                    </a:lnTo>
                    <a:lnTo>
                      <a:pt x="31" y="0"/>
                    </a:lnTo>
                    <a:lnTo>
                      <a:pt x="0" y="62"/>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65" name="íSľíḍê" descr="0ec188ec-3b02-49e9-97c2-ecd2f2304c23"/>
              <p:cNvSpPr/>
              <p:nvPr/>
            </p:nvSpPr>
            <p:spPr bwMode="auto">
              <a:xfrm>
                <a:off x="7809102" y="1862259"/>
                <a:ext cx="57550" cy="29803"/>
              </a:xfrm>
              <a:custGeom>
                <a:avLst/>
                <a:gdLst>
                  <a:gd name="T0" fmla="*/ 0 w 56"/>
                  <a:gd name="T1" fmla="*/ 0 h 29"/>
                  <a:gd name="T2" fmla="*/ 56 w 56"/>
                  <a:gd name="T3" fmla="*/ 29 h 29"/>
                  <a:gd name="T4" fmla="*/ 0 w 56"/>
                  <a:gd name="T5" fmla="*/ 0 h 29"/>
                </a:gdLst>
                <a:ahLst/>
                <a:cxnLst>
                  <a:cxn ang="0">
                    <a:pos x="T0" y="T1"/>
                  </a:cxn>
                  <a:cxn ang="0">
                    <a:pos x="T2" y="T3"/>
                  </a:cxn>
                  <a:cxn ang="0">
                    <a:pos x="T4" y="T5"/>
                  </a:cxn>
                </a:cxnLst>
                <a:rect l="0" t="0" r="r" b="b"/>
                <a:pathLst>
                  <a:path w="56" h="29">
                    <a:moveTo>
                      <a:pt x="0" y="0"/>
                    </a:moveTo>
                    <a:lnTo>
                      <a:pt x="56" y="2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66" name="iš1iďè" descr="65f2902b-af51-4e00-803b-fcb6f4169439"/>
              <p:cNvSpPr/>
              <p:nvPr/>
            </p:nvSpPr>
            <p:spPr bwMode="auto">
              <a:xfrm>
                <a:off x="7809102" y="1862259"/>
                <a:ext cx="57550" cy="29803"/>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67" name="ísḻîḋe" descr="193580a6-cff8-4e5a-8962-b5d6b306934d"/>
              <p:cNvSpPr/>
              <p:nvPr/>
            </p:nvSpPr>
            <p:spPr bwMode="auto">
              <a:xfrm>
                <a:off x="7912897" y="1915698"/>
                <a:ext cx="131542" cy="67826"/>
              </a:xfrm>
              <a:custGeom>
                <a:avLst/>
                <a:gdLst>
                  <a:gd name="T0" fmla="*/ 0 w 128"/>
                  <a:gd name="T1" fmla="*/ 0 h 66"/>
                  <a:gd name="T2" fmla="*/ 128 w 128"/>
                  <a:gd name="T3" fmla="*/ 66 h 66"/>
                  <a:gd name="T4" fmla="*/ 0 w 128"/>
                  <a:gd name="T5" fmla="*/ 0 h 66"/>
                </a:gdLst>
                <a:ahLst/>
                <a:cxnLst>
                  <a:cxn ang="0">
                    <a:pos x="T0" y="T1"/>
                  </a:cxn>
                  <a:cxn ang="0">
                    <a:pos x="T2" y="T3"/>
                  </a:cxn>
                  <a:cxn ang="0">
                    <a:pos x="T4" y="T5"/>
                  </a:cxn>
                </a:cxnLst>
                <a:rect l="0" t="0" r="r" b="b"/>
                <a:pathLst>
                  <a:path w="128" h="66">
                    <a:moveTo>
                      <a:pt x="0" y="0"/>
                    </a:moveTo>
                    <a:lnTo>
                      <a:pt x="128" y="6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68" name="îṣ1ide" descr="2676e1df-56d7-41ce-a286-0b07932e7382"/>
              <p:cNvSpPr/>
              <p:nvPr/>
            </p:nvSpPr>
            <p:spPr bwMode="auto">
              <a:xfrm>
                <a:off x="7912897" y="1915698"/>
                <a:ext cx="131542" cy="67826"/>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69" name="îS1íḑè" descr="f4976deb-2c20-4583-8c7d-fc95343e5d39"/>
              <p:cNvSpPr/>
              <p:nvPr/>
            </p:nvSpPr>
            <p:spPr bwMode="auto">
              <a:xfrm>
                <a:off x="7585069" y="1333009"/>
                <a:ext cx="376128" cy="376127"/>
              </a:xfrm>
              <a:custGeom>
                <a:avLst/>
                <a:gdLst>
                  <a:gd name="T0" fmla="*/ 285 w 312"/>
                  <a:gd name="T1" fmla="*/ 106 h 312"/>
                  <a:gd name="T2" fmla="*/ 206 w 312"/>
                  <a:gd name="T3" fmla="*/ 284 h 312"/>
                  <a:gd name="T4" fmla="*/ 28 w 312"/>
                  <a:gd name="T5" fmla="*/ 206 h 312"/>
                  <a:gd name="T6" fmla="*/ 107 w 312"/>
                  <a:gd name="T7" fmla="*/ 27 h 312"/>
                  <a:gd name="T8" fmla="*/ 285 w 312"/>
                  <a:gd name="T9" fmla="*/ 106 h 312"/>
                </a:gdLst>
                <a:ahLst/>
                <a:cxnLst>
                  <a:cxn ang="0">
                    <a:pos x="T0" y="T1"/>
                  </a:cxn>
                  <a:cxn ang="0">
                    <a:pos x="T2" y="T3"/>
                  </a:cxn>
                  <a:cxn ang="0">
                    <a:pos x="T4" y="T5"/>
                  </a:cxn>
                  <a:cxn ang="0">
                    <a:pos x="T6" y="T7"/>
                  </a:cxn>
                  <a:cxn ang="0">
                    <a:pos x="T8" y="T9"/>
                  </a:cxn>
                </a:cxnLst>
                <a:rect l="0" t="0" r="r" b="b"/>
                <a:pathLst>
                  <a:path w="312" h="312">
                    <a:moveTo>
                      <a:pt x="285" y="106"/>
                    </a:moveTo>
                    <a:cubicBezTo>
                      <a:pt x="312" y="177"/>
                      <a:pt x="277" y="257"/>
                      <a:pt x="206" y="284"/>
                    </a:cubicBezTo>
                    <a:cubicBezTo>
                      <a:pt x="135" y="312"/>
                      <a:pt x="55" y="277"/>
                      <a:pt x="28" y="206"/>
                    </a:cubicBezTo>
                    <a:cubicBezTo>
                      <a:pt x="0" y="135"/>
                      <a:pt x="36" y="55"/>
                      <a:pt x="107" y="27"/>
                    </a:cubicBezTo>
                    <a:cubicBezTo>
                      <a:pt x="177" y="0"/>
                      <a:pt x="257" y="35"/>
                      <a:pt x="285" y="106"/>
                    </a:cubicBez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70" name="ïṡľîḓe" descr="7f47329d-0e10-4548-8cad-2a6ff80c43c9"/>
              <p:cNvSpPr/>
              <p:nvPr/>
            </p:nvSpPr>
            <p:spPr bwMode="auto">
              <a:xfrm>
                <a:off x="7960170" y="1282653"/>
                <a:ext cx="356603" cy="180870"/>
              </a:xfrm>
              <a:custGeom>
                <a:avLst/>
                <a:gdLst>
                  <a:gd name="T0" fmla="*/ 0 w 296"/>
                  <a:gd name="T1" fmla="*/ 121 h 150"/>
                  <a:gd name="T2" fmla="*/ 235 w 296"/>
                  <a:gd name="T3" fmla="*/ 5 h 150"/>
                  <a:gd name="T4" fmla="*/ 269 w 296"/>
                  <a:gd name="T5" fmla="*/ 5 h 150"/>
                  <a:gd name="T6" fmla="*/ 269 w 296"/>
                  <a:gd name="T7" fmla="*/ 5 h 150"/>
                  <a:gd name="T8" fmla="*/ 288 w 296"/>
                  <a:gd name="T9" fmla="*/ 55 h 150"/>
                  <a:gd name="T10" fmla="*/ 288 w 296"/>
                  <a:gd name="T11" fmla="*/ 55 h 150"/>
                  <a:gd name="T12" fmla="*/ 263 w 296"/>
                  <a:gd name="T13" fmla="*/ 78 h 150"/>
                  <a:gd name="T14" fmla="*/ 11 w 296"/>
                  <a:gd name="T15" fmla="*/ 150 h 150"/>
                  <a:gd name="T16" fmla="*/ 0 w 296"/>
                  <a:gd name="T17" fmla="*/ 12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150">
                    <a:moveTo>
                      <a:pt x="0" y="121"/>
                    </a:moveTo>
                    <a:cubicBezTo>
                      <a:pt x="235" y="5"/>
                      <a:pt x="235" y="5"/>
                      <a:pt x="235" y="5"/>
                    </a:cubicBezTo>
                    <a:cubicBezTo>
                      <a:pt x="246" y="0"/>
                      <a:pt x="258" y="0"/>
                      <a:pt x="269" y="5"/>
                    </a:cubicBezTo>
                    <a:cubicBezTo>
                      <a:pt x="269" y="5"/>
                      <a:pt x="269" y="5"/>
                      <a:pt x="269" y="5"/>
                    </a:cubicBezTo>
                    <a:cubicBezTo>
                      <a:pt x="288" y="14"/>
                      <a:pt x="296" y="36"/>
                      <a:pt x="288" y="55"/>
                    </a:cubicBezTo>
                    <a:cubicBezTo>
                      <a:pt x="288" y="55"/>
                      <a:pt x="288" y="55"/>
                      <a:pt x="288" y="55"/>
                    </a:cubicBezTo>
                    <a:cubicBezTo>
                      <a:pt x="284" y="66"/>
                      <a:pt x="275" y="74"/>
                      <a:pt x="263" y="78"/>
                    </a:cubicBezTo>
                    <a:cubicBezTo>
                      <a:pt x="11" y="150"/>
                      <a:pt x="11" y="150"/>
                      <a:pt x="11" y="150"/>
                    </a:cubicBezTo>
                    <a:lnTo>
                      <a:pt x="0" y="121"/>
                    </a:ln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40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71" name="ïşḻîḑè" descr="1184681e-22d2-41f9-a16b-a999a1c1c8d2"/>
              <p:cNvSpPr/>
              <p:nvPr/>
            </p:nvSpPr>
            <p:spPr bwMode="auto">
              <a:xfrm>
                <a:off x="7913924" y="1418306"/>
                <a:ext cx="63716" cy="71937"/>
              </a:xfrm>
              <a:custGeom>
                <a:avLst/>
                <a:gdLst>
                  <a:gd name="T0" fmla="*/ 12 w 53"/>
                  <a:gd name="T1" fmla="*/ 36 h 60"/>
                  <a:gd name="T2" fmla="*/ 19 w 53"/>
                  <a:gd name="T3" fmla="*/ 60 h 60"/>
                  <a:gd name="T4" fmla="*/ 53 w 53"/>
                  <a:gd name="T5" fmla="*/ 47 h 60"/>
                  <a:gd name="T6" fmla="*/ 34 w 53"/>
                  <a:gd name="T7" fmla="*/ 0 h 60"/>
                  <a:gd name="T8" fmla="*/ 0 w 53"/>
                  <a:gd name="T9" fmla="*/ 13 h 60"/>
                  <a:gd name="T10" fmla="*/ 12 w 53"/>
                  <a:gd name="T11" fmla="*/ 36 h 60"/>
                </a:gdLst>
                <a:ahLst/>
                <a:cxnLst>
                  <a:cxn ang="0">
                    <a:pos x="T0" y="T1"/>
                  </a:cxn>
                  <a:cxn ang="0">
                    <a:pos x="T2" y="T3"/>
                  </a:cxn>
                  <a:cxn ang="0">
                    <a:pos x="T4" y="T5"/>
                  </a:cxn>
                  <a:cxn ang="0">
                    <a:pos x="T6" y="T7"/>
                  </a:cxn>
                  <a:cxn ang="0">
                    <a:pos x="T8" y="T9"/>
                  </a:cxn>
                  <a:cxn ang="0">
                    <a:pos x="T10" y="T11"/>
                  </a:cxn>
                </a:cxnLst>
                <a:rect l="0" t="0" r="r" b="b"/>
                <a:pathLst>
                  <a:path w="53" h="60">
                    <a:moveTo>
                      <a:pt x="12" y="36"/>
                    </a:moveTo>
                    <a:cubicBezTo>
                      <a:pt x="15" y="44"/>
                      <a:pt x="17" y="52"/>
                      <a:pt x="19" y="60"/>
                    </a:cubicBezTo>
                    <a:cubicBezTo>
                      <a:pt x="53" y="47"/>
                      <a:pt x="53" y="47"/>
                      <a:pt x="53" y="47"/>
                    </a:cubicBezTo>
                    <a:cubicBezTo>
                      <a:pt x="34" y="0"/>
                      <a:pt x="34" y="0"/>
                      <a:pt x="34" y="0"/>
                    </a:cubicBezTo>
                    <a:cubicBezTo>
                      <a:pt x="0" y="13"/>
                      <a:pt x="0" y="13"/>
                      <a:pt x="0" y="13"/>
                    </a:cubicBezTo>
                    <a:cubicBezTo>
                      <a:pt x="5" y="21"/>
                      <a:pt x="9" y="28"/>
                      <a:pt x="12" y="36"/>
                    </a:cubicBez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72" name="iṡḷíḑè" descr="794f0a54-b8ce-4aa8-a34d-41bcdf2257c8"/>
              <p:cNvSpPr/>
              <p:nvPr/>
            </p:nvSpPr>
            <p:spPr bwMode="auto">
              <a:xfrm>
                <a:off x="7634398" y="1383365"/>
                <a:ext cx="278500" cy="276444"/>
              </a:xfrm>
              <a:custGeom>
                <a:avLst/>
                <a:gdLst>
                  <a:gd name="T0" fmla="*/ 210 w 231"/>
                  <a:gd name="T1" fmla="*/ 78 h 230"/>
                  <a:gd name="T2" fmla="*/ 152 w 231"/>
                  <a:gd name="T3" fmla="*/ 210 h 230"/>
                  <a:gd name="T4" fmla="*/ 20 w 231"/>
                  <a:gd name="T5" fmla="*/ 152 h 230"/>
                  <a:gd name="T6" fmla="*/ 78 w 231"/>
                  <a:gd name="T7" fmla="*/ 20 h 230"/>
                  <a:gd name="T8" fmla="*/ 210 w 231"/>
                  <a:gd name="T9" fmla="*/ 78 h 230"/>
                </a:gdLst>
                <a:ahLst/>
                <a:cxnLst>
                  <a:cxn ang="0">
                    <a:pos x="T0" y="T1"/>
                  </a:cxn>
                  <a:cxn ang="0">
                    <a:pos x="T2" y="T3"/>
                  </a:cxn>
                  <a:cxn ang="0">
                    <a:pos x="T4" y="T5"/>
                  </a:cxn>
                  <a:cxn ang="0">
                    <a:pos x="T6" y="T7"/>
                  </a:cxn>
                  <a:cxn ang="0">
                    <a:pos x="T8" y="T9"/>
                  </a:cxn>
                </a:cxnLst>
                <a:rect l="0" t="0" r="r" b="b"/>
                <a:pathLst>
                  <a:path w="231" h="230">
                    <a:moveTo>
                      <a:pt x="210" y="78"/>
                    </a:moveTo>
                    <a:cubicBezTo>
                      <a:pt x="231" y="131"/>
                      <a:pt x="205" y="190"/>
                      <a:pt x="152" y="210"/>
                    </a:cubicBezTo>
                    <a:cubicBezTo>
                      <a:pt x="100" y="230"/>
                      <a:pt x="41" y="204"/>
                      <a:pt x="20" y="152"/>
                    </a:cubicBezTo>
                    <a:cubicBezTo>
                      <a:pt x="0" y="99"/>
                      <a:pt x="26" y="40"/>
                      <a:pt x="78" y="20"/>
                    </a:cubicBezTo>
                    <a:cubicBezTo>
                      <a:pt x="131" y="0"/>
                      <a:pt x="190" y="26"/>
                      <a:pt x="210" y="78"/>
                    </a:cubicBez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73" name="işļiḑe" descr="b6becd3a-9086-43fc-b61c-d4a3140a1307"/>
              <p:cNvSpPr/>
              <p:nvPr/>
            </p:nvSpPr>
            <p:spPr bwMode="auto">
              <a:xfrm>
                <a:off x="7675504" y="1392614"/>
                <a:ext cx="214784" cy="217866"/>
              </a:xfrm>
              <a:custGeom>
                <a:avLst/>
                <a:gdLst>
                  <a:gd name="T0" fmla="*/ 130 w 178"/>
                  <a:gd name="T1" fmla="*/ 162 h 181"/>
                  <a:gd name="T2" fmla="*/ 173 w 178"/>
                  <a:gd name="T3" fmla="*/ 128 h 181"/>
                  <a:gd name="T4" fmla="*/ 169 w 178"/>
                  <a:gd name="T5" fmla="*/ 73 h 181"/>
                  <a:gd name="T6" fmla="*/ 47 w 178"/>
                  <a:gd name="T7" fmla="*/ 19 h 181"/>
                  <a:gd name="T8" fmla="*/ 4 w 178"/>
                  <a:gd name="T9" fmla="*/ 53 h 181"/>
                  <a:gd name="T10" fmla="*/ 8 w 178"/>
                  <a:gd name="T11" fmla="*/ 108 h 181"/>
                  <a:gd name="T12" fmla="*/ 130 w 178"/>
                  <a:gd name="T13" fmla="*/ 162 h 181"/>
                </a:gdLst>
                <a:ahLst/>
                <a:cxnLst>
                  <a:cxn ang="0">
                    <a:pos x="T0" y="T1"/>
                  </a:cxn>
                  <a:cxn ang="0">
                    <a:pos x="T2" y="T3"/>
                  </a:cxn>
                  <a:cxn ang="0">
                    <a:pos x="T4" y="T5"/>
                  </a:cxn>
                  <a:cxn ang="0">
                    <a:pos x="T6" y="T7"/>
                  </a:cxn>
                  <a:cxn ang="0">
                    <a:pos x="T8" y="T9"/>
                  </a:cxn>
                  <a:cxn ang="0">
                    <a:pos x="T10" y="T11"/>
                  </a:cxn>
                  <a:cxn ang="0">
                    <a:pos x="T12" y="T13"/>
                  </a:cxn>
                </a:cxnLst>
                <a:rect l="0" t="0" r="r" b="b"/>
                <a:pathLst>
                  <a:path w="178" h="181">
                    <a:moveTo>
                      <a:pt x="130" y="162"/>
                    </a:moveTo>
                    <a:cubicBezTo>
                      <a:pt x="148" y="155"/>
                      <a:pt x="163" y="143"/>
                      <a:pt x="173" y="128"/>
                    </a:cubicBezTo>
                    <a:cubicBezTo>
                      <a:pt x="178" y="109"/>
                      <a:pt x="176" y="90"/>
                      <a:pt x="169" y="73"/>
                    </a:cubicBezTo>
                    <a:cubicBezTo>
                      <a:pt x="151" y="24"/>
                      <a:pt x="96" y="0"/>
                      <a:pt x="47" y="19"/>
                    </a:cubicBezTo>
                    <a:cubicBezTo>
                      <a:pt x="30" y="26"/>
                      <a:pt x="15" y="37"/>
                      <a:pt x="4" y="53"/>
                    </a:cubicBezTo>
                    <a:cubicBezTo>
                      <a:pt x="0" y="71"/>
                      <a:pt x="1" y="90"/>
                      <a:pt x="8" y="108"/>
                    </a:cubicBezTo>
                    <a:cubicBezTo>
                      <a:pt x="27" y="157"/>
                      <a:pt x="81" y="181"/>
                      <a:pt x="130" y="162"/>
                    </a:cubicBezTo>
                    <a:close/>
                  </a:path>
                </a:pathLst>
              </a:custGeom>
              <a:solidFill>
                <a:srgbClr val="FA9600"/>
              </a:solidFill>
              <a:ln>
                <a:noFill/>
              </a:ln>
            </p:spPr>
            <p:txBody>
              <a:bodyPr vert="horz" wrap="square" lIns="91440" tIns="45720" rIns="91440" bIns="45720" numCol="1" anchor="t" anchorCtr="0" compatLnSpc="1">
                <a:normAutofit fontScale="5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74" name="îṧ1íďê" descr="dd60eae7-9a33-4224-ab3e-466fcb88d231"/>
              <p:cNvSpPr/>
              <p:nvPr/>
            </p:nvSpPr>
            <p:spPr bwMode="auto">
              <a:xfrm>
                <a:off x="8242780" y="1288819"/>
                <a:ext cx="33914" cy="88380"/>
              </a:xfrm>
              <a:custGeom>
                <a:avLst/>
                <a:gdLst>
                  <a:gd name="T0" fmla="*/ 33 w 33"/>
                  <a:gd name="T1" fmla="*/ 86 h 86"/>
                  <a:gd name="T2" fmla="*/ 0 w 33"/>
                  <a:gd name="T3" fmla="*/ 0 h 86"/>
                  <a:gd name="T4" fmla="*/ 33 w 33"/>
                  <a:gd name="T5" fmla="*/ 86 h 86"/>
                </a:gdLst>
                <a:ahLst/>
                <a:cxnLst>
                  <a:cxn ang="0">
                    <a:pos x="T0" y="T1"/>
                  </a:cxn>
                  <a:cxn ang="0">
                    <a:pos x="T2" y="T3"/>
                  </a:cxn>
                  <a:cxn ang="0">
                    <a:pos x="T4" y="T5"/>
                  </a:cxn>
                </a:cxnLst>
                <a:rect l="0" t="0" r="r" b="b"/>
                <a:pathLst>
                  <a:path w="33" h="86">
                    <a:moveTo>
                      <a:pt x="33" y="86"/>
                    </a:moveTo>
                    <a:lnTo>
                      <a:pt x="0" y="0"/>
                    </a:lnTo>
                    <a:lnTo>
                      <a:pt x="33" y="86"/>
                    </a:lnTo>
                    <a:close/>
                  </a:path>
                </a:pathLst>
              </a:custGeom>
              <a:solidFill>
                <a:srgbClr val="8F95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75" name="î$ľîḍe" descr="e37d35aa-e0e0-44e9-81b7-b70ff1d1ffb2"/>
              <p:cNvSpPr/>
              <p:nvPr/>
            </p:nvSpPr>
            <p:spPr bwMode="auto">
              <a:xfrm flipH="1" flipV="1">
                <a:off x="8242780" y="1288819"/>
                <a:ext cx="33914" cy="88380"/>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76" name="íṣliḋé" descr="41f60a05-ff44-469b-ab31-cf05d1ac4ac4"/>
              <p:cNvSpPr/>
              <p:nvPr/>
            </p:nvSpPr>
            <p:spPr bwMode="auto">
              <a:xfrm>
                <a:off x="7205859" y="1430638"/>
                <a:ext cx="253835" cy="151068"/>
              </a:xfrm>
              <a:custGeom>
                <a:avLst/>
                <a:gdLst>
                  <a:gd name="T0" fmla="*/ 180 w 211"/>
                  <a:gd name="T1" fmla="*/ 38 h 125"/>
                  <a:gd name="T2" fmla="*/ 55 w 211"/>
                  <a:gd name="T3" fmla="*/ 5 h 125"/>
                  <a:gd name="T4" fmla="*/ 11 w 211"/>
                  <a:gd name="T5" fmla="*/ 31 h 125"/>
                  <a:gd name="T6" fmla="*/ 0 w 211"/>
                  <a:gd name="T7" fmla="*/ 75 h 125"/>
                  <a:gd name="T8" fmla="*/ 194 w 211"/>
                  <a:gd name="T9" fmla="*/ 125 h 125"/>
                  <a:gd name="T10" fmla="*/ 206 w 211"/>
                  <a:gd name="T11" fmla="*/ 82 h 125"/>
                  <a:gd name="T12" fmla="*/ 180 w 211"/>
                  <a:gd name="T13" fmla="*/ 38 h 125"/>
                </a:gdLst>
                <a:ahLst/>
                <a:cxnLst>
                  <a:cxn ang="0">
                    <a:pos x="T0" y="T1"/>
                  </a:cxn>
                  <a:cxn ang="0">
                    <a:pos x="T2" y="T3"/>
                  </a:cxn>
                  <a:cxn ang="0">
                    <a:pos x="T4" y="T5"/>
                  </a:cxn>
                  <a:cxn ang="0">
                    <a:pos x="T6" y="T7"/>
                  </a:cxn>
                  <a:cxn ang="0">
                    <a:pos x="T8" y="T9"/>
                  </a:cxn>
                  <a:cxn ang="0">
                    <a:pos x="T10" y="T11"/>
                  </a:cxn>
                  <a:cxn ang="0">
                    <a:pos x="T12" y="T13"/>
                  </a:cxn>
                </a:cxnLst>
                <a:rect l="0" t="0" r="r" b="b"/>
                <a:pathLst>
                  <a:path w="211" h="125">
                    <a:moveTo>
                      <a:pt x="180" y="38"/>
                    </a:moveTo>
                    <a:cubicBezTo>
                      <a:pt x="55" y="5"/>
                      <a:pt x="55" y="5"/>
                      <a:pt x="55" y="5"/>
                    </a:cubicBezTo>
                    <a:cubicBezTo>
                      <a:pt x="36" y="0"/>
                      <a:pt x="16" y="12"/>
                      <a:pt x="11" y="31"/>
                    </a:cubicBezTo>
                    <a:cubicBezTo>
                      <a:pt x="0" y="75"/>
                      <a:pt x="0" y="75"/>
                      <a:pt x="0" y="75"/>
                    </a:cubicBezTo>
                    <a:cubicBezTo>
                      <a:pt x="194" y="125"/>
                      <a:pt x="194" y="125"/>
                      <a:pt x="194" y="125"/>
                    </a:cubicBezTo>
                    <a:cubicBezTo>
                      <a:pt x="206" y="82"/>
                      <a:pt x="206" y="82"/>
                      <a:pt x="206" y="82"/>
                    </a:cubicBezTo>
                    <a:cubicBezTo>
                      <a:pt x="211" y="62"/>
                      <a:pt x="199" y="43"/>
                      <a:pt x="180" y="38"/>
                    </a:cubicBez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77" name="îṡlíďé" descr="1cc258ce-aefa-4f33-9459-3f3a94816d14"/>
              <p:cNvSpPr/>
              <p:nvPr/>
            </p:nvSpPr>
            <p:spPr bwMode="auto">
              <a:xfrm>
                <a:off x="7321985" y="1273405"/>
                <a:ext cx="113044" cy="190119"/>
              </a:xfrm>
              <a:custGeom>
                <a:avLst/>
                <a:gdLst>
                  <a:gd name="T0" fmla="*/ 82 w 94"/>
                  <a:gd name="T1" fmla="*/ 69 h 158"/>
                  <a:gd name="T2" fmla="*/ 89 w 94"/>
                  <a:gd name="T3" fmla="*/ 56 h 158"/>
                  <a:gd name="T4" fmla="*/ 59 w 94"/>
                  <a:gd name="T5" fmla="*/ 6 h 158"/>
                  <a:gd name="T6" fmla="*/ 10 w 94"/>
                  <a:gd name="T7" fmla="*/ 35 h 158"/>
                  <a:gd name="T8" fmla="*/ 9 w 94"/>
                  <a:gd name="T9" fmla="*/ 39 h 158"/>
                  <a:gd name="T10" fmla="*/ 9 w 94"/>
                  <a:gd name="T11" fmla="*/ 40 h 158"/>
                  <a:gd name="T12" fmla="*/ 0 w 94"/>
                  <a:gd name="T13" fmla="*/ 147 h 158"/>
                  <a:gd name="T14" fmla="*/ 21 w 94"/>
                  <a:gd name="T15" fmla="*/ 152 h 158"/>
                  <a:gd name="T16" fmla="*/ 21 w 94"/>
                  <a:gd name="T17" fmla="*/ 152 h 158"/>
                  <a:gd name="T18" fmla="*/ 42 w 94"/>
                  <a:gd name="T19" fmla="*/ 158 h 158"/>
                  <a:gd name="T20" fmla="*/ 82 w 94"/>
                  <a:gd name="T21" fmla="*/ 6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58">
                    <a:moveTo>
                      <a:pt x="82" y="69"/>
                    </a:moveTo>
                    <a:cubicBezTo>
                      <a:pt x="85" y="65"/>
                      <a:pt x="87" y="61"/>
                      <a:pt x="89" y="56"/>
                    </a:cubicBezTo>
                    <a:cubicBezTo>
                      <a:pt x="94" y="34"/>
                      <a:pt x="81" y="12"/>
                      <a:pt x="59" y="6"/>
                    </a:cubicBezTo>
                    <a:cubicBezTo>
                      <a:pt x="38" y="0"/>
                      <a:pt x="15" y="14"/>
                      <a:pt x="10" y="35"/>
                    </a:cubicBezTo>
                    <a:cubicBezTo>
                      <a:pt x="9" y="36"/>
                      <a:pt x="9" y="38"/>
                      <a:pt x="9" y="39"/>
                    </a:cubicBezTo>
                    <a:cubicBezTo>
                      <a:pt x="9" y="39"/>
                      <a:pt x="9" y="40"/>
                      <a:pt x="9" y="40"/>
                    </a:cubicBezTo>
                    <a:cubicBezTo>
                      <a:pt x="4" y="72"/>
                      <a:pt x="25" y="132"/>
                      <a:pt x="0" y="147"/>
                    </a:cubicBezTo>
                    <a:cubicBezTo>
                      <a:pt x="21" y="152"/>
                      <a:pt x="21" y="152"/>
                      <a:pt x="21" y="152"/>
                    </a:cubicBezTo>
                    <a:cubicBezTo>
                      <a:pt x="21" y="152"/>
                      <a:pt x="21" y="152"/>
                      <a:pt x="21" y="152"/>
                    </a:cubicBezTo>
                    <a:cubicBezTo>
                      <a:pt x="42" y="158"/>
                      <a:pt x="42" y="158"/>
                      <a:pt x="42" y="158"/>
                    </a:cubicBezTo>
                    <a:cubicBezTo>
                      <a:pt x="29" y="135"/>
                      <a:pt x="67" y="98"/>
                      <a:pt x="82" y="69"/>
                    </a:cubicBezTo>
                    <a:close/>
                  </a:path>
                </a:pathLst>
              </a:custGeom>
              <a:solidFill>
                <a:srgbClr val="FA9600"/>
              </a:solidFill>
              <a:ln w="22225" cap="rnd">
                <a:solidFill>
                  <a:srgbClr val="333331"/>
                </a:solidFill>
                <a:prstDash val="solid"/>
                <a:round/>
              </a:ln>
            </p:spPr>
            <p:txBody>
              <a:bodyPr vert="horz" wrap="square" lIns="91440" tIns="45720" rIns="91440" bIns="45720" numCol="1" anchor="t" anchorCtr="0" compatLnSpc="1">
                <a:normAutofit fontScale="40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78" name="îṩ1îḍê" descr="d759e7a7-e57a-424f-90a0-2f4d54db8e1a"/>
              <p:cNvSpPr/>
              <p:nvPr/>
            </p:nvSpPr>
            <p:spPr bwMode="auto">
              <a:xfrm>
                <a:off x="7212025" y="1525184"/>
                <a:ext cx="214784" cy="79131"/>
              </a:xfrm>
              <a:custGeom>
                <a:avLst/>
                <a:gdLst>
                  <a:gd name="T0" fmla="*/ 203 w 209"/>
                  <a:gd name="T1" fmla="*/ 77 h 77"/>
                  <a:gd name="T2" fmla="*/ 0 w 209"/>
                  <a:gd name="T3" fmla="*/ 25 h 77"/>
                  <a:gd name="T4" fmla="*/ 7 w 209"/>
                  <a:gd name="T5" fmla="*/ 0 h 77"/>
                  <a:gd name="T6" fmla="*/ 209 w 209"/>
                  <a:gd name="T7" fmla="*/ 52 h 77"/>
                  <a:gd name="T8" fmla="*/ 203 w 209"/>
                  <a:gd name="T9" fmla="*/ 77 h 77"/>
                </a:gdLst>
                <a:ahLst/>
                <a:cxnLst>
                  <a:cxn ang="0">
                    <a:pos x="T0" y="T1"/>
                  </a:cxn>
                  <a:cxn ang="0">
                    <a:pos x="T2" y="T3"/>
                  </a:cxn>
                  <a:cxn ang="0">
                    <a:pos x="T4" y="T5"/>
                  </a:cxn>
                  <a:cxn ang="0">
                    <a:pos x="T6" y="T7"/>
                  </a:cxn>
                  <a:cxn ang="0">
                    <a:pos x="T8" y="T9"/>
                  </a:cxn>
                </a:cxnLst>
                <a:rect l="0" t="0" r="r" b="b"/>
                <a:pathLst>
                  <a:path w="209" h="77">
                    <a:moveTo>
                      <a:pt x="203" y="77"/>
                    </a:moveTo>
                    <a:lnTo>
                      <a:pt x="0" y="25"/>
                    </a:lnTo>
                    <a:lnTo>
                      <a:pt x="7" y="0"/>
                    </a:lnTo>
                    <a:lnTo>
                      <a:pt x="209" y="52"/>
                    </a:lnTo>
                    <a:lnTo>
                      <a:pt x="203" y="77"/>
                    </a:lnTo>
                    <a:close/>
                  </a:path>
                </a:pathLst>
              </a:custGeom>
              <a:solidFill>
                <a:srgbClr val="FFFFFF"/>
              </a:solidFill>
              <a:ln w="22225" cap="rnd">
                <a:solidFill>
                  <a:srgbClr val="333331"/>
                </a:solidFill>
                <a:prstDash val="solid"/>
                <a:round/>
              </a:ln>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79" name="iśļíḍê" descr="ac8544e9-a89f-40a0-b135-aca18730e846"/>
              <p:cNvSpPr/>
              <p:nvPr/>
            </p:nvSpPr>
            <p:spPr bwMode="auto">
              <a:xfrm>
                <a:off x="7213052" y="1492298"/>
                <a:ext cx="82214" cy="20553"/>
              </a:xfrm>
              <a:prstGeom prst="line">
                <a:avLst/>
              </a:prstGeom>
              <a:noFill/>
              <a:ln w="22225" cap="rnd">
                <a:solidFill>
                  <a:srgbClr val="33333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grpSp>
        <p:cxnSp>
          <p:nvCxnSpPr>
            <p:cNvPr id="16" name="isḷíďe" descr="d3155499-ec17-4159-b20e-159b6d66c7a4"/>
            <p:cNvCxnSpPr/>
            <p:nvPr/>
          </p:nvCxnSpPr>
          <p:spPr>
            <a:xfrm>
              <a:off x="741000" y="3660603"/>
              <a:ext cx="10779488" cy="0"/>
            </a:xfrm>
            <a:prstGeom prst="line">
              <a:avLst/>
            </a:prstGeom>
            <a:ln w="12700" cap="rnd">
              <a:solidFill>
                <a:schemeClr val="tx2">
                  <a:alpha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8" name="组合 17" descr="ce569983-6a33-4d80-aed0-b75c6b074e49"/>
            <p:cNvGrpSpPr/>
            <p:nvPr/>
          </p:nvGrpSpPr>
          <p:grpSpPr>
            <a:xfrm>
              <a:off x="846359" y="4137126"/>
              <a:ext cx="1987506" cy="1996974"/>
              <a:chOff x="846359" y="4137126"/>
              <a:chExt cx="1987506" cy="1996974"/>
            </a:xfrm>
          </p:grpSpPr>
          <p:sp>
            <p:nvSpPr>
              <p:cNvPr id="39" name="Icon1" descr="7bc43437-b96e-4032-a221-769c03082dfb"/>
              <p:cNvSpPr/>
              <p:nvPr/>
            </p:nvSpPr>
            <p:spPr bwMode="auto">
              <a:xfrm>
                <a:off x="1605401" y="4137126"/>
                <a:ext cx="399958" cy="319275"/>
              </a:xfrm>
              <a:custGeom>
                <a:avLst/>
                <a:gdLst>
                  <a:gd name="connsiteX0" fmla="*/ 208357 w 539466"/>
                  <a:gd name="connsiteY0" fmla="*/ 395115 h 430641"/>
                  <a:gd name="connsiteX1" fmla="*/ 203511 w 539466"/>
                  <a:gd name="connsiteY1" fmla="*/ 422567 h 430641"/>
                  <a:gd name="connsiteX2" fmla="*/ 331109 w 539466"/>
                  <a:gd name="connsiteY2" fmla="*/ 422567 h 430641"/>
                  <a:gd name="connsiteX3" fmla="*/ 318188 w 539466"/>
                  <a:gd name="connsiteY3" fmla="*/ 395115 h 430641"/>
                  <a:gd name="connsiteX4" fmla="*/ 30688 w 539466"/>
                  <a:gd name="connsiteY4" fmla="*/ 354745 h 430641"/>
                  <a:gd name="connsiteX5" fmla="*/ 22612 w 539466"/>
                  <a:gd name="connsiteY5" fmla="*/ 385427 h 430641"/>
                  <a:gd name="connsiteX6" fmla="*/ 518469 w 539466"/>
                  <a:gd name="connsiteY6" fmla="*/ 385427 h 430641"/>
                  <a:gd name="connsiteX7" fmla="*/ 508778 w 539466"/>
                  <a:gd name="connsiteY7" fmla="*/ 354745 h 430641"/>
                  <a:gd name="connsiteX8" fmla="*/ 22612 w 539466"/>
                  <a:gd name="connsiteY8" fmla="*/ 340212 h 430641"/>
                  <a:gd name="connsiteX9" fmla="*/ 515239 w 539466"/>
                  <a:gd name="connsiteY9" fmla="*/ 340212 h 430641"/>
                  <a:gd name="connsiteX10" fmla="*/ 528160 w 539466"/>
                  <a:gd name="connsiteY10" fmla="*/ 349901 h 430641"/>
                  <a:gd name="connsiteX11" fmla="*/ 537851 w 539466"/>
                  <a:gd name="connsiteY11" fmla="*/ 388656 h 430641"/>
                  <a:gd name="connsiteX12" fmla="*/ 539466 w 539466"/>
                  <a:gd name="connsiteY12" fmla="*/ 393501 h 430641"/>
                  <a:gd name="connsiteX13" fmla="*/ 539466 w 539466"/>
                  <a:gd name="connsiteY13" fmla="*/ 417723 h 430641"/>
                  <a:gd name="connsiteX14" fmla="*/ 526545 w 539466"/>
                  <a:gd name="connsiteY14" fmla="*/ 430641 h 430641"/>
                  <a:gd name="connsiteX15" fmla="*/ 12921 w 539466"/>
                  <a:gd name="connsiteY15" fmla="*/ 430641 h 430641"/>
                  <a:gd name="connsiteX16" fmla="*/ 0 w 539466"/>
                  <a:gd name="connsiteY16" fmla="*/ 417723 h 430641"/>
                  <a:gd name="connsiteX17" fmla="*/ 0 w 539466"/>
                  <a:gd name="connsiteY17" fmla="*/ 393501 h 430641"/>
                  <a:gd name="connsiteX18" fmla="*/ 1615 w 539466"/>
                  <a:gd name="connsiteY18" fmla="*/ 388656 h 430641"/>
                  <a:gd name="connsiteX19" fmla="*/ 9691 w 539466"/>
                  <a:gd name="connsiteY19" fmla="*/ 349901 h 430641"/>
                  <a:gd name="connsiteX20" fmla="*/ 22612 w 539466"/>
                  <a:gd name="connsiteY20" fmla="*/ 340212 h 430641"/>
                  <a:gd name="connsiteX21" fmla="*/ 339174 w 539466"/>
                  <a:gd name="connsiteY21" fmla="*/ 171013 h 430641"/>
                  <a:gd name="connsiteX22" fmla="*/ 340789 w 539466"/>
                  <a:gd name="connsiteY22" fmla="*/ 171013 h 430641"/>
                  <a:gd name="connsiteX23" fmla="*/ 416685 w 539466"/>
                  <a:gd name="connsiteY23" fmla="*/ 191945 h 430641"/>
                  <a:gd name="connsiteX24" fmla="*/ 418299 w 539466"/>
                  <a:gd name="connsiteY24" fmla="*/ 191945 h 430641"/>
                  <a:gd name="connsiteX25" fmla="*/ 418299 w 539466"/>
                  <a:gd name="connsiteY25" fmla="*/ 193556 h 430641"/>
                  <a:gd name="connsiteX26" fmla="*/ 418299 w 539466"/>
                  <a:gd name="connsiteY26" fmla="*/ 195166 h 430641"/>
                  <a:gd name="connsiteX27" fmla="*/ 389233 w 539466"/>
                  <a:gd name="connsiteY27" fmla="*/ 204827 h 430641"/>
                  <a:gd name="connsiteX28" fmla="*/ 429603 w 539466"/>
                  <a:gd name="connsiteY28" fmla="*/ 245081 h 430641"/>
                  <a:gd name="connsiteX29" fmla="*/ 429603 w 539466"/>
                  <a:gd name="connsiteY29" fmla="*/ 246691 h 430641"/>
                  <a:gd name="connsiteX30" fmla="*/ 416685 w 539466"/>
                  <a:gd name="connsiteY30" fmla="*/ 261183 h 430641"/>
                  <a:gd name="connsiteX31" fmla="*/ 413455 w 539466"/>
                  <a:gd name="connsiteY31" fmla="*/ 261183 h 430641"/>
                  <a:gd name="connsiteX32" fmla="*/ 373085 w 539466"/>
                  <a:gd name="connsiteY32" fmla="*/ 220929 h 430641"/>
                  <a:gd name="connsiteX33" fmla="*/ 368240 w 539466"/>
                  <a:gd name="connsiteY33" fmla="*/ 254742 h 430641"/>
                  <a:gd name="connsiteX34" fmla="*/ 366626 w 539466"/>
                  <a:gd name="connsiteY34" fmla="*/ 254742 h 430641"/>
                  <a:gd name="connsiteX35" fmla="*/ 365011 w 539466"/>
                  <a:gd name="connsiteY35" fmla="*/ 253132 h 430641"/>
                  <a:gd name="connsiteX36" fmla="*/ 339174 w 539466"/>
                  <a:gd name="connsiteY36" fmla="*/ 172623 h 430641"/>
                  <a:gd name="connsiteX37" fmla="*/ 339174 w 539466"/>
                  <a:gd name="connsiteY37" fmla="*/ 171013 h 430641"/>
                  <a:gd name="connsiteX38" fmla="*/ 50166 w 539466"/>
                  <a:gd name="connsiteY38" fmla="*/ 40313 h 430641"/>
                  <a:gd name="connsiteX39" fmla="*/ 50166 w 539466"/>
                  <a:gd name="connsiteY39" fmla="*/ 293479 h 430641"/>
                  <a:gd name="connsiteX40" fmla="*/ 491114 w 539466"/>
                  <a:gd name="connsiteY40" fmla="*/ 293479 h 430641"/>
                  <a:gd name="connsiteX41" fmla="*/ 491114 w 539466"/>
                  <a:gd name="connsiteY41" fmla="*/ 40313 h 430641"/>
                  <a:gd name="connsiteX42" fmla="*/ 30783 w 539466"/>
                  <a:gd name="connsiteY42" fmla="*/ 0 h 430641"/>
                  <a:gd name="connsiteX43" fmla="*/ 510497 w 539466"/>
                  <a:gd name="connsiteY43" fmla="*/ 0 h 430641"/>
                  <a:gd name="connsiteX44" fmla="*/ 529879 w 539466"/>
                  <a:gd name="connsiteY44" fmla="*/ 20963 h 430641"/>
                  <a:gd name="connsiteX45" fmla="*/ 529879 w 539466"/>
                  <a:gd name="connsiteY45" fmla="*/ 312829 h 430641"/>
                  <a:gd name="connsiteX46" fmla="*/ 510497 w 539466"/>
                  <a:gd name="connsiteY46" fmla="*/ 332179 h 430641"/>
                  <a:gd name="connsiteX47" fmla="*/ 30783 w 539466"/>
                  <a:gd name="connsiteY47" fmla="*/ 332179 h 430641"/>
                  <a:gd name="connsiteX48" fmla="*/ 11401 w 539466"/>
                  <a:gd name="connsiteY48" fmla="*/ 312829 h 430641"/>
                  <a:gd name="connsiteX49" fmla="*/ 11401 w 539466"/>
                  <a:gd name="connsiteY49" fmla="*/ 20963 h 430641"/>
                  <a:gd name="connsiteX50" fmla="*/ 30783 w 539466"/>
                  <a:gd name="connsiteY50" fmla="*/ 0 h 43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9466" h="430641">
                    <a:moveTo>
                      <a:pt x="208357" y="395115"/>
                    </a:moveTo>
                    <a:lnTo>
                      <a:pt x="203511" y="422567"/>
                    </a:lnTo>
                    <a:lnTo>
                      <a:pt x="331109" y="422567"/>
                    </a:lnTo>
                    <a:lnTo>
                      <a:pt x="318188" y="395115"/>
                    </a:lnTo>
                    <a:close/>
                    <a:moveTo>
                      <a:pt x="30688" y="354745"/>
                    </a:moveTo>
                    <a:lnTo>
                      <a:pt x="22612" y="385427"/>
                    </a:lnTo>
                    <a:lnTo>
                      <a:pt x="518469" y="385427"/>
                    </a:lnTo>
                    <a:lnTo>
                      <a:pt x="508778" y="354745"/>
                    </a:lnTo>
                    <a:close/>
                    <a:moveTo>
                      <a:pt x="22612" y="340212"/>
                    </a:moveTo>
                    <a:lnTo>
                      <a:pt x="515239" y="340212"/>
                    </a:lnTo>
                    <a:cubicBezTo>
                      <a:pt x="521699" y="340212"/>
                      <a:pt x="526545" y="343442"/>
                      <a:pt x="528160" y="349901"/>
                    </a:cubicBezTo>
                    <a:lnTo>
                      <a:pt x="537851" y="388656"/>
                    </a:lnTo>
                    <a:cubicBezTo>
                      <a:pt x="539466" y="390271"/>
                      <a:pt x="539466" y="391886"/>
                      <a:pt x="539466" y="393501"/>
                    </a:cubicBezTo>
                    <a:lnTo>
                      <a:pt x="539466" y="417723"/>
                    </a:lnTo>
                    <a:cubicBezTo>
                      <a:pt x="539466" y="425797"/>
                      <a:pt x="533005" y="430641"/>
                      <a:pt x="526545" y="430641"/>
                    </a:cubicBezTo>
                    <a:lnTo>
                      <a:pt x="12921" y="430641"/>
                    </a:lnTo>
                    <a:cubicBezTo>
                      <a:pt x="6461" y="430641"/>
                      <a:pt x="0" y="425797"/>
                      <a:pt x="0" y="417723"/>
                    </a:cubicBezTo>
                    <a:lnTo>
                      <a:pt x="0" y="393501"/>
                    </a:lnTo>
                    <a:cubicBezTo>
                      <a:pt x="0" y="391886"/>
                      <a:pt x="0" y="390271"/>
                      <a:pt x="1615" y="388656"/>
                    </a:cubicBezTo>
                    <a:lnTo>
                      <a:pt x="9691" y="349901"/>
                    </a:lnTo>
                    <a:cubicBezTo>
                      <a:pt x="11306" y="343442"/>
                      <a:pt x="17767" y="340212"/>
                      <a:pt x="22612" y="340212"/>
                    </a:cubicBezTo>
                    <a:close/>
                    <a:moveTo>
                      <a:pt x="339174" y="171013"/>
                    </a:moveTo>
                    <a:cubicBezTo>
                      <a:pt x="340789" y="171013"/>
                      <a:pt x="340789" y="171013"/>
                      <a:pt x="340789" y="171013"/>
                    </a:cubicBezTo>
                    <a:lnTo>
                      <a:pt x="416685" y="191945"/>
                    </a:lnTo>
                    <a:cubicBezTo>
                      <a:pt x="416685" y="191945"/>
                      <a:pt x="418299" y="191945"/>
                      <a:pt x="418299" y="191945"/>
                    </a:cubicBezTo>
                    <a:cubicBezTo>
                      <a:pt x="418299" y="191945"/>
                      <a:pt x="418299" y="193556"/>
                      <a:pt x="418299" y="193556"/>
                    </a:cubicBezTo>
                    <a:cubicBezTo>
                      <a:pt x="418299" y="193556"/>
                      <a:pt x="418299" y="193556"/>
                      <a:pt x="418299" y="195166"/>
                    </a:cubicBezTo>
                    <a:lnTo>
                      <a:pt x="389233" y="204827"/>
                    </a:lnTo>
                    <a:lnTo>
                      <a:pt x="429603" y="245081"/>
                    </a:lnTo>
                    <a:cubicBezTo>
                      <a:pt x="429603" y="245081"/>
                      <a:pt x="429603" y="246691"/>
                      <a:pt x="429603" y="246691"/>
                    </a:cubicBezTo>
                    <a:lnTo>
                      <a:pt x="416685" y="261183"/>
                    </a:lnTo>
                    <a:cubicBezTo>
                      <a:pt x="415070" y="261183"/>
                      <a:pt x="413455" y="261183"/>
                      <a:pt x="413455" y="261183"/>
                    </a:cubicBezTo>
                    <a:lnTo>
                      <a:pt x="373085" y="220929"/>
                    </a:lnTo>
                    <a:lnTo>
                      <a:pt x="368240" y="254742"/>
                    </a:lnTo>
                    <a:cubicBezTo>
                      <a:pt x="366626" y="254742"/>
                      <a:pt x="366626" y="254742"/>
                      <a:pt x="366626" y="254742"/>
                    </a:cubicBezTo>
                    <a:cubicBezTo>
                      <a:pt x="365011" y="254742"/>
                      <a:pt x="365011" y="254742"/>
                      <a:pt x="365011" y="253132"/>
                    </a:cubicBezTo>
                    <a:lnTo>
                      <a:pt x="339174" y="172623"/>
                    </a:lnTo>
                    <a:cubicBezTo>
                      <a:pt x="339174" y="172623"/>
                      <a:pt x="339174" y="172623"/>
                      <a:pt x="339174" y="171013"/>
                    </a:cubicBezTo>
                    <a:close/>
                    <a:moveTo>
                      <a:pt x="50166" y="40313"/>
                    </a:moveTo>
                    <a:lnTo>
                      <a:pt x="50166" y="293479"/>
                    </a:lnTo>
                    <a:lnTo>
                      <a:pt x="491114" y="293479"/>
                    </a:lnTo>
                    <a:lnTo>
                      <a:pt x="491114" y="40313"/>
                    </a:lnTo>
                    <a:close/>
                    <a:moveTo>
                      <a:pt x="30783" y="0"/>
                    </a:moveTo>
                    <a:lnTo>
                      <a:pt x="510497" y="0"/>
                    </a:lnTo>
                    <a:cubicBezTo>
                      <a:pt x="521803" y="0"/>
                      <a:pt x="529879" y="9675"/>
                      <a:pt x="529879" y="20963"/>
                    </a:cubicBezTo>
                    <a:lnTo>
                      <a:pt x="529879" y="312829"/>
                    </a:lnTo>
                    <a:cubicBezTo>
                      <a:pt x="529879" y="324116"/>
                      <a:pt x="521803" y="332179"/>
                      <a:pt x="510497" y="332179"/>
                    </a:cubicBezTo>
                    <a:lnTo>
                      <a:pt x="30783" y="332179"/>
                    </a:lnTo>
                    <a:cubicBezTo>
                      <a:pt x="19477" y="332179"/>
                      <a:pt x="11401" y="324116"/>
                      <a:pt x="11401" y="312829"/>
                    </a:cubicBezTo>
                    <a:lnTo>
                      <a:pt x="11401" y="20963"/>
                    </a:lnTo>
                    <a:cubicBezTo>
                      <a:pt x="11401" y="9675"/>
                      <a:pt x="19477" y="0"/>
                      <a:pt x="30783" y="0"/>
                    </a:cubicBezTo>
                    <a:close/>
                  </a:path>
                </a:pathLst>
              </a:custGeom>
              <a:solidFill>
                <a:schemeClr val="tx2"/>
              </a:solidFill>
              <a:ln>
                <a:noFill/>
              </a:ln>
            </p:spPr>
            <p:txBody>
              <a:bodyPr wrap="square" lIns="91440" tIns="45720" rIns="91440" bIns="45720" anchor="ctr">
                <a:normAutofit fontScale="92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p>
            </p:txBody>
          </p:sp>
          <p:sp>
            <p:nvSpPr>
              <p:cNvPr id="40" name="Text1" descr="bcb8a098-670b-4f61-afce-8b731c18d616"/>
              <p:cNvSpPr/>
              <p:nvPr/>
            </p:nvSpPr>
            <p:spPr bwMode="auto">
              <a:xfrm>
                <a:off x="915821" y="5050775"/>
                <a:ext cx="1918044" cy="10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zh-CN" altLang="en-US" sz="1600" b="0" dirty="0">
                    <a:latin typeface="微软雅黑" panose="020B0503020204020204" charset="-122"/>
                    <a:ea typeface="微软雅黑" panose="020B0503020204020204" charset="-122"/>
                  </a:rPr>
                  <a:t>避免成员结构层次不合理，影响团队协作。</a:t>
                </a:r>
                <a:endParaRPr lang="en-US" sz="1600" b="0" dirty="0">
                  <a:latin typeface="微软雅黑" panose="020B0503020204020204" charset="-122"/>
                  <a:ea typeface="微软雅黑" panose="020B0503020204020204" charset="-122"/>
                </a:endParaRPr>
              </a:p>
            </p:txBody>
          </p:sp>
          <p:sp>
            <p:nvSpPr>
              <p:cNvPr id="41" name="Bullet1" descr="bb242812-be1d-441a-a8b3-2426fddcc386"/>
              <p:cNvSpPr txBox="1"/>
              <p:nvPr/>
            </p:nvSpPr>
            <p:spPr bwMode="auto">
              <a:xfrm>
                <a:off x="846359" y="4564396"/>
                <a:ext cx="1918044" cy="48637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spcBef>
                    <a:spcPct val="0"/>
                  </a:spcBef>
                </a:pPr>
                <a:r>
                  <a:rPr lang="zh-CN" altLang="en-US" dirty="0">
                    <a:solidFill>
                      <a:schemeClr val="accent3"/>
                    </a:solidFill>
                    <a:latin typeface="微软雅黑" panose="020B0503020204020204" charset="-122"/>
                    <a:ea typeface="微软雅黑" panose="020B0503020204020204" charset="-122"/>
                  </a:rPr>
                  <a:t>结构层次不合理</a:t>
                </a:r>
                <a:endParaRPr lang="en-US" dirty="0">
                  <a:solidFill>
                    <a:schemeClr val="accent3"/>
                  </a:solidFill>
                  <a:latin typeface="微软雅黑" panose="020B0503020204020204" charset="-122"/>
                  <a:ea typeface="微软雅黑" panose="020B0503020204020204" charset="-122"/>
                </a:endParaRPr>
              </a:p>
            </p:txBody>
          </p:sp>
        </p:grpSp>
        <p:grpSp>
          <p:nvGrpSpPr>
            <p:cNvPr id="19" name="组合 18" descr="0fe05e11-ad39-45e4-a811-f0aa4e4fb731"/>
            <p:cNvGrpSpPr/>
            <p:nvPr/>
          </p:nvGrpSpPr>
          <p:grpSpPr>
            <a:xfrm>
              <a:off x="3255011" y="4137126"/>
              <a:ext cx="1987506" cy="1996974"/>
              <a:chOff x="3255011" y="4137126"/>
              <a:chExt cx="1987506" cy="1996974"/>
            </a:xfrm>
          </p:grpSpPr>
          <p:sp>
            <p:nvSpPr>
              <p:cNvPr id="36" name="Text2" descr="588f0d51-f9e2-4e1c-875b-9786a8150e81"/>
              <p:cNvSpPr/>
              <p:nvPr/>
            </p:nvSpPr>
            <p:spPr bwMode="auto">
              <a:xfrm>
                <a:off x="3324473" y="5050775"/>
                <a:ext cx="1918044" cy="10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zh-CN" altLang="en-US" sz="1600" b="0" dirty="0">
                    <a:latin typeface="微软雅黑" panose="020B0503020204020204" charset="-122"/>
                    <a:ea typeface="微软雅黑" panose="020B0503020204020204" charset="-122"/>
                  </a:rPr>
                  <a:t>成员研究成果应与课题相关，支撑课题研究。</a:t>
                </a:r>
                <a:endParaRPr lang="en-US" sz="1600" b="0" dirty="0">
                  <a:latin typeface="微软雅黑" panose="020B0503020204020204" charset="-122"/>
                  <a:ea typeface="微软雅黑" panose="020B0503020204020204" charset="-122"/>
                </a:endParaRPr>
              </a:p>
            </p:txBody>
          </p:sp>
          <p:sp>
            <p:nvSpPr>
              <p:cNvPr id="37" name="Bullet2" descr="a046ac65-43ca-4df2-901d-b56fc446ec0d"/>
              <p:cNvSpPr txBox="1"/>
              <p:nvPr/>
            </p:nvSpPr>
            <p:spPr bwMode="auto">
              <a:xfrm>
                <a:off x="3255011" y="4564396"/>
                <a:ext cx="1918044" cy="48637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spcBef>
                    <a:spcPct val="0"/>
                  </a:spcBef>
                </a:pPr>
                <a:r>
                  <a:rPr lang="zh-CN" altLang="en-US" dirty="0">
                    <a:solidFill>
                      <a:schemeClr val="accent3"/>
                    </a:solidFill>
                    <a:latin typeface="微软雅黑" panose="020B0503020204020204" charset="-122"/>
                    <a:ea typeface="微软雅黑" panose="020B0503020204020204" charset="-122"/>
                  </a:rPr>
                  <a:t>成果不相关</a:t>
                </a:r>
                <a:endParaRPr lang="en-US" dirty="0">
                  <a:solidFill>
                    <a:schemeClr val="accent3"/>
                  </a:solidFill>
                  <a:latin typeface="微软雅黑" panose="020B0503020204020204" charset="-122"/>
                  <a:ea typeface="微软雅黑" panose="020B0503020204020204" charset="-122"/>
                </a:endParaRPr>
              </a:p>
            </p:txBody>
          </p:sp>
          <p:sp>
            <p:nvSpPr>
              <p:cNvPr id="38" name="Icon2" descr="600979c5-b6f8-4eaa-8b31-756c80d797cf"/>
              <p:cNvSpPr/>
              <p:nvPr/>
            </p:nvSpPr>
            <p:spPr bwMode="auto">
              <a:xfrm>
                <a:off x="4014053" y="4137126"/>
                <a:ext cx="399958" cy="319275"/>
              </a:xfrm>
              <a:custGeom>
                <a:avLst/>
                <a:gdLst>
                  <a:gd name="connsiteX0" fmla="*/ 208357 w 539466"/>
                  <a:gd name="connsiteY0" fmla="*/ 395115 h 430641"/>
                  <a:gd name="connsiteX1" fmla="*/ 203511 w 539466"/>
                  <a:gd name="connsiteY1" fmla="*/ 422567 h 430641"/>
                  <a:gd name="connsiteX2" fmla="*/ 331109 w 539466"/>
                  <a:gd name="connsiteY2" fmla="*/ 422567 h 430641"/>
                  <a:gd name="connsiteX3" fmla="*/ 318188 w 539466"/>
                  <a:gd name="connsiteY3" fmla="*/ 395115 h 430641"/>
                  <a:gd name="connsiteX4" fmla="*/ 30688 w 539466"/>
                  <a:gd name="connsiteY4" fmla="*/ 354745 h 430641"/>
                  <a:gd name="connsiteX5" fmla="*/ 22612 w 539466"/>
                  <a:gd name="connsiteY5" fmla="*/ 385427 h 430641"/>
                  <a:gd name="connsiteX6" fmla="*/ 518469 w 539466"/>
                  <a:gd name="connsiteY6" fmla="*/ 385427 h 430641"/>
                  <a:gd name="connsiteX7" fmla="*/ 508778 w 539466"/>
                  <a:gd name="connsiteY7" fmla="*/ 354745 h 430641"/>
                  <a:gd name="connsiteX8" fmla="*/ 22612 w 539466"/>
                  <a:gd name="connsiteY8" fmla="*/ 340212 h 430641"/>
                  <a:gd name="connsiteX9" fmla="*/ 515239 w 539466"/>
                  <a:gd name="connsiteY9" fmla="*/ 340212 h 430641"/>
                  <a:gd name="connsiteX10" fmla="*/ 528160 w 539466"/>
                  <a:gd name="connsiteY10" fmla="*/ 349901 h 430641"/>
                  <a:gd name="connsiteX11" fmla="*/ 537851 w 539466"/>
                  <a:gd name="connsiteY11" fmla="*/ 388656 h 430641"/>
                  <a:gd name="connsiteX12" fmla="*/ 539466 w 539466"/>
                  <a:gd name="connsiteY12" fmla="*/ 393501 h 430641"/>
                  <a:gd name="connsiteX13" fmla="*/ 539466 w 539466"/>
                  <a:gd name="connsiteY13" fmla="*/ 417723 h 430641"/>
                  <a:gd name="connsiteX14" fmla="*/ 526545 w 539466"/>
                  <a:gd name="connsiteY14" fmla="*/ 430641 h 430641"/>
                  <a:gd name="connsiteX15" fmla="*/ 12921 w 539466"/>
                  <a:gd name="connsiteY15" fmla="*/ 430641 h 430641"/>
                  <a:gd name="connsiteX16" fmla="*/ 0 w 539466"/>
                  <a:gd name="connsiteY16" fmla="*/ 417723 h 430641"/>
                  <a:gd name="connsiteX17" fmla="*/ 0 w 539466"/>
                  <a:gd name="connsiteY17" fmla="*/ 393501 h 430641"/>
                  <a:gd name="connsiteX18" fmla="*/ 1615 w 539466"/>
                  <a:gd name="connsiteY18" fmla="*/ 388656 h 430641"/>
                  <a:gd name="connsiteX19" fmla="*/ 9691 w 539466"/>
                  <a:gd name="connsiteY19" fmla="*/ 349901 h 430641"/>
                  <a:gd name="connsiteX20" fmla="*/ 22612 w 539466"/>
                  <a:gd name="connsiteY20" fmla="*/ 340212 h 430641"/>
                  <a:gd name="connsiteX21" fmla="*/ 339174 w 539466"/>
                  <a:gd name="connsiteY21" fmla="*/ 171013 h 430641"/>
                  <a:gd name="connsiteX22" fmla="*/ 340789 w 539466"/>
                  <a:gd name="connsiteY22" fmla="*/ 171013 h 430641"/>
                  <a:gd name="connsiteX23" fmla="*/ 416685 w 539466"/>
                  <a:gd name="connsiteY23" fmla="*/ 191945 h 430641"/>
                  <a:gd name="connsiteX24" fmla="*/ 418299 w 539466"/>
                  <a:gd name="connsiteY24" fmla="*/ 191945 h 430641"/>
                  <a:gd name="connsiteX25" fmla="*/ 418299 w 539466"/>
                  <a:gd name="connsiteY25" fmla="*/ 193556 h 430641"/>
                  <a:gd name="connsiteX26" fmla="*/ 418299 w 539466"/>
                  <a:gd name="connsiteY26" fmla="*/ 195166 h 430641"/>
                  <a:gd name="connsiteX27" fmla="*/ 389233 w 539466"/>
                  <a:gd name="connsiteY27" fmla="*/ 204827 h 430641"/>
                  <a:gd name="connsiteX28" fmla="*/ 429603 w 539466"/>
                  <a:gd name="connsiteY28" fmla="*/ 245081 h 430641"/>
                  <a:gd name="connsiteX29" fmla="*/ 429603 w 539466"/>
                  <a:gd name="connsiteY29" fmla="*/ 246691 h 430641"/>
                  <a:gd name="connsiteX30" fmla="*/ 416685 w 539466"/>
                  <a:gd name="connsiteY30" fmla="*/ 261183 h 430641"/>
                  <a:gd name="connsiteX31" fmla="*/ 413455 w 539466"/>
                  <a:gd name="connsiteY31" fmla="*/ 261183 h 430641"/>
                  <a:gd name="connsiteX32" fmla="*/ 373085 w 539466"/>
                  <a:gd name="connsiteY32" fmla="*/ 220929 h 430641"/>
                  <a:gd name="connsiteX33" fmla="*/ 368240 w 539466"/>
                  <a:gd name="connsiteY33" fmla="*/ 254742 h 430641"/>
                  <a:gd name="connsiteX34" fmla="*/ 366626 w 539466"/>
                  <a:gd name="connsiteY34" fmla="*/ 254742 h 430641"/>
                  <a:gd name="connsiteX35" fmla="*/ 365011 w 539466"/>
                  <a:gd name="connsiteY35" fmla="*/ 253132 h 430641"/>
                  <a:gd name="connsiteX36" fmla="*/ 339174 w 539466"/>
                  <a:gd name="connsiteY36" fmla="*/ 172623 h 430641"/>
                  <a:gd name="connsiteX37" fmla="*/ 339174 w 539466"/>
                  <a:gd name="connsiteY37" fmla="*/ 171013 h 430641"/>
                  <a:gd name="connsiteX38" fmla="*/ 50166 w 539466"/>
                  <a:gd name="connsiteY38" fmla="*/ 40313 h 430641"/>
                  <a:gd name="connsiteX39" fmla="*/ 50166 w 539466"/>
                  <a:gd name="connsiteY39" fmla="*/ 293479 h 430641"/>
                  <a:gd name="connsiteX40" fmla="*/ 491114 w 539466"/>
                  <a:gd name="connsiteY40" fmla="*/ 293479 h 430641"/>
                  <a:gd name="connsiteX41" fmla="*/ 491114 w 539466"/>
                  <a:gd name="connsiteY41" fmla="*/ 40313 h 430641"/>
                  <a:gd name="connsiteX42" fmla="*/ 30783 w 539466"/>
                  <a:gd name="connsiteY42" fmla="*/ 0 h 430641"/>
                  <a:gd name="connsiteX43" fmla="*/ 510497 w 539466"/>
                  <a:gd name="connsiteY43" fmla="*/ 0 h 430641"/>
                  <a:gd name="connsiteX44" fmla="*/ 529879 w 539466"/>
                  <a:gd name="connsiteY44" fmla="*/ 20963 h 430641"/>
                  <a:gd name="connsiteX45" fmla="*/ 529879 w 539466"/>
                  <a:gd name="connsiteY45" fmla="*/ 312829 h 430641"/>
                  <a:gd name="connsiteX46" fmla="*/ 510497 w 539466"/>
                  <a:gd name="connsiteY46" fmla="*/ 332179 h 430641"/>
                  <a:gd name="connsiteX47" fmla="*/ 30783 w 539466"/>
                  <a:gd name="connsiteY47" fmla="*/ 332179 h 430641"/>
                  <a:gd name="connsiteX48" fmla="*/ 11401 w 539466"/>
                  <a:gd name="connsiteY48" fmla="*/ 312829 h 430641"/>
                  <a:gd name="connsiteX49" fmla="*/ 11401 w 539466"/>
                  <a:gd name="connsiteY49" fmla="*/ 20963 h 430641"/>
                  <a:gd name="connsiteX50" fmla="*/ 30783 w 539466"/>
                  <a:gd name="connsiteY50" fmla="*/ 0 h 43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9466" h="430641">
                    <a:moveTo>
                      <a:pt x="208357" y="395115"/>
                    </a:moveTo>
                    <a:lnTo>
                      <a:pt x="203511" y="422567"/>
                    </a:lnTo>
                    <a:lnTo>
                      <a:pt x="331109" y="422567"/>
                    </a:lnTo>
                    <a:lnTo>
                      <a:pt x="318188" y="395115"/>
                    </a:lnTo>
                    <a:close/>
                    <a:moveTo>
                      <a:pt x="30688" y="354745"/>
                    </a:moveTo>
                    <a:lnTo>
                      <a:pt x="22612" y="385427"/>
                    </a:lnTo>
                    <a:lnTo>
                      <a:pt x="518469" y="385427"/>
                    </a:lnTo>
                    <a:lnTo>
                      <a:pt x="508778" y="354745"/>
                    </a:lnTo>
                    <a:close/>
                    <a:moveTo>
                      <a:pt x="22612" y="340212"/>
                    </a:moveTo>
                    <a:lnTo>
                      <a:pt x="515239" y="340212"/>
                    </a:lnTo>
                    <a:cubicBezTo>
                      <a:pt x="521699" y="340212"/>
                      <a:pt x="526545" y="343442"/>
                      <a:pt x="528160" y="349901"/>
                    </a:cubicBezTo>
                    <a:lnTo>
                      <a:pt x="537851" y="388656"/>
                    </a:lnTo>
                    <a:cubicBezTo>
                      <a:pt x="539466" y="390271"/>
                      <a:pt x="539466" y="391886"/>
                      <a:pt x="539466" y="393501"/>
                    </a:cubicBezTo>
                    <a:lnTo>
                      <a:pt x="539466" y="417723"/>
                    </a:lnTo>
                    <a:cubicBezTo>
                      <a:pt x="539466" y="425797"/>
                      <a:pt x="533005" y="430641"/>
                      <a:pt x="526545" y="430641"/>
                    </a:cubicBezTo>
                    <a:lnTo>
                      <a:pt x="12921" y="430641"/>
                    </a:lnTo>
                    <a:cubicBezTo>
                      <a:pt x="6461" y="430641"/>
                      <a:pt x="0" y="425797"/>
                      <a:pt x="0" y="417723"/>
                    </a:cubicBezTo>
                    <a:lnTo>
                      <a:pt x="0" y="393501"/>
                    </a:lnTo>
                    <a:cubicBezTo>
                      <a:pt x="0" y="391886"/>
                      <a:pt x="0" y="390271"/>
                      <a:pt x="1615" y="388656"/>
                    </a:cubicBezTo>
                    <a:lnTo>
                      <a:pt x="9691" y="349901"/>
                    </a:lnTo>
                    <a:cubicBezTo>
                      <a:pt x="11306" y="343442"/>
                      <a:pt x="17767" y="340212"/>
                      <a:pt x="22612" y="340212"/>
                    </a:cubicBezTo>
                    <a:close/>
                    <a:moveTo>
                      <a:pt x="339174" y="171013"/>
                    </a:moveTo>
                    <a:cubicBezTo>
                      <a:pt x="340789" y="171013"/>
                      <a:pt x="340789" y="171013"/>
                      <a:pt x="340789" y="171013"/>
                    </a:cubicBezTo>
                    <a:lnTo>
                      <a:pt x="416685" y="191945"/>
                    </a:lnTo>
                    <a:cubicBezTo>
                      <a:pt x="416685" y="191945"/>
                      <a:pt x="418299" y="191945"/>
                      <a:pt x="418299" y="191945"/>
                    </a:cubicBezTo>
                    <a:cubicBezTo>
                      <a:pt x="418299" y="191945"/>
                      <a:pt x="418299" y="193556"/>
                      <a:pt x="418299" y="193556"/>
                    </a:cubicBezTo>
                    <a:cubicBezTo>
                      <a:pt x="418299" y="193556"/>
                      <a:pt x="418299" y="193556"/>
                      <a:pt x="418299" y="195166"/>
                    </a:cubicBezTo>
                    <a:lnTo>
                      <a:pt x="389233" y="204827"/>
                    </a:lnTo>
                    <a:lnTo>
                      <a:pt x="429603" y="245081"/>
                    </a:lnTo>
                    <a:cubicBezTo>
                      <a:pt x="429603" y="245081"/>
                      <a:pt x="429603" y="246691"/>
                      <a:pt x="429603" y="246691"/>
                    </a:cubicBezTo>
                    <a:lnTo>
                      <a:pt x="416685" y="261183"/>
                    </a:lnTo>
                    <a:cubicBezTo>
                      <a:pt x="415070" y="261183"/>
                      <a:pt x="413455" y="261183"/>
                      <a:pt x="413455" y="261183"/>
                    </a:cubicBezTo>
                    <a:lnTo>
                      <a:pt x="373085" y="220929"/>
                    </a:lnTo>
                    <a:lnTo>
                      <a:pt x="368240" y="254742"/>
                    </a:lnTo>
                    <a:cubicBezTo>
                      <a:pt x="366626" y="254742"/>
                      <a:pt x="366626" y="254742"/>
                      <a:pt x="366626" y="254742"/>
                    </a:cubicBezTo>
                    <a:cubicBezTo>
                      <a:pt x="365011" y="254742"/>
                      <a:pt x="365011" y="254742"/>
                      <a:pt x="365011" y="253132"/>
                    </a:cubicBezTo>
                    <a:lnTo>
                      <a:pt x="339174" y="172623"/>
                    </a:lnTo>
                    <a:cubicBezTo>
                      <a:pt x="339174" y="172623"/>
                      <a:pt x="339174" y="172623"/>
                      <a:pt x="339174" y="171013"/>
                    </a:cubicBezTo>
                    <a:close/>
                    <a:moveTo>
                      <a:pt x="50166" y="40313"/>
                    </a:moveTo>
                    <a:lnTo>
                      <a:pt x="50166" y="293479"/>
                    </a:lnTo>
                    <a:lnTo>
                      <a:pt x="491114" y="293479"/>
                    </a:lnTo>
                    <a:lnTo>
                      <a:pt x="491114" y="40313"/>
                    </a:lnTo>
                    <a:close/>
                    <a:moveTo>
                      <a:pt x="30783" y="0"/>
                    </a:moveTo>
                    <a:lnTo>
                      <a:pt x="510497" y="0"/>
                    </a:lnTo>
                    <a:cubicBezTo>
                      <a:pt x="521803" y="0"/>
                      <a:pt x="529879" y="9675"/>
                      <a:pt x="529879" y="20963"/>
                    </a:cubicBezTo>
                    <a:lnTo>
                      <a:pt x="529879" y="312829"/>
                    </a:lnTo>
                    <a:cubicBezTo>
                      <a:pt x="529879" y="324116"/>
                      <a:pt x="521803" y="332179"/>
                      <a:pt x="510497" y="332179"/>
                    </a:cubicBezTo>
                    <a:lnTo>
                      <a:pt x="30783" y="332179"/>
                    </a:lnTo>
                    <a:cubicBezTo>
                      <a:pt x="19477" y="332179"/>
                      <a:pt x="11401" y="324116"/>
                      <a:pt x="11401" y="312829"/>
                    </a:cubicBezTo>
                    <a:lnTo>
                      <a:pt x="11401" y="20963"/>
                    </a:lnTo>
                    <a:cubicBezTo>
                      <a:pt x="11401" y="9675"/>
                      <a:pt x="19477" y="0"/>
                      <a:pt x="30783" y="0"/>
                    </a:cubicBezTo>
                    <a:close/>
                  </a:path>
                </a:pathLst>
              </a:custGeom>
              <a:solidFill>
                <a:schemeClr val="accent1"/>
              </a:solidFill>
              <a:ln>
                <a:noFill/>
              </a:ln>
            </p:spPr>
            <p:txBody>
              <a:bodyPr wrap="square" lIns="91440" tIns="45720" rIns="91440" bIns="45720" anchor="ctr">
                <a:normAutofit fontScale="92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p>
            </p:txBody>
          </p:sp>
        </p:grpSp>
        <p:grpSp>
          <p:nvGrpSpPr>
            <p:cNvPr id="20" name="组合 19" descr="e42a17e8-c77e-4267-a3ff-39305138dffc"/>
            <p:cNvGrpSpPr/>
            <p:nvPr/>
          </p:nvGrpSpPr>
          <p:grpSpPr>
            <a:xfrm>
              <a:off x="5503643" y="4137126"/>
              <a:ext cx="1918044" cy="1996974"/>
              <a:chOff x="5503643" y="4137126"/>
              <a:chExt cx="1918044" cy="1996974"/>
            </a:xfrm>
          </p:grpSpPr>
          <p:sp>
            <p:nvSpPr>
              <p:cNvPr id="33" name="Text3" descr="7046ed8c-eb09-4f30-a758-3fe10d7c1cc1"/>
              <p:cNvSpPr/>
              <p:nvPr/>
            </p:nvSpPr>
            <p:spPr bwMode="auto">
              <a:xfrm>
                <a:off x="5503643" y="5050775"/>
                <a:ext cx="1918044" cy="10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zh-CN" altLang="en-US" sz="1600" b="0" dirty="0">
                    <a:latin typeface="微软雅黑" panose="020B0503020204020204" charset="-122"/>
                    <a:ea typeface="微软雅黑" panose="020B0503020204020204" charset="-122"/>
                  </a:rPr>
                  <a:t>人数和地域分布要合理，便于集合研究。</a:t>
                </a:r>
                <a:endParaRPr lang="en-US" sz="1600" b="0" dirty="0">
                  <a:latin typeface="微软雅黑" panose="020B0503020204020204" charset="-122"/>
                  <a:ea typeface="微软雅黑" panose="020B0503020204020204" charset="-122"/>
                </a:endParaRPr>
              </a:p>
            </p:txBody>
          </p:sp>
          <p:sp>
            <p:nvSpPr>
              <p:cNvPr id="34" name="Bullet3" descr="362e23bf-e446-4119-8012-dda47d64237d"/>
              <p:cNvSpPr txBox="1"/>
              <p:nvPr/>
            </p:nvSpPr>
            <p:spPr bwMode="auto">
              <a:xfrm>
                <a:off x="5503643" y="4564396"/>
                <a:ext cx="1918044" cy="48637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spcBef>
                    <a:spcPct val="0"/>
                  </a:spcBef>
                </a:pPr>
                <a:r>
                  <a:rPr lang="zh-CN" altLang="en-US" dirty="0">
                    <a:solidFill>
                      <a:schemeClr val="accent3"/>
                    </a:solidFill>
                    <a:latin typeface="微软雅黑" panose="020B0503020204020204" charset="-122"/>
                    <a:ea typeface="微软雅黑" panose="020B0503020204020204" charset="-122"/>
                  </a:rPr>
                  <a:t>人数与地域问题</a:t>
                </a:r>
                <a:endParaRPr lang="en-US" dirty="0">
                  <a:solidFill>
                    <a:schemeClr val="accent3"/>
                  </a:solidFill>
                  <a:latin typeface="微软雅黑" panose="020B0503020204020204" charset="-122"/>
                  <a:ea typeface="微软雅黑" panose="020B0503020204020204" charset="-122"/>
                </a:endParaRPr>
              </a:p>
            </p:txBody>
          </p:sp>
          <p:sp>
            <p:nvSpPr>
              <p:cNvPr id="35" name="Icon3" descr="712e9292-a683-41f3-9b57-b7ecdafef9c0"/>
              <p:cNvSpPr/>
              <p:nvPr/>
            </p:nvSpPr>
            <p:spPr bwMode="auto">
              <a:xfrm>
                <a:off x="6262685" y="4137126"/>
                <a:ext cx="399958" cy="319275"/>
              </a:xfrm>
              <a:custGeom>
                <a:avLst/>
                <a:gdLst>
                  <a:gd name="connsiteX0" fmla="*/ 208357 w 539466"/>
                  <a:gd name="connsiteY0" fmla="*/ 395115 h 430641"/>
                  <a:gd name="connsiteX1" fmla="*/ 203511 w 539466"/>
                  <a:gd name="connsiteY1" fmla="*/ 422567 h 430641"/>
                  <a:gd name="connsiteX2" fmla="*/ 331109 w 539466"/>
                  <a:gd name="connsiteY2" fmla="*/ 422567 h 430641"/>
                  <a:gd name="connsiteX3" fmla="*/ 318188 w 539466"/>
                  <a:gd name="connsiteY3" fmla="*/ 395115 h 430641"/>
                  <a:gd name="connsiteX4" fmla="*/ 30688 w 539466"/>
                  <a:gd name="connsiteY4" fmla="*/ 354745 h 430641"/>
                  <a:gd name="connsiteX5" fmla="*/ 22612 w 539466"/>
                  <a:gd name="connsiteY5" fmla="*/ 385427 h 430641"/>
                  <a:gd name="connsiteX6" fmla="*/ 518469 w 539466"/>
                  <a:gd name="connsiteY6" fmla="*/ 385427 h 430641"/>
                  <a:gd name="connsiteX7" fmla="*/ 508778 w 539466"/>
                  <a:gd name="connsiteY7" fmla="*/ 354745 h 430641"/>
                  <a:gd name="connsiteX8" fmla="*/ 22612 w 539466"/>
                  <a:gd name="connsiteY8" fmla="*/ 340212 h 430641"/>
                  <a:gd name="connsiteX9" fmla="*/ 515239 w 539466"/>
                  <a:gd name="connsiteY9" fmla="*/ 340212 h 430641"/>
                  <a:gd name="connsiteX10" fmla="*/ 528160 w 539466"/>
                  <a:gd name="connsiteY10" fmla="*/ 349901 h 430641"/>
                  <a:gd name="connsiteX11" fmla="*/ 537851 w 539466"/>
                  <a:gd name="connsiteY11" fmla="*/ 388656 h 430641"/>
                  <a:gd name="connsiteX12" fmla="*/ 539466 w 539466"/>
                  <a:gd name="connsiteY12" fmla="*/ 393501 h 430641"/>
                  <a:gd name="connsiteX13" fmla="*/ 539466 w 539466"/>
                  <a:gd name="connsiteY13" fmla="*/ 417723 h 430641"/>
                  <a:gd name="connsiteX14" fmla="*/ 526545 w 539466"/>
                  <a:gd name="connsiteY14" fmla="*/ 430641 h 430641"/>
                  <a:gd name="connsiteX15" fmla="*/ 12921 w 539466"/>
                  <a:gd name="connsiteY15" fmla="*/ 430641 h 430641"/>
                  <a:gd name="connsiteX16" fmla="*/ 0 w 539466"/>
                  <a:gd name="connsiteY16" fmla="*/ 417723 h 430641"/>
                  <a:gd name="connsiteX17" fmla="*/ 0 w 539466"/>
                  <a:gd name="connsiteY17" fmla="*/ 393501 h 430641"/>
                  <a:gd name="connsiteX18" fmla="*/ 1615 w 539466"/>
                  <a:gd name="connsiteY18" fmla="*/ 388656 h 430641"/>
                  <a:gd name="connsiteX19" fmla="*/ 9691 w 539466"/>
                  <a:gd name="connsiteY19" fmla="*/ 349901 h 430641"/>
                  <a:gd name="connsiteX20" fmla="*/ 22612 w 539466"/>
                  <a:gd name="connsiteY20" fmla="*/ 340212 h 430641"/>
                  <a:gd name="connsiteX21" fmla="*/ 339174 w 539466"/>
                  <a:gd name="connsiteY21" fmla="*/ 171013 h 430641"/>
                  <a:gd name="connsiteX22" fmla="*/ 340789 w 539466"/>
                  <a:gd name="connsiteY22" fmla="*/ 171013 h 430641"/>
                  <a:gd name="connsiteX23" fmla="*/ 416685 w 539466"/>
                  <a:gd name="connsiteY23" fmla="*/ 191945 h 430641"/>
                  <a:gd name="connsiteX24" fmla="*/ 418299 w 539466"/>
                  <a:gd name="connsiteY24" fmla="*/ 191945 h 430641"/>
                  <a:gd name="connsiteX25" fmla="*/ 418299 w 539466"/>
                  <a:gd name="connsiteY25" fmla="*/ 193556 h 430641"/>
                  <a:gd name="connsiteX26" fmla="*/ 418299 w 539466"/>
                  <a:gd name="connsiteY26" fmla="*/ 195166 h 430641"/>
                  <a:gd name="connsiteX27" fmla="*/ 389233 w 539466"/>
                  <a:gd name="connsiteY27" fmla="*/ 204827 h 430641"/>
                  <a:gd name="connsiteX28" fmla="*/ 429603 w 539466"/>
                  <a:gd name="connsiteY28" fmla="*/ 245081 h 430641"/>
                  <a:gd name="connsiteX29" fmla="*/ 429603 w 539466"/>
                  <a:gd name="connsiteY29" fmla="*/ 246691 h 430641"/>
                  <a:gd name="connsiteX30" fmla="*/ 416685 w 539466"/>
                  <a:gd name="connsiteY30" fmla="*/ 261183 h 430641"/>
                  <a:gd name="connsiteX31" fmla="*/ 413455 w 539466"/>
                  <a:gd name="connsiteY31" fmla="*/ 261183 h 430641"/>
                  <a:gd name="connsiteX32" fmla="*/ 373085 w 539466"/>
                  <a:gd name="connsiteY32" fmla="*/ 220929 h 430641"/>
                  <a:gd name="connsiteX33" fmla="*/ 368240 w 539466"/>
                  <a:gd name="connsiteY33" fmla="*/ 254742 h 430641"/>
                  <a:gd name="connsiteX34" fmla="*/ 366626 w 539466"/>
                  <a:gd name="connsiteY34" fmla="*/ 254742 h 430641"/>
                  <a:gd name="connsiteX35" fmla="*/ 365011 w 539466"/>
                  <a:gd name="connsiteY35" fmla="*/ 253132 h 430641"/>
                  <a:gd name="connsiteX36" fmla="*/ 339174 w 539466"/>
                  <a:gd name="connsiteY36" fmla="*/ 172623 h 430641"/>
                  <a:gd name="connsiteX37" fmla="*/ 339174 w 539466"/>
                  <a:gd name="connsiteY37" fmla="*/ 171013 h 430641"/>
                  <a:gd name="connsiteX38" fmla="*/ 50166 w 539466"/>
                  <a:gd name="connsiteY38" fmla="*/ 40313 h 430641"/>
                  <a:gd name="connsiteX39" fmla="*/ 50166 w 539466"/>
                  <a:gd name="connsiteY39" fmla="*/ 293479 h 430641"/>
                  <a:gd name="connsiteX40" fmla="*/ 491114 w 539466"/>
                  <a:gd name="connsiteY40" fmla="*/ 293479 h 430641"/>
                  <a:gd name="connsiteX41" fmla="*/ 491114 w 539466"/>
                  <a:gd name="connsiteY41" fmla="*/ 40313 h 430641"/>
                  <a:gd name="connsiteX42" fmla="*/ 30783 w 539466"/>
                  <a:gd name="connsiteY42" fmla="*/ 0 h 430641"/>
                  <a:gd name="connsiteX43" fmla="*/ 510497 w 539466"/>
                  <a:gd name="connsiteY43" fmla="*/ 0 h 430641"/>
                  <a:gd name="connsiteX44" fmla="*/ 529879 w 539466"/>
                  <a:gd name="connsiteY44" fmla="*/ 20963 h 430641"/>
                  <a:gd name="connsiteX45" fmla="*/ 529879 w 539466"/>
                  <a:gd name="connsiteY45" fmla="*/ 312829 h 430641"/>
                  <a:gd name="connsiteX46" fmla="*/ 510497 w 539466"/>
                  <a:gd name="connsiteY46" fmla="*/ 332179 h 430641"/>
                  <a:gd name="connsiteX47" fmla="*/ 30783 w 539466"/>
                  <a:gd name="connsiteY47" fmla="*/ 332179 h 430641"/>
                  <a:gd name="connsiteX48" fmla="*/ 11401 w 539466"/>
                  <a:gd name="connsiteY48" fmla="*/ 312829 h 430641"/>
                  <a:gd name="connsiteX49" fmla="*/ 11401 w 539466"/>
                  <a:gd name="connsiteY49" fmla="*/ 20963 h 430641"/>
                  <a:gd name="connsiteX50" fmla="*/ 30783 w 539466"/>
                  <a:gd name="connsiteY50" fmla="*/ 0 h 43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9466" h="430641">
                    <a:moveTo>
                      <a:pt x="208357" y="395115"/>
                    </a:moveTo>
                    <a:lnTo>
                      <a:pt x="203511" y="422567"/>
                    </a:lnTo>
                    <a:lnTo>
                      <a:pt x="331109" y="422567"/>
                    </a:lnTo>
                    <a:lnTo>
                      <a:pt x="318188" y="395115"/>
                    </a:lnTo>
                    <a:close/>
                    <a:moveTo>
                      <a:pt x="30688" y="354745"/>
                    </a:moveTo>
                    <a:lnTo>
                      <a:pt x="22612" y="385427"/>
                    </a:lnTo>
                    <a:lnTo>
                      <a:pt x="518469" y="385427"/>
                    </a:lnTo>
                    <a:lnTo>
                      <a:pt x="508778" y="354745"/>
                    </a:lnTo>
                    <a:close/>
                    <a:moveTo>
                      <a:pt x="22612" y="340212"/>
                    </a:moveTo>
                    <a:lnTo>
                      <a:pt x="515239" y="340212"/>
                    </a:lnTo>
                    <a:cubicBezTo>
                      <a:pt x="521699" y="340212"/>
                      <a:pt x="526545" y="343442"/>
                      <a:pt x="528160" y="349901"/>
                    </a:cubicBezTo>
                    <a:lnTo>
                      <a:pt x="537851" y="388656"/>
                    </a:lnTo>
                    <a:cubicBezTo>
                      <a:pt x="539466" y="390271"/>
                      <a:pt x="539466" y="391886"/>
                      <a:pt x="539466" y="393501"/>
                    </a:cubicBezTo>
                    <a:lnTo>
                      <a:pt x="539466" y="417723"/>
                    </a:lnTo>
                    <a:cubicBezTo>
                      <a:pt x="539466" y="425797"/>
                      <a:pt x="533005" y="430641"/>
                      <a:pt x="526545" y="430641"/>
                    </a:cubicBezTo>
                    <a:lnTo>
                      <a:pt x="12921" y="430641"/>
                    </a:lnTo>
                    <a:cubicBezTo>
                      <a:pt x="6461" y="430641"/>
                      <a:pt x="0" y="425797"/>
                      <a:pt x="0" y="417723"/>
                    </a:cubicBezTo>
                    <a:lnTo>
                      <a:pt x="0" y="393501"/>
                    </a:lnTo>
                    <a:cubicBezTo>
                      <a:pt x="0" y="391886"/>
                      <a:pt x="0" y="390271"/>
                      <a:pt x="1615" y="388656"/>
                    </a:cubicBezTo>
                    <a:lnTo>
                      <a:pt x="9691" y="349901"/>
                    </a:lnTo>
                    <a:cubicBezTo>
                      <a:pt x="11306" y="343442"/>
                      <a:pt x="17767" y="340212"/>
                      <a:pt x="22612" y="340212"/>
                    </a:cubicBezTo>
                    <a:close/>
                    <a:moveTo>
                      <a:pt x="339174" y="171013"/>
                    </a:moveTo>
                    <a:cubicBezTo>
                      <a:pt x="340789" y="171013"/>
                      <a:pt x="340789" y="171013"/>
                      <a:pt x="340789" y="171013"/>
                    </a:cubicBezTo>
                    <a:lnTo>
                      <a:pt x="416685" y="191945"/>
                    </a:lnTo>
                    <a:cubicBezTo>
                      <a:pt x="416685" y="191945"/>
                      <a:pt x="418299" y="191945"/>
                      <a:pt x="418299" y="191945"/>
                    </a:cubicBezTo>
                    <a:cubicBezTo>
                      <a:pt x="418299" y="191945"/>
                      <a:pt x="418299" y="193556"/>
                      <a:pt x="418299" y="193556"/>
                    </a:cubicBezTo>
                    <a:cubicBezTo>
                      <a:pt x="418299" y="193556"/>
                      <a:pt x="418299" y="193556"/>
                      <a:pt x="418299" y="195166"/>
                    </a:cubicBezTo>
                    <a:lnTo>
                      <a:pt x="389233" y="204827"/>
                    </a:lnTo>
                    <a:lnTo>
                      <a:pt x="429603" y="245081"/>
                    </a:lnTo>
                    <a:cubicBezTo>
                      <a:pt x="429603" y="245081"/>
                      <a:pt x="429603" y="246691"/>
                      <a:pt x="429603" y="246691"/>
                    </a:cubicBezTo>
                    <a:lnTo>
                      <a:pt x="416685" y="261183"/>
                    </a:lnTo>
                    <a:cubicBezTo>
                      <a:pt x="415070" y="261183"/>
                      <a:pt x="413455" y="261183"/>
                      <a:pt x="413455" y="261183"/>
                    </a:cubicBezTo>
                    <a:lnTo>
                      <a:pt x="373085" y="220929"/>
                    </a:lnTo>
                    <a:lnTo>
                      <a:pt x="368240" y="254742"/>
                    </a:lnTo>
                    <a:cubicBezTo>
                      <a:pt x="366626" y="254742"/>
                      <a:pt x="366626" y="254742"/>
                      <a:pt x="366626" y="254742"/>
                    </a:cubicBezTo>
                    <a:cubicBezTo>
                      <a:pt x="365011" y="254742"/>
                      <a:pt x="365011" y="254742"/>
                      <a:pt x="365011" y="253132"/>
                    </a:cubicBezTo>
                    <a:lnTo>
                      <a:pt x="339174" y="172623"/>
                    </a:lnTo>
                    <a:cubicBezTo>
                      <a:pt x="339174" y="172623"/>
                      <a:pt x="339174" y="172623"/>
                      <a:pt x="339174" y="171013"/>
                    </a:cubicBezTo>
                    <a:close/>
                    <a:moveTo>
                      <a:pt x="50166" y="40313"/>
                    </a:moveTo>
                    <a:lnTo>
                      <a:pt x="50166" y="293479"/>
                    </a:lnTo>
                    <a:lnTo>
                      <a:pt x="491114" y="293479"/>
                    </a:lnTo>
                    <a:lnTo>
                      <a:pt x="491114" y="40313"/>
                    </a:lnTo>
                    <a:close/>
                    <a:moveTo>
                      <a:pt x="30783" y="0"/>
                    </a:moveTo>
                    <a:lnTo>
                      <a:pt x="510497" y="0"/>
                    </a:lnTo>
                    <a:cubicBezTo>
                      <a:pt x="521803" y="0"/>
                      <a:pt x="529879" y="9675"/>
                      <a:pt x="529879" y="20963"/>
                    </a:cubicBezTo>
                    <a:lnTo>
                      <a:pt x="529879" y="312829"/>
                    </a:lnTo>
                    <a:cubicBezTo>
                      <a:pt x="529879" y="324116"/>
                      <a:pt x="521803" y="332179"/>
                      <a:pt x="510497" y="332179"/>
                    </a:cubicBezTo>
                    <a:lnTo>
                      <a:pt x="30783" y="332179"/>
                    </a:lnTo>
                    <a:cubicBezTo>
                      <a:pt x="19477" y="332179"/>
                      <a:pt x="11401" y="324116"/>
                      <a:pt x="11401" y="312829"/>
                    </a:cubicBezTo>
                    <a:lnTo>
                      <a:pt x="11401" y="20963"/>
                    </a:lnTo>
                    <a:cubicBezTo>
                      <a:pt x="11401" y="9675"/>
                      <a:pt x="19477" y="0"/>
                      <a:pt x="30783" y="0"/>
                    </a:cubicBezTo>
                    <a:close/>
                  </a:path>
                </a:pathLst>
              </a:custGeom>
              <a:solidFill>
                <a:schemeClr val="tx2"/>
              </a:solidFill>
              <a:ln>
                <a:noFill/>
              </a:ln>
            </p:spPr>
            <p:txBody>
              <a:bodyPr wrap="square" lIns="91440" tIns="45720" rIns="91440" bIns="45720" anchor="ctr">
                <a:normAutofit fontScale="92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p>
            </p:txBody>
          </p:sp>
        </p:grpSp>
        <p:grpSp>
          <p:nvGrpSpPr>
            <p:cNvPr id="21" name="组合 20" descr="de2ed9b1-8cfb-434d-b718-55f1ba804340"/>
            <p:cNvGrpSpPr/>
            <p:nvPr/>
          </p:nvGrpSpPr>
          <p:grpSpPr>
            <a:xfrm>
              <a:off x="7615115" y="4137126"/>
              <a:ext cx="1918044" cy="1996974"/>
              <a:chOff x="7615115" y="4137126"/>
              <a:chExt cx="1918044" cy="1996974"/>
            </a:xfrm>
          </p:grpSpPr>
          <p:sp>
            <p:nvSpPr>
              <p:cNvPr id="30" name="Text4" descr="184a2e24-2db1-401a-89c3-88a9872652e4"/>
              <p:cNvSpPr/>
              <p:nvPr/>
            </p:nvSpPr>
            <p:spPr bwMode="auto">
              <a:xfrm>
                <a:off x="7615115" y="5050775"/>
                <a:ext cx="1918044" cy="10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zh-CN" altLang="en-US" sz="1600" b="0" dirty="0">
                    <a:latin typeface="微软雅黑" panose="020B0503020204020204" charset="-122"/>
                    <a:ea typeface="微软雅黑" panose="020B0503020204020204" charset="-122"/>
                  </a:rPr>
                  <a:t>应用研究要包含管理部门和实践部门人员。</a:t>
                </a:r>
                <a:endParaRPr lang="en-US" sz="1600" b="0" dirty="0">
                  <a:latin typeface="微软雅黑" panose="020B0503020204020204" charset="-122"/>
                  <a:ea typeface="微软雅黑" panose="020B0503020204020204" charset="-122"/>
                </a:endParaRPr>
              </a:p>
            </p:txBody>
          </p:sp>
          <p:sp>
            <p:nvSpPr>
              <p:cNvPr id="31" name="Bullet4" descr="3e183c5d-ee55-4a5c-bc2b-d2cead2135da"/>
              <p:cNvSpPr txBox="1"/>
              <p:nvPr/>
            </p:nvSpPr>
            <p:spPr bwMode="auto">
              <a:xfrm>
                <a:off x="7615115" y="4564396"/>
                <a:ext cx="1918044" cy="48637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spcBef>
                    <a:spcPct val="0"/>
                  </a:spcBef>
                </a:pPr>
                <a:r>
                  <a:rPr lang="zh-CN" altLang="en-US" dirty="0">
                    <a:solidFill>
                      <a:schemeClr val="accent3"/>
                    </a:solidFill>
                    <a:latin typeface="微软雅黑" panose="020B0503020204020204" charset="-122"/>
                    <a:ea typeface="微软雅黑" panose="020B0503020204020204" charset="-122"/>
                  </a:rPr>
                  <a:t>应用研究缺人员</a:t>
                </a:r>
                <a:endParaRPr lang="en-US" dirty="0">
                  <a:solidFill>
                    <a:schemeClr val="accent3"/>
                  </a:solidFill>
                  <a:latin typeface="微软雅黑" panose="020B0503020204020204" charset="-122"/>
                  <a:ea typeface="微软雅黑" panose="020B0503020204020204" charset="-122"/>
                </a:endParaRPr>
              </a:p>
            </p:txBody>
          </p:sp>
          <p:sp>
            <p:nvSpPr>
              <p:cNvPr id="32" name="Icon4" descr="7b8e65f5-f3c6-4d78-b339-5f447a328a39"/>
              <p:cNvSpPr/>
              <p:nvPr/>
            </p:nvSpPr>
            <p:spPr bwMode="auto">
              <a:xfrm>
                <a:off x="8374157" y="4137126"/>
                <a:ext cx="399958" cy="319275"/>
              </a:xfrm>
              <a:custGeom>
                <a:avLst/>
                <a:gdLst>
                  <a:gd name="connsiteX0" fmla="*/ 208357 w 539466"/>
                  <a:gd name="connsiteY0" fmla="*/ 395115 h 430641"/>
                  <a:gd name="connsiteX1" fmla="*/ 203511 w 539466"/>
                  <a:gd name="connsiteY1" fmla="*/ 422567 h 430641"/>
                  <a:gd name="connsiteX2" fmla="*/ 331109 w 539466"/>
                  <a:gd name="connsiteY2" fmla="*/ 422567 h 430641"/>
                  <a:gd name="connsiteX3" fmla="*/ 318188 w 539466"/>
                  <a:gd name="connsiteY3" fmla="*/ 395115 h 430641"/>
                  <a:gd name="connsiteX4" fmla="*/ 30688 w 539466"/>
                  <a:gd name="connsiteY4" fmla="*/ 354745 h 430641"/>
                  <a:gd name="connsiteX5" fmla="*/ 22612 w 539466"/>
                  <a:gd name="connsiteY5" fmla="*/ 385427 h 430641"/>
                  <a:gd name="connsiteX6" fmla="*/ 518469 w 539466"/>
                  <a:gd name="connsiteY6" fmla="*/ 385427 h 430641"/>
                  <a:gd name="connsiteX7" fmla="*/ 508778 w 539466"/>
                  <a:gd name="connsiteY7" fmla="*/ 354745 h 430641"/>
                  <a:gd name="connsiteX8" fmla="*/ 22612 w 539466"/>
                  <a:gd name="connsiteY8" fmla="*/ 340212 h 430641"/>
                  <a:gd name="connsiteX9" fmla="*/ 515239 w 539466"/>
                  <a:gd name="connsiteY9" fmla="*/ 340212 h 430641"/>
                  <a:gd name="connsiteX10" fmla="*/ 528160 w 539466"/>
                  <a:gd name="connsiteY10" fmla="*/ 349901 h 430641"/>
                  <a:gd name="connsiteX11" fmla="*/ 537851 w 539466"/>
                  <a:gd name="connsiteY11" fmla="*/ 388656 h 430641"/>
                  <a:gd name="connsiteX12" fmla="*/ 539466 w 539466"/>
                  <a:gd name="connsiteY12" fmla="*/ 393501 h 430641"/>
                  <a:gd name="connsiteX13" fmla="*/ 539466 w 539466"/>
                  <a:gd name="connsiteY13" fmla="*/ 417723 h 430641"/>
                  <a:gd name="connsiteX14" fmla="*/ 526545 w 539466"/>
                  <a:gd name="connsiteY14" fmla="*/ 430641 h 430641"/>
                  <a:gd name="connsiteX15" fmla="*/ 12921 w 539466"/>
                  <a:gd name="connsiteY15" fmla="*/ 430641 h 430641"/>
                  <a:gd name="connsiteX16" fmla="*/ 0 w 539466"/>
                  <a:gd name="connsiteY16" fmla="*/ 417723 h 430641"/>
                  <a:gd name="connsiteX17" fmla="*/ 0 w 539466"/>
                  <a:gd name="connsiteY17" fmla="*/ 393501 h 430641"/>
                  <a:gd name="connsiteX18" fmla="*/ 1615 w 539466"/>
                  <a:gd name="connsiteY18" fmla="*/ 388656 h 430641"/>
                  <a:gd name="connsiteX19" fmla="*/ 9691 w 539466"/>
                  <a:gd name="connsiteY19" fmla="*/ 349901 h 430641"/>
                  <a:gd name="connsiteX20" fmla="*/ 22612 w 539466"/>
                  <a:gd name="connsiteY20" fmla="*/ 340212 h 430641"/>
                  <a:gd name="connsiteX21" fmla="*/ 339174 w 539466"/>
                  <a:gd name="connsiteY21" fmla="*/ 171013 h 430641"/>
                  <a:gd name="connsiteX22" fmla="*/ 340789 w 539466"/>
                  <a:gd name="connsiteY22" fmla="*/ 171013 h 430641"/>
                  <a:gd name="connsiteX23" fmla="*/ 416685 w 539466"/>
                  <a:gd name="connsiteY23" fmla="*/ 191945 h 430641"/>
                  <a:gd name="connsiteX24" fmla="*/ 418299 w 539466"/>
                  <a:gd name="connsiteY24" fmla="*/ 191945 h 430641"/>
                  <a:gd name="connsiteX25" fmla="*/ 418299 w 539466"/>
                  <a:gd name="connsiteY25" fmla="*/ 193556 h 430641"/>
                  <a:gd name="connsiteX26" fmla="*/ 418299 w 539466"/>
                  <a:gd name="connsiteY26" fmla="*/ 195166 h 430641"/>
                  <a:gd name="connsiteX27" fmla="*/ 389233 w 539466"/>
                  <a:gd name="connsiteY27" fmla="*/ 204827 h 430641"/>
                  <a:gd name="connsiteX28" fmla="*/ 429603 w 539466"/>
                  <a:gd name="connsiteY28" fmla="*/ 245081 h 430641"/>
                  <a:gd name="connsiteX29" fmla="*/ 429603 w 539466"/>
                  <a:gd name="connsiteY29" fmla="*/ 246691 h 430641"/>
                  <a:gd name="connsiteX30" fmla="*/ 416685 w 539466"/>
                  <a:gd name="connsiteY30" fmla="*/ 261183 h 430641"/>
                  <a:gd name="connsiteX31" fmla="*/ 413455 w 539466"/>
                  <a:gd name="connsiteY31" fmla="*/ 261183 h 430641"/>
                  <a:gd name="connsiteX32" fmla="*/ 373085 w 539466"/>
                  <a:gd name="connsiteY32" fmla="*/ 220929 h 430641"/>
                  <a:gd name="connsiteX33" fmla="*/ 368240 w 539466"/>
                  <a:gd name="connsiteY33" fmla="*/ 254742 h 430641"/>
                  <a:gd name="connsiteX34" fmla="*/ 366626 w 539466"/>
                  <a:gd name="connsiteY34" fmla="*/ 254742 h 430641"/>
                  <a:gd name="connsiteX35" fmla="*/ 365011 w 539466"/>
                  <a:gd name="connsiteY35" fmla="*/ 253132 h 430641"/>
                  <a:gd name="connsiteX36" fmla="*/ 339174 w 539466"/>
                  <a:gd name="connsiteY36" fmla="*/ 172623 h 430641"/>
                  <a:gd name="connsiteX37" fmla="*/ 339174 w 539466"/>
                  <a:gd name="connsiteY37" fmla="*/ 171013 h 430641"/>
                  <a:gd name="connsiteX38" fmla="*/ 50166 w 539466"/>
                  <a:gd name="connsiteY38" fmla="*/ 40313 h 430641"/>
                  <a:gd name="connsiteX39" fmla="*/ 50166 w 539466"/>
                  <a:gd name="connsiteY39" fmla="*/ 293479 h 430641"/>
                  <a:gd name="connsiteX40" fmla="*/ 491114 w 539466"/>
                  <a:gd name="connsiteY40" fmla="*/ 293479 h 430641"/>
                  <a:gd name="connsiteX41" fmla="*/ 491114 w 539466"/>
                  <a:gd name="connsiteY41" fmla="*/ 40313 h 430641"/>
                  <a:gd name="connsiteX42" fmla="*/ 30783 w 539466"/>
                  <a:gd name="connsiteY42" fmla="*/ 0 h 430641"/>
                  <a:gd name="connsiteX43" fmla="*/ 510497 w 539466"/>
                  <a:gd name="connsiteY43" fmla="*/ 0 h 430641"/>
                  <a:gd name="connsiteX44" fmla="*/ 529879 w 539466"/>
                  <a:gd name="connsiteY44" fmla="*/ 20963 h 430641"/>
                  <a:gd name="connsiteX45" fmla="*/ 529879 w 539466"/>
                  <a:gd name="connsiteY45" fmla="*/ 312829 h 430641"/>
                  <a:gd name="connsiteX46" fmla="*/ 510497 w 539466"/>
                  <a:gd name="connsiteY46" fmla="*/ 332179 h 430641"/>
                  <a:gd name="connsiteX47" fmla="*/ 30783 w 539466"/>
                  <a:gd name="connsiteY47" fmla="*/ 332179 h 430641"/>
                  <a:gd name="connsiteX48" fmla="*/ 11401 w 539466"/>
                  <a:gd name="connsiteY48" fmla="*/ 312829 h 430641"/>
                  <a:gd name="connsiteX49" fmla="*/ 11401 w 539466"/>
                  <a:gd name="connsiteY49" fmla="*/ 20963 h 430641"/>
                  <a:gd name="connsiteX50" fmla="*/ 30783 w 539466"/>
                  <a:gd name="connsiteY50" fmla="*/ 0 h 43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9466" h="430641">
                    <a:moveTo>
                      <a:pt x="208357" y="395115"/>
                    </a:moveTo>
                    <a:lnTo>
                      <a:pt x="203511" y="422567"/>
                    </a:lnTo>
                    <a:lnTo>
                      <a:pt x="331109" y="422567"/>
                    </a:lnTo>
                    <a:lnTo>
                      <a:pt x="318188" y="395115"/>
                    </a:lnTo>
                    <a:close/>
                    <a:moveTo>
                      <a:pt x="30688" y="354745"/>
                    </a:moveTo>
                    <a:lnTo>
                      <a:pt x="22612" y="385427"/>
                    </a:lnTo>
                    <a:lnTo>
                      <a:pt x="518469" y="385427"/>
                    </a:lnTo>
                    <a:lnTo>
                      <a:pt x="508778" y="354745"/>
                    </a:lnTo>
                    <a:close/>
                    <a:moveTo>
                      <a:pt x="22612" y="340212"/>
                    </a:moveTo>
                    <a:lnTo>
                      <a:pt x="515239" y="340212"/>
                    </a:lnTo>
                    <a:cubicBezTo>
                      <a:pt x="521699" y="340212"/>
                      <a:pt x="526545" y="343442"/>
                      <a:pt x="528160" y="349901"/>
                    </a:cubicBezTo>
                    <a:lnTo>
                      <a:pt x="537851" y="388656"/>
                    </a:lnTo>
                    <a:cubicBezTo>
                      <a:pt x="539466" y="390271"/>
                      <a:pt x="539466" y="391886"/>
                      <a:pt x="539466" y="393501"/>
                    </a:cubicBezTo>
                    <a:lnTo>
                      <a:pt x="539466" y="417723"/>
                    </a:lnTo>
                    <a:cubicBezTo>
                      <a:pt x="539466" y="425797"/>
                      <a:pt x="533005" y="430641"/>
                      <a:pt x="526545" y="430641"/>
                    </a:cubicBezTo>
                    <a:lnTo>
                      <a:pt x="12921" y="430641"/>
                    </a:lnTo>
                    <a:cubicBezTo>
                      <a:pt x="6461" y="430641"/>
                      <a:pt x="0" y="425797"/>
                      <a:pt x="0" y="417723"/>
                    </a:cubicBezTo>
                    <a:lnTo>
                      <a:pt x="0" y="393501"/>
                    </a:lnTo>
                    <a:cubicBezTo>
                      <a:pt x="0" y="391886"/>
                      <a:pt x="0" y="390271"/>
                      <a:pt x="1615" y="388656"/>
                    </a:cubicBezTo>
                    <a:lnTo>
                      <a:pt x="9691" y="349901"/>
                    </a:lnTo>
                    <a:cubicBezTo>
                      <a:pt x="11306" y="343442"/>
                      <a:pt x="17767" y="340212"/>
                      <a:pt x="22612" y="340212"/>
                    </a:cubicBezTo>
                    <a:close/>
                    <a:moveTo>
                      <a:pt x="339174" y="171013"/>
                    </a:moveTo>
                    <a:cubicBezTo>
                      <a:pt x="340789" y="171013"/>
                      <a:pt x="340789" y="171013"/>
                      <a:pt x="340789" y="171013"/>
                    </a:cubicBezTo>
                    <a:lnTo>
                      <a:pt x="416685" y="191945"/>
                    </a:lnTo>
                    <a:cubicBezTo>
                      <a:pt x="416685" y="191945"/>
                      <a:pt x="418299" y="191945"/>
                      <a:pt x="418299" y="191945"/>
                    </a:cubicBezTo>
                    <a:cubicBezTo>
                      <a:pt x="418299" y="191945"/>
                      <a:pt x="418299" y="193556"/>
                      <a:pt x="418299" y="193556"/>
                    </a:cubicBezTo>
                    <a:cubicBezTo>
                      <a:pt x="418299" y="193556"/>
                      <a:pt x="418299" y="193556"/>
                      <a:pt x="418299" y="195166"/>
                    </a:cubicBezTo>
                    <a:lnTo>
                      <a:pt x="389233" y="204827"/>
                    </a:lnTo>
                    <a:lnTo>
                      <a:pt x="429603" y="245081"/>
                    </a:lnTo>
                    <a:cubicBezTo>
                      <a:pt x="429603" y="245081"/>
                      <a:pt x="429603" y="246691"/>
                      <a:pt x="429603" y="246691"/>
                    </a:cubicBezTo>
                    <a:lnTo>
                      <a:pt x="416685" y="261183"/>
                    </a:lnTo>
                    <a:cubicBezTo>
                      <a:pt x="415070" y="261183"/>
                      <a:pt x="413455" y="261183"/>
                      <a:pt x="413455" y="261183"/>
                    </a:cubicBezTo>
                    <a:lnTo>
                      <a:pt x="373085" y="220929"/>
                    </a:lnTo>
                    <a:lnTo>
                      <a:pt x="368240" y="254742"/>
                    </a:lnTo>
                    <a:cubicBezTo>
                      <a:pt x="366626" y="254742"/>
                      <a:pt x="366626" y="254742"/>
                      <a:pt x="366626" y="254742"/>
                    </a:cubicBezTo>
                    <a:cubicBezTo>
                      <a:pt x="365011" y="254742"/>
                      <a:pt x="365011" y="254742"/>
                      <a:pt x="365011" y="253132"/>
                    </a:cubicBezTo>
                    <a:lnTo>
                      <a:pt x="339174" y="172623"/>
                    </a:lnTo>
                    <a:cubicBezTo>
                      <a:pt x="339174" y="172623"/>
                      <a:pt x="339174" y="172623"/>
                      <a:pt x="339174" y="171013"/>
                    </a:cubicBezTo>
                    <a:close/>
                    <a:moveTo>
                      <a:pt x="50166" y="40313"/>
                    </a:moveTo>
                    <a:lnTo>
                      <a:pt x="50166" y="293479"/>
                    </a:lnTo>
                    <a:lnTo>
                      <a:pt x="491114" y="293479"/>
                    </a:lnTo>
                    <a:lnTo>
                      <a:pt x="491114" y="40313"/>
                    </a:lnTo>
                    <a:close/>
                    <a:moveTo>
                      <a:pt x="30783" y="0"/>
                    </a:moveTo>
                    <a:lnTo>
                      <a:pt x="510497" y="0"/>
                    </a:lnTo>
                    <a:cubicBezTo>
                      <a:pt x="521803" y="0"/>
                      <a:pt x="529879" y="9675"/>
                      <a:pt x="529879" y="20963"/>
                    </a:cubicBezTo>
                    <a:lnTo>
                      <a:pt x="529879" y="312829"/>
                    </a:lnTo>
                    <a:cubicBezTo>
                      <a:pt x="529879" y="324116"/>
                      <a:pt x="521803" y="332179"/>
                      <a:pt x="510497" y="332179"/>
                    </a:cubicBezTo>
                    <a:lnTo>
                      <a:pt x="30783" y="332179"/>
                    </a:lnTo>
                    <a:cubicBezTo>
                      <a:pt x="19477" y="332179"/>
                      <a:pt x="11401" y="324116"/>
                      <a:pt x="11401" y="312829"/>
                    </a:cubicBezTo>
                    <a:lnTo>
                      <a:pt x="11401" y="20963"/>
                    </a:lnTo>
                    <a:cubicBezTo>
                      <a:pt x="11401" y="9675"/>
                      <a:pt x="19477" y="0"/>
                      <a:pt x="30783" y="0"/>
                    </a:cubicBezTo>
                    <a:close/>
                  </a:path>
                </a:pathLst>
              </a:custGeom>
              <a:solidFill>
                <a:schemeClr val="accent1"/>
              </a:solidFill>
              <a:ln>
                <a:noFill/>
              </a:ln>
            </p:spPr>
            <p:txBody>
              <a:bodyPr wrap="square" lIns="91440" tIns="45720" rIns="91440" bIns="45720" anchor="ctr">
                <a:normAutofit fontScale="92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p>
            </p:txBody>
          </p:sp>
        </p:grpSp>
        <p:grpSp>
          <p:nvGrpSpPr>
            <p:cNvPr id="22" name="组合 21" descr="ca10c4e1-9d87-4ef0-a407-69e3808e4af6"/>
            <p:cNvGrpSpPr/>
            <p:nvPr/>
          </p:nvGrpSpPr>
          <p:grpSpPr>
            <a:xfrm>
              <a:off x="9581956" y="4137126"/>
              <a:ext cx="2039759" cy="2169008"/>
              <a:chOff x="9581956" y="4137126"/>
              <a:chExt cx="2039759" cy="2169008"/>
            </a:xfrm>
          </p:grpSpPr>
          <p:sp>
            <p:nvSpPr>
              <p:cNvPr id="27" name="Text5" descr="003cad5f-2750-4601-b63a-cdfa5ed56f76"/>
              <p:cNvSpPr/>
              <p:nvPr/>
            </p:nvSpPr>
            <p:spPr bwMode="auto">
              <a:xfrm>
                <a:off x="9581956" y="5222809"/>
                <a:ext cx="2039759" cy="10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spcBef>
                    <a:spcPct val="0"/>
                  </a:spcBef>
                </a:pPr>
                <a:r>
                  <a:rPr lang="zh-CN" altLang="en-US" sz="1600" b="0" dirty="0">
                    <a:latin typeface="微软雅黑" panose="020B0503020204020204" charset="-122"/>
                    <a:ea typeface="微软雅黑" panose="020B0503020204020204" charset="-122"/>
                  </a:rPr>
                  <a:t>基础理论研究需有教授和青年学者参与。</a:t>
                </a:r>
                <a:endParaRPr lang="en-US" sz="1600" b="0" dirty="0">
                  <a:latin typeface="微软雅黑" panose="020B0503020204020204" charset="-122"/>
                  <a:ea typeface="微软雅黑" panose="020B0503020204020204" charset="-122"/>
                </a:endParaRPr>
              </a:p>
            </p:txBody>
          </p:sp>
          <p:sp>
            <p:nvSpPr>
              <p:cNvPr id="28" name="Bullet5" descr="ebbdaafa-bd24-4fbc-bbd0-7d5a0c304c85"/>
              <p:cNvSpPr txBox="1"/>
              <p:nvPr/>
            </p:nvSpPr>
            <p:spPr bwMode="auto">
              <a:xfrm>
                <a:off x="9602444" y="4812922"/>
                <a:ext cx="1918044" cy="48637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spcBef>
                    <a:spcPct val="0"/>
                  </a:spcBef>
                </a:pPr>
                <a:r>
                  <a:rPr lang="zh-CN" altLang="en-US" dirty="0">
                    <a:solidFill>
                      <a:schemeClr val="accent3"/>
                    </a:solidFill>
                    <a:latin typeface="微软雅黑" panose="020B0503020204020204" charset="-122"/>
                    <a:ea typeface="微软雅黑" panose="020B0503020204020204" charset="-122"/>
                  </a:rPr>
                  <a:t>基础理论研究人员构成</a:t>
                </a:r>
                <a:endParaRPr lang="en-US" dirty="0">
                  <a:solidFill>
                    <a:schemeClr val="accent3"/>
                  </a:solidFill>
                  <a:latin typeface="微软雅黑" panose="020B0503020204020204" charset="-122"/>
                  <a:ea typeface="微软雅黑" panose="020B0503020204020204" charset="-122"/>
                </a:endParaRPr>
              </a:p>
            </p:txBody>
          </p:sp>
          <p:sp>
            <p:nvSpPr>
              <p:cNvPr id="29" name="Icon5" descr="ffcf442d-b68f-4a91-b8a2-7ea74201f759"/>
              <p:cNvSpPr/>
              <p:nvPr/>
            </p:nvSpPr>
            <p:spPr bwMode="auto">
              <a:xfrm>
                <a:off x="10359899" y="4137126"/>
                <a:ext cx="399958" cy="319275"/>
              </a:xfrm>
              <a:custGeom>
                <a:avLst/>
                <a:gdLst>
                  <a:gd name="connsiteX0" fmla="*/ 208357 w 539466"/>
                  <a:gd name="connsiteY0" fmla="*/ 395115 h 430641"/>
                  <a:gd name="connsiteX1" fmla="*/ 203511 w 539466"/>
                  <a:gd name="connsiteY1" fmla="*/ 422567 h 430641"/>
                  <a:gd name="connsiteX2" fmla="*/ 331109 w 539466"/>
                  <a:gd name="connsiteY2" fmla="*/ 422567 h 430641"/>
                  <a:gd name="connsiteX3" fmla="*/ 318188 w 539466"/>
                  <a:gd name="connsiteY3" fmla="*/ 395115 h 430641"/>
                  <a:gd name="connsiteX4" fmla="*/ 30688 w 539466"/>
                  <a:gd name="connsiteY4" fmla="*/ 354745 h 430641"/>
                  <a:gd name="connsiteX5" fmla="*/ 22612 w 539466"/>
                  <a:gd name="connsiteY5" fmla="*/ 385427 h 430641"/>
                  <a:gd name="connsiteX6" fmla="*/ 518469 w 539466"/>
                  <a:gd name="connsiteY6" fmla="*/ 385427 h 430641"/>
                  <a:gd name="connsiteX7" fmla="*/ 508778 w 539466"/>
                  <a:gd name="connsiteY7" fmla="*/ 354745 h 430641"/>
                  <a:gd name="connsiteX8" fmla="*/ 22612 w 539466"/>
                  <a:gd name="connsiteY8" fmla="*/ 340212 h 430641"/>
                  <a:gd name="connsiteX9" fmla="*/ 515239 w 539466"/>
                  <a:gd name="connsiteY9" fmla="*/ 340212 h 430641"/>
                  <a:gd name="connsiteX10" fmla="*/ 528160 w 539466"/>
                  <a:gd name="connsiteY10" fmla="*/ 349901 h 430641"/>
                  <a:gd name="connsiteX11" fmla="*/ 537851 w 539466"/>
                  <a:gd name="connsiteY11" fmla="*/ 388656 h 430641"/>
                  <a:gd name="connsiteX12" fmla="*/ 539466 w 539466"/>
                  <a:gd name="connsiteY12" fmla="*/ 393501 h 430641"/>
                  <a:gd name="connsiteX13" fmla="*/ 539466 w 539466"/>
                  <a:gd name="connsiteY13" fmla="*/ 417723 h 430641"/>
                  <a:gd name="connsiteX14" fmla="*/ 526545 w 539466"/>
                  <a:gd name="connsiteY14" fmla="*/ 430641 h 430641"/>
                  <a:gd name="connsiteX15" fmla="*/ 12921 w 539466"/>
                  <a:gd name="connsiteY15" fmla="*/ 430641 h 430641"/>
                  <a:gd name="connsiteX16" fmla="*/ 0 w 539466"/>
                  <a:gd name="connsiteY16" fmla="*/ 417723 h 430641"/>
                  <a:gd name="connsiteX17" fmla="*/ 0 w 539466"/>
                  <a:gd name="connsiteY17" fmla="*/ 393501 h 430641"/>
                  <a:gd name="connsiteX18" fmla="*/ 1615 w 539466"/>
                  <a:gd name="connsiteY18" fmla="*/ 388656 h 430641"/>
                  <a:gd name="connsiteX19" fmla="*/ 9691 w 539466"/>
                  <a:gd name="connsiteY19" fmla="*/ 349901 h 430641"/>
                  <a:gd name="connsiteX20" fmla="*/ 22612 w 539466"/>
                  <a:gd name="connsiteY20" fmla="*/ 340212 h 430641"/>
                  <a:gd name="connsiteX21" fmla="*/ 339174 w 539466"/>
                  <a:gd name="connsiteY21" fmla="*/ 171013 h 430641"/>
                  <a:gd name="connsiteX22" fmla="*/ 340789 w 539466"/>
                  <a:gd name="connsiteY22" fmla="*/ 171013 h 430641"/>
                  <a:gd name="connsiteX23" fmla="*/ 416685 w 539466"/>
                  <a:gd name="connsiteY23" fmla="*/ 191945 h 430641"/>
                  <a:gd name="connsiteX24" fmla="*/ 418299 w 539466"/>
                  <a:gd name="connsiteY24" fmla="*/ 191945 h 430641"/>
                  <a:gd name="connsiteX25" fmla="*/ 418299 w 539466"/>
                  <a:gd name="connsiteY25" fmla="*/ 193556 h 430641"/>
                  <a:gd name="connsiteX26" fmla="*/ 418299 w 539466"/>
                  <a:gd name="connsiteY26" fmla="*/ 195166 h 430641"/>
                  <a:gd name="connsiteX27" fmla="*/ 389233 w 539466"/>
                  <a:gd name="connsiteY27" fmla="*/ 204827 h 430641"/>
                  <a:gd name="connsiteX28" fmla="*/ 429603 w 539466"/>
                  <a:gd name="connsiteY28" fmla="*/ 245081 h 430641"/>
                  <a:gd name="connsiteX29" fmla="*/ 429603 w 539466"/>
                  <a:gd name="connsiteY29" fmla="*/ 246691 h 430641"/>
                  <a:gd name="connsiteX30" fmla="*/ 416685 w 539466"/>
                  <a:gd name="connsiteY30" fmla="*/ 261183 h 430641"/>
                  <a:gd name="connsiteX31" fmla="*/ 413455 w 539466"/>
                  <a:gd name="connsiteY31" fmla="*/ 261183 h 430641"/>
                  <a:gd name="connsiteX32" fmla="*/ 373085 w 539466"/>
                  <a:gd name="connsiteY32" fmla="*/ 220929 h 430641"/>
                  <a:gd name="connsiteX33" fmla="*/ 368240 w 539466"/>
                  <a:gd name="connsiteY33" fmla="*/ 254742 h 430641"/>
                  <a:gd name="connsiteX34" fmla="*/ 366626 w 539466"/>
                  <a:gd name="connsiteY34" fmla="*/ 254742 h 430641"/>
                  <a:gd name="connsiteX35" fmla="*/ 365011 w 539466"/>
                  <a:gd name="connsiteY35" fmla="*/ 253132 h 430641"/>
                  <a:gd name="connsiteX36" fmla="*/ 339174 w 539466"/>
                  <a:gd name="connsiteY36" fmla="*/ 172623 h 430641"/>
                  <a:gd name="connsiteX37" fmla="*/ 339174 w 539466"/>
                  <a:gd name="connsiteY37" fmla="*/ 171013 h 430641"/>
                  <a:gd name="connsiteX38" fmla="*/ 50166 w 539466"/>
                  <a:gd name="connsiteY38" fmla="*/ 40313 h 430641"/>
                  <a:gd name="connsiteX39" fmla="*/ 50166 w 539466"/>
                  <a:gd name="connsiteY39" fmla="*/ 293479 h 430641"/>
                  <a:gd name="connsiteX40" fmla="*/ 491114 w 539466"/>
                  <a:gd name="connsiteY40" fmla="*/ 293479 h 430641"/>
                  <a:gd name="connsiteX41" fmla="*/ 491114 w 539466"/>
                  <a:gd name="connsiteY41" fmla="*/ 40313 h 430641"/>
                  <a:gd name="connsiteX42" fmla="*/ 30783 w 539466"/>
                  <a:gd name="connsiteY42" fmla="*/ 0 h 430641"/>
                  <a:gd name="connsiteX43" fmla="*/ 510497 w 539466"/>
                  <a:gd name="connsiteY43" fmla="*/ 0 h 430641"/>
                  <a:gd name="connsiteX44" fmla="*/ 529879 w 539466"/>
                  <a:gd name="connsiteY44" fmla="*/ 20963 h 430641"/>
                  <a:gd name="connsiteX45" fmla="*/ 529879 w 539466"/>
                  <a:gd name="connsiteY45" fmla="*/ 312829 h 430641"/>
                  <a:gd name="connsiteX46" fmla="*/ 510497 w 539466"/>
                  <a:gd name="connsiteY46" fmla="*/ 332179 h 430641"/>
                  <a:gd name="connsiteX47" fmla="*/ 30783 w 539466"/>
                  <a:gd name="connsiteY47" fmla="*/ 332179 h 430641"/>
                  <a:gd name="connsiteX48" fmla="*/ 11401 w 539466"/>
                  <a:gd name="connsiteY48" fmla="*/ 312829 h 430641"/>
                  <a:gd name="connsiteX49" fmla="*/ 11401 w 539466"/>
                  <a:gd name="connsiteY49" fmla="*/ 20963 h 430641"/>
                  <a:gd name="connsiteX50" fmla="*/ 30783 w 539466"/>
                  <a:gd name="connsiteY50" fmla="*/ 0 h 43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9466" h="430641">
                    <a:moveTo>
                      <a:pt x="208357" y="395115"/>
                    </a:moveTo>
                    <a:lnTo>
                      <a:pt x="203511" y="422567"/>
                    </a:lnTo>
                    <a:lnTo>
                      <a:pt x="331109" y="422567"/>
                    </a:lnTo>
                    <a:lnTo>
                      <a:pt x="318188" y="395115"/>
                    </a:lnTo>
                    <a:close/>
                    <a:moveTo>
                      <a:pt x="30688" y="354745"/>
                    </a:moveTo>
                    <a:lnTo>
                      <a:pt x="22612" y="385427"/>
                    </a:lnTo>
                    <a:lnTo>
                      <a:pt x="518469" y="385427"/>
                    </a:lnTo>
                    <a:lnTo>
                      <a:pt x="508778" y="354745"/>
                    </a:lnTo>
                    <a:close/>
                    <a:moveTo>
                      <a:pt x="22612" y="340212"/>
                    </a:moveTo>
                    <a:lnTo>
                      <a:pt x="515239" y="340212"/>
                    </a:lnTo>
                    <a:cubicBezTo>
                      <a:pt x="521699" y="340212"/>
                      <a:pt x="526545" y="343442"/>
                      <a:pt x="528160" y="349901"/>
                    </a:cubicBezTo>
                    <a:lnTo>
                      <a:pt x="537851" y="388656"/>
                    </a:lnTo>
                    <a:cubicBezTo>
                      <a:pt x="539466" y="390271"/>
                      <a:pt x="539466" y="391886"/>
                      <a:pt x="539466" y="393501"/>
                    </a:cubicBezTo>
                    <a:lnTo>
                      <a:pt x="539466" y="417723"/>
                    </a:lnTo>
                    <a:cubicBezTo>
                      <a:pt x="539466" y="425797"/>
                      <a:pt x="533005" y="430641"/>
                      <a:pt x="526545" y="430641"/>
                    </a:cubicBezTo>
                    <a:lnTo>
                      <a:pt x="12921" y="430641"/>
                    </a:lnTo>
                    <a:cubicBezTo>
                      <a:pt x="6461" y="430641"/>
                      <a:pt x="0" y="425797"/>
                      <a:pt x="0" y="417723"/>
                    </a:cubicBezTo>
                    <a:lnTo>
                      <a:pt x="0" y="393501"/>
                    </a:lnTo>
                    <a:cubicBezTo>
                      <a:pt x="0" y="391886"/>
                      <a:pt x="0" y="390271"/>
                      <a:pt x="1615" y="388656"/>
                    </a:cubicBezTo>
                    <a:lnTo>
                      <a:pt x="9691" y="349901"/>
                    </a:lnTo>
                    <a:cubicBezTo>
                      <a:pt x="11306" y="343442"/>
                      <a:pt x="17767" y="340212"/>
                      <a:pt x="22612" y="340212"/>
                    </a:cubicBezTo>
                    <a:close/>
                    <a:moveTo>
                      <a:pt x="339174" y="171013"/>
                    </a:moveTo>
                    <a:cubicBezTo>
                      <a:pt x="340789" y="171013"/>
                      <a:pt x="340789" y="171013"/>
                      <a:pt x="340789" y="171013"/>
                    </a:cubicBezTo>
                    <a:lnTo>
                      <a:pt x="416685" y="191945"/>
                    </a:lnTo>
                    <a:cubicBezTo>
                      <a:pt x="416685" y="191945"/>
                      <a:pt x="418299" y="191945"/>
                      <a:pt x="418299" y="191945"/>
                    </a:cubicBezTo>
                    <a:cubicBezTo>
                      <a:pt x="418299" y="191945"/>
                      <a:pt x="418299" y="193556"/>
                      <a:pt x="418299" y="193556"/>
                    </a:cubicBezTo>
                    <a:cubicBezTo>
                      <a:pt x="418299" y="193556"/>
                      <a:pt x="418299" y="193556"/>
                      <a:pt x="418299" y="195166"/>
                    </a:cubicBezTo>
                    <a:lnTo>
                      <a:pt x="389233" y="204827"/>
                    </a:lnTo>
                    <a:lnTo>
                      <a:pt x="429603" y="245081"/>
                    </a:lnTo>
                    <a:cubicBezTo>
                      <a:pt x="429603" y="245081"/>
                      <a:pt x="429603" y="246691"/>
                      <a:pt x="429603" y="246691"/>
                    </a:cubicBezTo>
                    <a:lnTo>
                      <a:pt x="416685" y="261183"/>
                    </a:lnTo>
                    <a:cubicBezTo>
                      <a:pt x="415070" y="261183"/>
                      <a:pt x="413455" y="261183"/>
                      <a:pt x="413455" y="261183"/>
                    </a:cubicBezTo>
                    <a:lnTo>
                      <a:pt x="373085" y="220929"/>
                    </a:lnTo>
                    <a:lnTo>
                      <a:pt x="368240" y="254742"/>
                    </a:lnTo>
                    <a:cubicBezTo>
                      <a:pt x="366626" y="254742"/>
                      <a:pt x="366626" y="254742"/>
                      <a:pt x="366626" y="254742"/>
                    </a:cubicBezTo>
                    <a:cubicBezTo>
                      <a:pt x="365011" y="254742"/>
                      <a:pt x="365011" y="254742"/>
                      <a:pt x="365011" y="253132"/>
                    </a:cubicBezTo>
                    <a:lnTo>
                      <a:pt x="339174" y="172623"/>
                    </a:lnTo>
                    <a:cubicBezTo>
                      <a:pt x="339174" y="172623"/>
                      <a:pt x="339174" y="172623"/>
                      <a:pt x="339174" y="171013"/>
                    </a:cubicBezTo>
                    <a:close/>
                    <a:moveTo>
                      <a:pt x="50166" y="40313"/>
                    </a:moveTo>
                    <a:lnTo>
                      <a:pt x="50166" y="293479"/>
                    </a:lnTo>
                    <a:lnTo>
                      <a:pt x="491114" y="293479"/>
                    </a:lnTo>
                    <a:lnTo>
                      <a:pt x="491114" y="40313"/>
                    </a:lnTo>
                    <a:close/>
                    <a:moveTo>
                      <a:pt x="30783" y="0"/>
                    </a:moveTo>
                    <a:lnTo>
                      <a:pt x="510497" y="0"/>
                    </a:lnTo>
                    <a:cubicBezTo>
                      <a:pt x="521803" y="0"/>
                      <a:pt x="529879" y="9675"/>
                      <a:pt x="529879" y="20963"/>
                    </a:cubicBezTo>
                    <a:lnTo>
                      <a:pt x="529879" y="312829"/>
                    </a:lnTo>
                    <a:cubicBezTo>
                      <a:pt x="529879" y="324116"/>
                      <a:pt x="521803" y="332179"/>
                      <a:pt x="510497" y="332179"/>
                    </a:cubicBezTo>
                    <a:lnTo>
                      <a:pt x="30783" y="332179"/>
                    </a:lnTo>
                    <a:cubicBezTo>
                      <a:pt x="19477" y="332179"/>
                      <a:pt x="11401" y="324116"/>
                      <a:pt x="11401" y="312829"/>
                    </a:cubicBezTo>
                    <a:lnTo>
                      <a:pt x="11401" y="20963"/>
                    </a:lnTo>
                    <a:cubicBezTo>
                      <a:pt x="11401" y="9675"/>
                      <a:pt x="19477" y="0"/>
                      <a:pt x="30783" y="0"/>
                    </a:cubicBezTo>
                    <a:close/>
                  </a:path>
                </a:pathLst>
              </a:custGeom>
              <a:solidFill>
                <a:schemeClr val="tx2"/>
              </a:solidFill>
              <a:ln>
                <a:noFill/>
              </a:ln>
            </p:spPr>
            <p:txBody>
              <a:bodyPr wrap="square" lIns="91440" tIns="45720" rIns="91440" bIns="45720" anchor="ctr">
                <a:normAutofit fontScale="92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p>
            </p:txBody>
          </p:sp>
        </p:grpSp>
        <p:cxnSp>
          <p:nvCxnSpPr>
            <p:cNvPr id="23" name="íŝľïḋe" descr="6dcc461d-90c0-445b-94ce-4468efa3d3ae"/>
            <p:cNvCxnSpPr/>
            <p:nvPr/>
          </p:nvCxnSpPr>
          <p:spPr>
            <a:xfrm>
              <a:off x="9615750" y="4334734"/>
              <a:ext cx="0" cy="1799366"/>
            </a:xfrm>
            <a:prstGeom prst="line">
              <a:avLst/>
            </a:prstGeom>
            <a:ln w="12700" cap="rnd">
              <a:solidFill>
                <a:schemeClr val="tx2">
                  <a:alpha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4" name="íŝľïḋe" descr="b04c1e42-3251-4f7f-a4d2-81edf52f6077"/>
            <p:cNvCxnSpPr/>
            <p:nvPr/>
          </p:nvCxnSpPr>
          <p:spPr>
            <a:xfrm>
              <a:off x="7532696" y="4334734"/>
              <a:ext cx="0" cy="1799366"/>
            </a:xfrm>
            <a:prstGeom prst="line">
              <a:avLst/>
            </a:prstGeom>
            <a:ln w="12700" cap="rnd">
              <a:solidFill>
                <a:schemeClr val="tx2">
                  <a:alpha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5" name="íŝľïḋe" descr="775b3cfa-5998-4b9e-8b1d-2a4a05bc7df6"/>
            <p:cNvCxnSpPr/>
            <p:nvPr/>
          </p:nvCxnSpPr>
          <p:spPr>
            <a:xfrm>
              <a:off x="5372426" y="4334734"/>
              <a:ext cx="0" cy="1799366"/>
            </a:xfrm>
            <a:prstGeom prst="line">
              <a:avLst/>
            </a:prstGeom>
            <a:ln w="12700" cap="rnd">
              <a:solidFill>
                <a:schemeClr val="tx2">
                  <a:alpha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6" name="íŝľïḋe" descr="ea1826dd-f432-43fd-8e22-42139e632993"/>
            <p:cNvCxnSpPr/>
            <p:nvPr/>
          </p:nvCxnSpPr>
          <p:spPr>
            <a:xfrm>
              <a:off x="3074996" y="4334734"/>
              <a:ext cx="0" cy="1799366"/>
            </a:xfrm>
            <a:prstGeom prst="line">
              <a:avLst/>
            </a:prstGeom>
            <a:ln w="12700" cap="rnd">
              <a:solidFill>
                <a:schemeClr val="tx2">
                  <a:alpha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180" name="Title" descr="5d7c8178-e4c9-4b5e-a7b3-a447699d0bdb"/>
          <p:cNvSpPr txBox="1"/>
          <p:nvPr/>
        </p:nvSpPr>
        <p:spPr>
          <a:xfrm>
            <a:off x="884418" y="1222033"/>
            <a:ext cx="5862715" cy="465792"/>
          </a:xfrm>
          <a:prstGeom prst="rect">
            <a:avLst/>
          </a:prstGeom>
          <a:noFill/>
          <a:ln>
            <a:noFill/>
          </a:ln>
        </p:spPr>
        <p:txBody>
          <a:bodyPr wrap="square" lIns="91440" tIns="45720" rIns="91440" bIns="45720" anchor="t" anchorCtr="0">
            <a:noAutofit/>
          </a:bodyPr>
          <a:lstStyle/>
          <a:p>
            <a:pPr>
              <a:buSzPct val="25000"/>
            </a:pPr>
            <a:r>
              <a:rPr lang="zh-CN" altLang="en-US" sz="2800" b="1" dirty="0">
                <a:solidFill>
                  <a:schemeClr val="accent3"/>
                </a:solidFill>
                <a:latin typeface="微软雅黑" panose="020B0503020204020204" charset="-122"/>
                <a:ea typeface="微软雅黑" panose="020B0503020204020204" charset="-122"/>
              </a:rPr>
              <a:t>注意课题组成成员的合理搭配</a:t>
            </a:r>
            <a:endParaRPr lang="en-US" sz="2800" dirty="0">
              <a:solidFill>
                <a:schemeClr val="accent3"/>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76872"/>
            <a:ext cx="12192000" cy="2232248"/>
          </a:xfrm>
          <a:prstGeom prst="rect">
            <a:avLst/>
          </a:prstGeom>
          <a:solidFill>
            <a:srgbClr val="00A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smtClean="0">
                <a:latin typeface="微软雅黑" panose="020B0503020204020204" charset="-122"/>
                <a:ea typeface="微软雅黑" panose="020B0503020204020204" charset="-122"/>
              </a:rPr>
              <a:t>五、如何</a:t>
            </a:r>
            <a:r>
              <a:rPr lang="zh-CN" altLang="zh-CN" sz="4800" dirty="0" smtClean="0">
                <a:latin typeface="微软雅黑" panose="020B0503020204020204" charset="-122"/>
                <a:ea typeface="微软雅黑" panose="020B0503020204020204" charset="-122"/>
              </a:rPr>
              <a:t>撰写</a:t>
            </a:r>
            <a:r>
              <a:rPr lang="zh-CN" altLang="zh-CN" sz="4800" dirty="0">
                <a:latin typeface="微软雅黑" panose="020B0503020204020204" charset="-122"/>
                <a:ea typeface="微软雅黑" panose="020B0503020204020204" charset="-122"/>
              </a:rPr>
              <a:t>科研课题申报</a:t>
            </a:r>
            <a:r>
              <a:rPr lang="zh-CN" altLang="zh-CN" sz="4800" dirty="0" smtClean="0">
                <a:latin typeface="微软雅黑" panose="020B0503020204020204" charset="-122"/>
                <a:ea typeface="微软雅黑" panose="020B0503020204020204" charset="-122"/>
              </a:rPr>
              <a:t>书</a:t>
            </a:r>
            <a:endParaRPr lang="zh-CN" altLang="zh-CN" sz="4800" dirty="0">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3" name="矩形 2"/>
          <p:cNvSpPr/>
          <p:nvPr/>
        </p:nvSpPr>
        <p:spPr>
          <a:xfrm>
            <a:off x="839416" y="998896"/>
            <a:ext cx="3098284" cy="662554"/>
          </a:xfrm>
          <a:prstGeom prst="rect">
            <a:avLst/>
          </a:prstGeom>
        </p:spPr>
        <p:txBody>
          <a:bodyPr wrap="none">
            <a:spAutoFit/>
          </a:bodyPr>
          <a:lstStyle/>
          <a:p>
            <a:pPr algn="just">
              <a:lnSpc>
                <a:spcPct val="150000"/>
              </a:lnSpc>
              <a:spcAft>
                <a:spcPts val="0"/>
              </a:spcAft>
            </a:pPr>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一、</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课题名称</a:t>
            </a:r>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拟定</a:t>
            </a:r>
            <a:endParaRPr lang="en-US" altLang="zh-CN" sz="2800" kern="0" spc="40" dirty="0">
              <a:solidFill>
                <a:schemeClr val="accent3"/>
              </a:solidFill>
              <a:latin typeface="微软雅黑" panose="020B0503020204020204" charset="-122"/>
              <a:ea typeface="微软雅黑" panose="020B0503020204020204" charset="-122"/>
              <a:cs typeface="宋体" panose="02010600030101010101" pitchFamily="2" charset="-122"/>
            </a:endParaRPr>
          </a:p>
        </p:txBody>
      </p:sp>
      <p:sp>
        <p:nvSpPr>
          <p:cNvPr id="5" name="矩形 4"/>
          <p:cNvSpPr/>
          <p:nvPr/>
        </p:nvSpPr>
        <p:spPr>
          <a:xfrm>
            <a:off x="868688" y="3165106"/>
            <a:ext cx="10943606" cy="1754326"/>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zh-CN" sz="2400" kern="0" spc="40" dirty="0">
                <a:solidFill>
                  <a:srgbClr val="FF0000"/>
                </a:solidFill>
                <a:latin typeface="微软雅黑" panose="020B0503020204020204" charset="-122"/>
                <a:ea typeface="微软雅黑" panose="020B0503020204020204" charset="-122"/>
                <a:cs typeface="宋体" panose="02010600030101010101" pitchFamily="2" charset="-122"/>
              </a:rPr>
              <a:t>课题名称应明确研究的核心</a:t>
            </a:r>
            <a:r>
              <a:rPr lang="zh-CN" altLang="zh-CN" sz="2400" kern="0" spc="40" dirty="0" smtClean="0">
                <a:solidFill>
                  <a:srgbClr val="FF0000"/>
                </a:solidFill>
                <a:latin typeface="微软雅黑" panose="020B0503020204020204" charset="-122"/>
                <a:ea typeface="微软雅黑" panose="020B0503020204020204" charset="-122"/>
                <a:cs typeface="宋体" panose="02010600030101010101" pitchFamily="2" charset="-122"/>
              </a:rPr>
              <a:t>内容</a:t>
            </a:r>
            <a:endParaRPr lang="en-US" altLang="zh-CN" sz="2400" b="0" kern="0" spc="40" dirty="0" smtClean="0">
              <a:solidFill>
                <a:srgbClr val="222222"/>
              </a:solidFill>
              <a:latin typeface="微软雅黑" panose="020B0503020204020204" charset="-122"/>
              <a:ea typeface="微软雅黑" panose="020B0503020204020204" charset="-122"/>
              <a:cs typeface="宋体" panose="02010600030101010101" pitchFamily="2" charset="-122"/>
            </a:endParaRPr>
          </a:p>
          <a:p>
            <a:pPr marL="342900" indent="-342900">
              <a:lnSpc>
                <a:spcPct val="150000"/>
              </a:lnSpc>
              <a:buFont typeface="Wingdings" panose="05000000000000000000" pitchFamily="2" charset="2"/>
              <a:buChar char="Ø"/>
            </a:pPr>
            <a:r>
              <a:rPr lang="zh-CN" altLang="zh-CN" sz="24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如</a:t>
            </a:r>
            <a:r>
              <a:rPr lang="zh-CN" altLang="en-US" sz="2400" b="0" kern="0" spc="40" dirty="0">
                <a:solidFill>
                  <a:srgbClr val="222222"/>
                </a:solidFill>
                <a:latin typeface="微软雅黑" panose="020B0503020204020204" charset="-122"/>
                <a:ea typeface="微软雅黑" panose="020B0503020204020204" charset="-122"/>
                <a:cs typeface="宋体" panose="02010600030101010101" pitchFamily="2" charset="-122"/>
              </a:rPr>
              <a:t>：“德技并修</a:t>
            </a:r>
            <a:r>
              <a:rPr lang="en-US" altLang="zh-CN" sz="2400" b="0" kern="0" spc="40" dirty="0">
                <a:solidFill>
                  <a:srgbClr val="222222"/>
                </a:solidFill>
                <a:latin typeface="微软雅黑" panose="020B0503020204020204" charset="-122"/>
                <a:ea typeface="微软雅黑" panose="020B0503020204020204" charset="-122"/>
                <a:cs typeface="宋体" panose="02010600030101010101" pitchFamily="2" charset="-122"/>
              </a:rPr>
              <a:t>·</a:t>
            </a:r>
            <a:r>
              <a:rPr lang="zh-CN" altLang="en-US" sz="2400" b="0" kern="0" spc="40" dirty="0">
                <a:solidFill>
                  <a:srgbClr val="222222"/>
                </a:solidFill>
                <a:latin typeface="微软雅黑" panose="020B0503020204020204" charset="-122"/>
                <a:ea typeface="微软雅黑" panose="020B0503020204020204" charset="-122"/>
                <a:cs typeface="宋体" panose="02010600030101010101" pitchFamily="2" charset="-122"/>
              </a:rPr>
              <a:t>五育融合</a:t>
            </a:r>
            <a:r>
              <a:rPr lang="en-US" altLang="zh-CN" sz="2400" b="0" kern="0" spc="40" dirty="0">
                <a:solidFill>
                  <a:srgbClr val="222222"/>
                </a:solidFill>
                <a:latin typeface="微软雅黑" panose="020B0503020204020204" charset="-122"/>
                <a:ea typeface="微软雅黑" panose="020B0503020204020204" charset="-122"/>
                <a:cs typeface="宋体" panose="02010600030101010101" pitchFamily="2" charset="-122"/>
              </a:rPr>
              <a:t>"</a:t>
            </a:r>
            <a:r>
              <a:rPr lang="zh-CN" altLang="en-US" sz="2400" b="0" kern="0" spc="40" dirty="0">
                <a:solidFill>
                  <a:srgbClr val="222222"/>
                </a:solidFill>
                <a:latin typeface="微软雅黑" panose="020B0503020204020204" charset="-122"/>
                <a:ea typeface="微软雅黑" panose="020B0503020204020204" charset="-122"/>
                <a:cs typeface="宋体" panose="02010600030101010101" pitchFamily="2" charset="-122"/>
              </a:rPr>
              <a:t>视阈下职业院校课程思政教学体系创新研究 </a:t>
            </a:r>
            <a:endParaRPr lang="en-US" altLang="zh-CN" sz="2400" b="0" kern="0" spc="40" dirty="0" smtClean="0">
              <a:solidFill>
                <a:srgbClr val="222222"/>
              </a:solidFill>
              <a:latin typeface="微软雅黑" panose="020B0503020204020204" charset="-122"/>
              <a:ea typeface="微软雅黑" panose="020B0503020204020204" charset="-122"/>
              <a:cs typeface="宋体" panose="02010600030101010101" pitchFamily="2" charset="-122"/>
            </a:endParaRPr>
          </a:p>
          <a:p>
            <a:pPr>
              <a:lnSpc>
                <a:spcPct val="150000"/>
              </a:lnSpc>
            </a:pPr>
            <a:r>
              <a:rPr lang="en-US" altLang="zh-CN" sz="24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          </a:t>
            </a:r>
            <a:r>
              <a:rPr lang="zh-CN" altLang="en-US" sz="24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a:t>
            </a:r>
            <a:r>
              <a:rPr lang="zh-CN" altLang="zh-CN" sz="2400" b="0" kern="0" spc="40" dirty="0">
                <a:solidFill>
                  <a:srgbClr val="222222"/>
                </a:solidFill>
                <a:latin typeface="微软雅黑" panose="020B0503020204020204" charset="-122"/>
                <a:ea typeface="微软雅黑" panose="020B0503020204020204" charset="-122"/>
                <a:cs typeface="宋体" panose="02010600030101010101" pitchFamily="2" charset="-122"/>
              </a:rPr>
              <a:t>基于家校共育模式下高职学生心理</a:t>
            </a:r>
            <a:r>
              <a:rPr lang="zh-CN" altLang="zh-CN" sz="24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危机应对</a:t>
            </a:r>
            <a:r>
              <a:rPr lang="zh-CN" altLang="zh-CN" sz="2400" b="0" kern="0" spc="40" dirty="0">
                <a:solidFill>
                  <a:srgbClr val="222222"/>
                </a:solidFill>
                <a:latin typeface="微软雅黑" panose="020B0503020204020204" charset="-122"/>
                <a:ea typeface="微软雅黑" panose="020B0503020204020204" charset="-122"/>
                <a:cs typeface="宋体" panose="02010600030101010101" pitchFamily="2" charset="-122"/>
              </a:rPr>
              <a:t>与干预策略的研究 </a:t>
            </a:r>
            <a:r>
              <a:rPr lang="zh-CN" altLang="en-US" sz="2400" b="0" kern="0" spc="40" dirty="0">
                <a:solidFill>
                  <a:srgbClr val="222222"/>
                </a:solidFill>
                <a:latin typeface="微软雅黑" panose="020B0503020204020204" charset="-122"/>
                <a:ea typeface="微软雅黑" panose="020B0503020204020204" charset="-122"/>
                <a:cs typeface="宋体" panose="02010600030101010101" pitchFamily="2" charset="-122"/>
              </a:rPr>
              <a:t>”</a:t>
            </a:r>
            <a:r>
              <a:rPr lang="zh-CN" altLang="zh-CN" sz="2400" b="0" kern="0" spc="40" dirty="0">
                <a:solidFill>
                  <a:srgbClr val="222222"/>
                </a:solidFill>
                <a:latin typeface="微软雅黑" panose="020B0503020204020204" charset="-122"/>
                <a:ea typeface="微软雅黑" panose="020B0503020204020204" charset="-122"/>
                <a:cs typeface="宋体" panose="02010600030101010101" pitchFamily="2" charset="-122"/>
              </a:rPr>
              <a:t> 。</a:t>
            </a:r>
            <a:endParaRPr lang="en-US" altLang="zh-CN" sz="2400" b="0" kern="0" spc="40" dirty="0">
              <a:solidFill>
                <a:srgbClr val="222222"/>
              </a:solidFill>
              <a:latin typeface="微软雅黑" panose="020B0503020204020204" charset="-122"/>
              <a:ea typeface="微软雅黑" panose="020B0503020204020204" charset="-122"/>
              <a:cs typeface="宋体" panose="02010600030101010101" pitchFamily="2" charset="-122"/>
            </a:endParaRPr>
          </a:p>
        </p:txBody>
      </p:sp>
      <p:sp>
        <p:nvSpPr>
          <p:cNvPr id="6" name="矩形 5"/>
          <p:cNvSpPr/>
          <p:nvPr/>
        </p:nvSpPr>
        <p:spPr>
          <a:xfrm>
            <a:off x="839416" y="1828454"/>
            <a:ext cx="9001000" cy="646331"/>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Ø"/>
            </a:pPr>
            <a:r>
              <a:rPr lang="zh-CN" altLang="zh-CN" sz="2400" b="0" kern="0" spc="40" dirty="0">
                <a:solidFill>
                  <a:srgbClr val="222222"/>
                </a:solidFill>
                <a:latin typeface="微软雅黑" panose="020B0503020204020204" charset="-122"/>
                <a:ea typeface="微软雅黑" panose="020B0503020204020204" charset="-122"/>
                <a:cs typeface="宋体" panose="02010600030101010101" pitchFamily="2" charset="-122"/>
              </a:rPr>
              <a:t>选好题是关乎课题能否获得评审者青睐的关键要素</a:t>
            </a:r>
            <a:r>
              <a:rPr lang="zh-CN" altLang="zh-CN" sz="24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a:t>
            </a:r>
            <a:endParaRPr lang="en-US" altLang="zh-CN" sz="2400" b="0" kern="0" spc="40" dirty="0" smtClean="0">
              <a:solidFill>
                <a:srgbClr val="222222"/>
              </a:solidFill>
              <a:latin typeface="微软雅黑" panose="020B0503020204020204" charset="-122"/>
              <a:ea typeface="微软雅黑" panose="020B0503020204020204" charset="-122"/>
              <a:cs typeface="宋体" panose="02010600030101010101" pitchFamily="2" charset="-122"/>
            </a:endParaRPr>
          </a:p>
        </p:txBody>
      </p:sp>
      <p:sp>
        <p:nvSpPr>
          <p:cNvPr id="7" name="矩形 6"/>
          <p:cNvSpPr/>
          <p:nvPr/>
        </p:nvSpPr>
        <p:spPr>
          <a:xfrm>
            <a:off x="868688" y="2510642"/>
            <a:ext cx="5792611" cy="646331"/>
          </a:xfrm>
          <a:prstGeom prst="rect">
            <a:avLst/>
          </a:prstGeom>
        </p:spPr>
        <p:txBody>
          <a:bodyPr wrap="none">
            <a:spAutoFit/>
          </a:bodyPr>
          <a:lstStyle/>
          <a:p>
            <a:pPr marL="285750" indent="-285750" algn="just">
              <a:lnSpc>
                <a:spcPct val="150000"/>
              </a:lnSpc>
              <a:spcAft>
                <a:spcPts val="0"/>
              </a:spcAft>
              <a:buFont typeface="Wingdings" panose="05000000000000000000" pitchFamily="2" charset="2"/>
              <a:buChar char="Ø"/>
            </a:pPr>
            <a:r>
              <a:rPr lang="zh-CN" altLang="en-US" sz="2400" kern="0" spc="40" dirty="0">
                <a:solidFill>
                  <a:srgbClr val="FF0000"/>
                </a:solidFill>
                <a:latin typeface="微软雅黑" panose="020B0503020204020204" charset="-122"/>
                <a:ea typeface="微软雅黑" panose="020B0503020204020204" charset="-122"/>
                <a:cs typeface="宋体" panose="02010600030101010101" pitchFamily="2" charset="-122"/>
              </a:rPr>
              <a:t>课题选好意味着课题申报成功了一半。</a:t>
            </a:r>
            <a:endParaRPr lang="en-US" altLang="zh-CN" sz="2400" kern="0" spc="40" dirty="0">
              <a:solidFill>
                <a:srgbClr val="FF0000"/>
              </a:solidFill>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4" name="矩形 3"/>
          <p:cNvSpPr/>
          <p:nvPr/>
        </p:nvSpPr>
        <p:spPr>
          <a:xfrm>
            <a:off x="695400" y="980728"/>
            <a:ext cx="5184576" cy="581057"/>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Ø"/>
            </a:pPr>
            <a:r>
              <a:rPr lang="zh-CN"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题名撰写需要</a:t>
            </a:r>
            <a:r>
              <a:rPr lang="zh-CN" altLang="zh-CN"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注意</a:t>
            </a:r>
            <a:r>
              <a:rPr lang="zh-CN" altLang="en-US"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事项</a:t>
            </a:r>
            <a:r>
              <a:rPr lang="zh-CN" altLang="zh-CN"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a:t>
            </a:r>
            <a:endParaRPr lang="en-US" altLang="zh-CN" sz="2400" b="0" kern="0" spc="40" dirty="0">
              <a:solidFill>
                <a:schemeClr val="accent3"/>
              </a:solidFill>
              <a:latin typeface="微软雅黑" panose="020B0503020204020204" charset="-122"/>
              <a:ea typeface="微软雅黑" panose="020B0503020204020204" charset="-122"/>
              <a:cs typeface="宋体" panose="02010600030101010101" pitchFamily="2" charset="-122"/>
            </a:endParaRPr>
          </a:p>
        </p:txBody>
      </p:sp>
      <p:sp>
        <p:nvSpPr>
          <p:cNvPr id="5" name="矩形 4"/>
          <p:cNvSpPr/>
          <p:nvPr/>
        </p:nvSpPr>
        <p:spPr>
          <a:xfrm>
            <a:off x="695400" y="3284984"/>
            <a:ext cx="10729192" cy="1015663"/>
          </a:xfrm>
          <a:prstGeom prst="rect">
            <a:avLst/>
          </a:prstGeom>
          <a:noFill/>
          <a:ln>
            <a:solidFill>
              <a:srgbClr val="00B0F0"/>
            </a:solidFill>
          </a:ln>
        </p:spPr>
        <p:txBody>
          <a:bodyPr wrap="square">
            <a:spAutoFit/>
          </a:bodyPr>
          <a:lstStyle/>
          <a:p>
            <a:pPr marL="285750" indent="-285750" algn="just">
              <a:lnSpc>
                <a:spcPct val="150000"/>
              </a:lnSpc>
              <a:spcAft>
                <a:spcPts val="0"/>
              </a:spcAft>
              <a:buFont typeface="Wingdings" panose="05000000000000000000" pitchFamily="2" charset="2"/>
              <a:buChar char="Ø"/>
            </a:pP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题目切忌大而空，要小题大做，而非大题小做</a:t>
            </a:r>
            <a:r>
              <a:rPr lang="zh-CN" altLang="en-US" sz="2000" b="0" kern="0" spc="40" dirty="0">
                <a:solidFill>
                  <a:srgbClr val="222222"/>
                </a:solidFill>
                <a:latin typeface="微软雅黑" panose="020B0503020204020204" charset="-122"/>
                <a:ea typeface="微软雅黑" panose="020B0503020204020204" charset="-122"/>
                <a:cs typeface="宋体" panose="02010600030101010101" pitchFamily="2" charset="-122"/>
              </a:rPr>
              <a:t>。</a:t>
            </a:r>
            <a:r>
              <a:rPr lang="zh-CN" altLang="zh-CN" sz="2000" kern="0" spc="40" dirty="0">
                <a:solidFill>
                  <a:srgbClr val="FF0000"/>
                </a:solidFill>
                <a:latin typeface="微软雅黑" panose="020B0503020204020204" charset="-122"/>
                <a:ea typeface="微软雅黑" panose="020B0503020204020204" charset="-122"/>
                <a:cs typeface="宋体" panose="02010600030101010101" pitchFamily="2" charset="-122"/>
              </a:rPr>
              <a:t>避免使用</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诸如</a:t>
            </a:r>
            <a:r>
              <a:rPr lang="zh-CN" altLang="zh-CN" sz="20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“浅谈”“浅析”“试论”</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之类缺乏研究自信的谦辞。</a:t>
            </a:r>
            <a:endParaRPr lang="zh-CN" altLang="zh-CN" sz="2000" b="0" kern="100" dirty="0">
              <a:latin typeface="微软雅黑" panose="020B0503020204020204" charset="-122"/>
              <a:ea typeface="微软雅黑" panose="020B0503020204020204" charset="-122"/>
              <a:cs typeface="Times New Roman" panose="02020603050405020304" pitchFamily="18" charset="0"/>
            </a:endParaRPr>
          </a:p>
        </p:txBody>
      </p:sp>
      <p:sp>
        <p:nvSpPr>
          <p:cNvPr id="6" name="矩形 5"/>
          <p:cNvSpPr/>
          <p:nvPr/>
        </p:nvSpPr>
        <p:spPr>
          <a:xfrm>
            <a:off x="695400" y="1855219"/>
            <a:ext cx="10729192" cy="1015663"/>
          </a:xfrm>
          <a:prstGeom prst="rect">
            <a:avLst/>
          </a:prstGeom>
          <a:noFill/>
          <a:ln>
            <a:solidFill>
              <a:srgbClr val="00B0F0"/>
            </a:solidFill>
          </a:ln>
        </p:spPr>
        <p:txBody>
          <a:bodyPr wrap="square">
            <a:spAutoFit/>
          </a:bodyPr>
          <a:lstStyle/>
          <a:p>
            <a:pPr marL="285750" indent="-285750" algn="just">
              <a:lnSpc>
                <a:spcPct val="150000"/>
              </a:lnSpc>
              <a:spcAft>
                <a:spcPts val="0"/>
              </a:spcAft>
              <a:buFont typeface="Wingdings" panose="05000000000000000000" pitchFamily="2" charset="2"/>
              <a:buChar char="Ø"/>
            </a:pPr>
            <a:r>
              <a:rPr lang="zh-CN" altLang="zh-CN" sz="2000" kern="0" spc="40" dirty="0">
                <a:solidFill>
                  <a:srgbClr val="FF0000"/>
                </a:solidFill>
                <a:latin typeface="微软雅黑" panose="020B0503020204020204" charset="-122"/>
                <a:ea typeface="微软雅黑" panose="020B0503020204020204" charset="-122"/>
                <a:cs typeface="宋体" panose="02010600030101010101" pitchFamily="2" charset="-122"/>
              </a:rPr>
              <a:t>语言精练，避免多余词缀，最好不要超过</a:t>
            </a:r>
            <a:r>
              <a:rPr lang="en-US" altLang="zh-CN" sz="2000" kern="0" spc="40" dirty="0">
                <a:solidFill>
                  <a:srgbClr val="FF0000"/>
                </a:solidFill>
                <a:latin typeface="微软雅黑" panose="020B0503020204020204" charset="-122"/>
                <a:ea typeface="微软雅黑" panose="020B0503020204020204" charset="-122"/>
                <a:cs typeface="宋体" panose="02010600030101010101" pitchFamily="2" charset="-122"/>
              </a:rPr>
              <a:t>20</a:t>
            </a:r>
            <a:r>
              <a:rPr lang="zh-CN" altLang="zh-CN" sz="2000" kern="0" spc="40" dirty="0">
                <a:solidFill>
                  <a:srgbClr val="FF0000"/>
                </a:solidFill>
                <a:latin typeface="微软雅黑" panose="020B0503020204020204" charset="-122"/>
                <a:ea typeface="微软雅黑" panose="020B0503020204020204" charset="-122"/>
                <a:cs typeface="宋体" panose="02010600030101010101" pitchFamily="2" charset="-122"/>
              </a:rPr>
              <a:t>个汉字</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，如果太长，可考虑副标题方式呈现；</a:t>
            </a:r>
            <a:r>
              <a:rPr lang="zh-CN" altLang="zh-CN" sz="2000" kern="0" spc="40" dirty="0">
                <a:solidFill>
                  <a:srgbClr val="FF0000"/>
                </a:solidFill>
                <a:latin typeface="微软雅黑" panose="020B0503020204020204" charset="-122"/>
                <a:ea typeface="微软雅黑" panose="020B0503020204020204" charset="-122"/>
                <a:cs typeface="宋体" panose="02010600030101010101" pitchFamily="2" charset="-122"/>
              </a:rPr>
              <a:t>用专业术语陈述句式表述，不能用大白话、比喻句、</a:t>
            </a:r>
            <a:r>
              <a:rPr lang="zh-CN" altLang="zh-CN" sz="2000" kern="0" spc="40" dirty="0" smtClean="0">
                <a:solidFill>
                  <a:srgbClr val="FF0000"/>
                </a:solidFill>
                <a:latin typeface="微软雅黑" panose="020B0503020204020204" charset="-122"/>
                <a:ea typeface="微软雅黑" panose="020B0503020204020204" charset="-122"/>
                <a:cs typeface="宋体" panose="02010600030101010101" pitchFamily="2" charset="-122"/>
              </a:rPr>
              <a:t>疑问句</a:t>
            </a:r>
            <a:r>
              <a:rPr lang="zh-CN" altLang="en-US"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a:t>
            </a:r>
            <a:endParaRPr lang="en-US"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endParaRPr>
          </a:p>
        </p:txBody>
      </p:sp>
      <p:sp>
        <p:nvSpPr>
          <p:cNvPr id="7" name="矩形 6"/>
          <p:cNvSpPr/>
          <p:nvPr/>
        </p:nvSpPr>
        <p:spPr>
          <a:xfrm>
            <a:off x="2999656" y="4941168"/>
            <a:ext cx="6288901" cy="523220"/>
          </a:xfrm>
          <a:prstGeom prst="rect">
            <a:avLst/>
          </a:prstGeom>
        </p:spPr>
        <p:txBody>
          <a:bodyPr wrap="none">
            <a:spAutoFit/>
          </a:bodyPr>
          <a:lstStyle/>
          <a:p>
            <a:r>
              <a:rPr lang="zh-CN" altLang="en-US" sz="2800" dirty="0" smtClean="0">
                <a:latin typeface="微软雅黑" panose="020B0503020204020204" charset="-122"/>
                <a:ea typeface="微软雅黑" panose="020B0503020204020204" charset="-122"/>
              </a:rPr>
              <a:t>下面具体谈一谈题名</a:t>
            </a:r>
            <a:r>
              <a:rPr lang="zh-CN" altLang="en-US" sz="2800" dirty="0">
                <a:latin typeface="微软雅黑" panose="020B0503020204020204" charset="-122"/>
                <a:ea typeface="微软雅黑" panose="020B0503020204020204" charset="-122"/>
              </a:rPr>
              <a:t>撰写需要注意事项</a:t>
            </a:r>
            <a:endParaRPr lang="zh-CN" altLang="en-US" sz="28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76872"/>
            <a:ext cx="12192000" cy="2232248"/>
          </a:xfrm>
          <a:prstGeom prst="rect">
            <a:avLst/>
          </a:prstGeom>
          <a:solidFill>
            <a:srgbClr val="00A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微软雅黑" panose="020B0503020204020204" charset="-122"/>
                <a:ea typeface="微软雅黑" panose="020B0503020204020204" charset="-122"/>
              </a:rPr>
              <a:t>如何撰写科研课题申报书</a:t>
            </a:r>
            <a:endParaRPr lang="zh-CN" altLang="zh-CN" sz="4800"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0" y="0"/>
            <a:ext cx="12192000" cy="1552792"/>
          </a:xfrm>
          <a:prstGeom prst="rect">
            <a:avLst/>
          </a:prstGeom>
        </p:spPr>
      </p:pic>
      <p:pic>
        <p:nvPicPr>
          <p:cNvPr id="4" name="图片 3"/>
          <p:cNvPicPr>
            <a:picLocks noChangeAspect="1"/>
          </p:cNvPicPr>
          <p:nvPr/>
        </p:nvPicPr>
        <p:blipFill>
          <a:blip r:embed="rId2"/>
          <a:stretch>
            <a:fillRect/>
          </a:stretch>
        </p:blipFill>
        <p:spPr>
          <a:xfrm>
            <a:off x="0" y="5819630"/>
            <a:ext cx="12192000" cy="103837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3" name="矩形 2"/>
          <p:cNvSpPr/>
          <p:nvPr/>
        </p:nvSpPr>
        <p:spPr>
          <a:xfrm>
            <a:off x="656521" y="1159707"/>
            <a:ext cx="7765587" cy="461665"/>
          </a:xfrm>
          <a:prstGeom prst="rect">
            <a:avLst/>
          </a:prstGeom>
        </p:spPr>
        <p:txBody>
          <a:bodyPr wrap="none">
            <a:spAutoFit/>
          </a:bodyPr>
          <a:lstStyle/>
          <a:p>
            <a:pPr algn="just">
              <a:spcAft>
                <a:spcPts val="0"/>
              </a:spcAft>
            </a:pPr>
            <a:r>
              <a:rPr lang="en-US" altLang="zh-CN" sz="2400" kern="0" spc="40" dirty="0">
                <a:solidFill>
                  <a:schemeClr val="accent3"/>
                </a:solidFill>
                <a:latin typeface="Microsoft YaHei UI" panose="020B0503020204020204" pitchFamily="34" charset="-122"/>
                <a:cs typeface="宋体" panose="02010600030101010101" pitchFamily="2" charset="-122"/>
              </a:rPr>
              <a:t>1. </a:t>
            </a:r>
            <a:r>
              <a:rPr lang="zh-CN" altLang="zh-CN" sz="2400" kern="0" spc="40" dirty="0">
                <a:solidFill>
                  <a:schemeClr val="accent3"/>
                </a:solidFill>
                <a:latin typeface="Calibri" panose="020F0502020204030204" pitchFamily="34" charset="0"/>
                <a:ea typeface="Microsoft YaHei UI" panose="020B0503020204020204" pitchFamily="34" charset="-122"/>
                <a:cs typeface="宋体" panose="02010600030101010101" pitchFamily="2" charset="-122"/>
              </a:rPr>
              <a:t>部分课题选题不够新颖，问题导向不明，缺乏时代性</a:t>
            </a:r>
            <a:endParaRPr lang="zh-CN" altLang="zh-CN" sz="2400" kern="100" dirty="0">
              <a:solidFill>
                <a:schemeClr val="accent3"/>
              </a:solidFill>
              <a:latin typeface="Calibri" panose="020F0502020204030204" pitchFamily="34" charset="0"/>
              <a:cs typeface="Times New Roman" panose="02020603050405020304" pitchFamily="18" charset="0"/>
            </a:endParaRPr>
          </a:p>
        </p:txBody>
      </p:sp>
      <p:sp>
        <p:nvSpPr>
          <p:cNvPr id="4" name="矩形 3"/>
          <p:cNvSpPr/>
          <p:nvPr/>
        </p:nvSpPr>
        <p:spPr>
          <a:xfrm>
            <a:off x="666573" y="1751455"/>
            <a:ext cx="3670236" cy="553998"/>
          </a:xfrm>
          <a:prstGeom prst="rect">
            <a:avLst/>
          </a:prstGeom>
        </p:spPr>
        <p:txBody>
          <a:bodyPr wrap="none">
            <a:spAutoFit/>
          </a:bodyPr>
          <a:lstStyle/>
          <a:p>
            <a:pPr marL="342900" indent="-342900" algn="just">
              <a:lnSpc>
                <a:spcPct val="150000"/>
              </a:lnSpc>
              <a:spcAft>
                <a:spcPts val="0"/>
              </a:spcAft>
              <a:buFont typeface="Wingdings" panose="05000000000000000000" pitchFamily="2" charset="2"/>
              <a:buChar char="Ø"/>
            </a:pPr>
            <a:r>
              <a:rPr lang="zh-CN" altLang="zh-CN" sz="2000" kern="0" spc="40" dirty="0">
                <a:latin typeface="微软雅黑" panose="020B0503020204020204" charset="-122"/>
                <a:ea typeface="微软雅黑" panose="020B0503020204020204" charset="-122"/>
                <a:cs typeface="宋体" panose="02010600030101010101" pitchFamily="2" charset="-122"/>
              </a:rPr>
              <a:t>新颖的选题一般包括四类：</a:t>
            </a:r>
            <a:endParaRPr lang="en-US" altLang="zh-CN" sz="2000" kern="0" spc="40" dirty="0">
              <a:latin typeface="微软雅黑" panose="020B0503020204020204" charset="-122"/>
              <a:ea typeface="微软雅黑" panose="020B0503020204020204" charset="-122"/>
              <a:cs typeface="宋体" panose="02010600030101010101" pitchFamily="2" charset="-122"/>
            </a:endParaRPr>
          </a:p>
        </p:txBody>
      </p:sp>
      <p:sp>
        <p:nvSpPr>
          <p:cNvPr id="5" name="矩形 4"/>
          <p:cNvSpPr/>
          <p:nvPr/>
        </p:nvSpPr>
        <p:spPr>
          <a:xfrm>
            <a:off x="656521" y="2313828"/>
            <a:ext cx="10840077" cy="1015663"/>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ü"/>
            </a:pPr>
            <a:r>
              <a:rPr lang="zh-CN" altLang="zh-CN" sz="2000" kern="0" spc="40" dirty="0">
                <a:solidFill>
                  <a:srgbClr val="FF0000"/>
                </a:solidFill>
                <a:latin typeface="微软雅黑" panose="020B0503020204020204" charset="-122"/>
                <a:ea typeface="微软雅黑" panose="020B0503020204020204" charset="-122"/>
                <a:cs typeface="宋体" panose="02010600030101010101" pitchFamily="2" charset="-122"/>
              </a:rPr>
              <a:t>一是</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尚无人涉足的研究</a:t>
            </a:r>
            <a:r>
              <a:rPr lang="zh-CN"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领域选题</a:t>
            </a:r>
            <a:r>
              <a:rPr lang="en-US"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a:t>
            </a:r>
            <a:r>
              <a:rPr lang="zh-CN" altLang="zh-CN" sz="2000" kern="0" spc="40" dirty="0">
                <a:solidFill>
                  <a:srgbClr val="00A3DE"/>
                </a:solidFill>
                <a:latin typeface="微软雅黑" panose="020B0503020204020204" charset="-122"/>
                <a:ea typeface="微软雅黑" panose="020B0503020204020204" charset="-122"/>
                <a:cs typeface="宋体" panose="02010600030101010101" pitchFamily="2" charset="-122"/>
              </a:rPr>
              <a:t>最具创新性，属于开辟新的研究领域或研究方向，甚至是创立新学科的研究项目，具有填补学术空白的价值</a:t>
            </a:r>
            <a:r>
              <a:rPr lang="en-US" altLang="zh-CN" sz="2000" kern="0" spc="40" dirty="0">
                <a:solidFill>
                  <a:srgbClr val="00A3DE"/>
                </a:solidFill>
                <a:latin typeface="微软雅黑" panose="020B0503020204020204" charset="-122"/>
                <a:ea typeface="微软雅黑" panose="020B0503020204020204" charset="-122"/>
                <a:cs typeface="宋体" panose="02010600030101010101" pitchFamily="2" charset="-122"/>
              </a:rPr>
              <a:t>,</a:t>
            </a:r>
            <a:r>
              <a:rPr lang="zh-CN" altLang="zh-CN" sz="2000" kern="0" spc="40" dirty="0">
                <a:solidFill>
                  <a:srgbClr val="00A3DE"/>
                </a:solidFill>
                <a:latin typeface="微软雅黑" panose="020B0503020204020204" charset="-122"/>
                <a:ea typeface="微软雅黑" panose="020B0503020204020204" charset="-122"/>
                <a:cs typeface="宋体" panose="02010600030101010101" pitchFamily="2" charset="-122"/>
              </a:rPr>
              <a:t>申报这样的课题立项可能性最大</a:t>
            </a:r>
            <a:r>
              <a:rPr lang="en-US"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a:t>
            </a:r>
            <a:endParaRPr lang="en-US"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endParaRPr>
          </a:p>
        </p:txBody>
      </p:sp>
      <p:sp>
        <p:nvSpPr>
          <p:cNvPr id="6" name="矩形 5"/>
          <p:cNvSpPr/>
          <p:nvPr/>
        </p:nvSpPr>
        <p:spPr>
          <a:xfrm>
            <a:off x="666573" y="3287664"/>
            <a:ext cx="3670236" cy="499624"/>
          </a:xfrm>
          <a:prstGeom prst="rect">
            <a:avLst/>
          </a:prstGeom>
        </p:spPr>
        <p:txBody>
          <a:bodyPr wrap="none">
            <a:spAutoFit/>
          </a:bodyPr>
          <a:lstStyle/>
          <a:p>
            <a:pPr marL="342900" indent="-342900" algn="just">
              <a:lnSpc>
                <a:spcPct val="150000"/>
              </a:lnSpc>
              <a:spcAft>
                <a:spcPts val="0"/>
              </a:spcAft>
              <a:buFont typeface="Wingdings" panose="05000000000000000000" pitchFamily="2" charset="2"/>
              <a:buChar char="ü"/>
            </a:pPr>
            <a:r>
              <a:rPr lang="zh-CN" altLang="zh-CN" sz="2000" kern="0" spc="40" dirty="0">
                <a:solidFill>
                  <a:srgbClr val="FF0000"/>
                </a:solidFill>
                <a:latin typeface="微软雅黑" panose="020B0503020204020204" charset="-122"/>
                <a:ea typeface="微软雅黑" panose="020B0503020204020204" charset="-122"/>
                <a:cs typeface="宋体" panose="02010600030101010101" pitchFamily="2" charset="-122"/>
              </a:rPr>
              <a:t>二是</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学科前沿的理论探讨；</a:t>
            </a:r>
            <a:endParaRPr lang="en-US"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endParaRPr>
          </a:p>
        </p:txBody>
      </p:sp>
      <p:sp>
        <p:nvSpPr>
          <p:cNvPr id="7" name="矩形 6"/>
          <p:cNvSpPr/>
          <p:nvPr/>
        </p:nvSpPr>
        <p:spPr>
          <a:xfrm>
            <a:off x="666573" y="3890095"/>
            <a:ext cx="9599000" cy="499624"/>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ü"/>
            </a:pPr>
            <a:r>
              <a:rPr lang="zh-CN" altLang="zh-CN" sz="2000" kern="0" spc="40" dirty="0">
                <a:solidFill>
                  <a:srgbClr val="FF0000"/>
                </a:solidFill>
                <a:latin typeface="微软雅黑" panose="020B0503020204020204" charset="-122"/>
                <a:ea typeface="微软雅黑" panose="020B0503020204020204" charset="-122"/>
                <a:cs typeface="宋体" panose="02010600030101010101" pitchFamily="2" charset="-122"/>
              </a:rPr>
              <a:t>三是</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老问题的新研究视角、新材料发掘或新技术、新方法的运用；</a:t>
            </a:r>
            <a:endParaRPr lang="en-US"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endParaRPr>
          </a:p>
        </p:txBody>
      </p:sp>
      <p:sp>
        <p:nvSpPr>
          <p:cNvPr id="8" name="矩形 7"/>
          <p:cNvSpPr/>
          <p:nvPr/>
        </p:nvSpPr>
        <p:spPr>
          <a:xfrm>
            <a:off x="661608" y="4509120"/>
            <a:ext cx="5763116" cy="499624"/>
          </a:xfrm>
          <a:prstGeom prst="rect">
            <a:avLst/>
          </a:prstGeom>
        </p:spPr>
        <p:txBody>
          <a:bodyPr wrap="none">
            <a:spAutoFit/>
          </a:bodyPr>
          <a:lstStyle/>
          <a:p>
            <a:pPr marL="342900" indent="-342900" algn="just">
              <a:lnSpc>
                <a:spcPct val="150000"/>
              </a:lnSpc>
              <a:spcAft>
                <a:spcPts val="0"/>
              </a:spcAft>
              <a:buFont typeface="Wingdings" panose="05000000000000000000" pitchFamily="2" charset="2"/>
              <a:buChar char="ü"/>
            </a:pPr>
            <a:r>
              <a:rPr lang="zh-CN" altLang="zh-CN" sz="2000" kern="0" spc="40" dirty="0">
                <a:solidFill>
                  <a:srgbClr val="FF0000"/>
                </a:solidFill>
                <a:latin typeface="微软雅黑" panose="020B0503020204020204" charset="-122"/>
                <a:ea typeface="微软雅黑" panose="020B0503020204020204" charset="-122"/>
                <a:cs typeface="宋体" panose="02010600030101010101" pitchFamily="2" charset="-122"/>
              </a:rPr>
              <a:t>四是</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海外新理论、新观点的引进与推广</a:t>
            </a:r>
            <a:r>
              <a:rPr lang="zh-CN" altLang="en-US" sz="2000" b="0" kern="0" spc="40" dirty="0">
                <a:solidFill>
                  <a:srgbClr val="222222"/>
                </a:solidFill>
                <a:latin typeface="微软雅黑" panose="020B0503020204020204" charset="-122"/>
                <a:ea typeface="微软雅黑" panose="020B0503020204020204" charset="-122"/>
                <a:cs typeface="宋体" panose="02010600030101010101" pitchFamily="2" charset="-122"/>
              </a:rPr>
              <a:t>应用</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a:t>
            </a:r>
            <a:endParaRPr lang="en-US"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endParaRPr>
          </a:p>
        </p:txBody>
      </p:sp>
      <p:sp>
        <p:nvSpPr>
          <p:cNvPr id="9" name="矩形 8"/>
          <p:cNvSpPr/>
          <p:nvPr/>
        </p:nvSpPr>
        <p:spPr>
          <a:xfrm>
            <a:off x="1653298" y="5301208"/>
            <a:ext cx="8846521" cy="738664"/>
          </a:xfrm>
          <a:prstGeom prst="rect">
            <a:avLst/>
          </a:prstGeom>
        </p:spPr>
        <p:txBody>
          <a:bodyPr wrap="square">
            <a:spAutoFit/>
          </a:bodyPr>
          <a:lstStyle/>
          <a:p>
            <a:pPr algn="just">
              <a:lnSpc>
                <a:spcPct val="150000"/>
              </a:lnSpc>
              <a:spcAft>
                <a:spcPts val="0"/>
              </a:spcAft>
            </a:pPr>
            <a:r>
              <a:rPr lang="zh-CN" altLang="en-US" sz="2800" kern="0" spc="40" dirty="0" smtClean="0">
                <a:solidFill>
                  <a:srgbClr val="FF0000"/>
                </a:solidFill>
                <a:latin typeface="微软雅黑" panose="020B0503020204020204" charset="-122"/>
                <a:ea typeface="微软雅黑" panose="020B0503020204020204" charset="-122"/>
                <a:cs typeface="宋体" panose="02010600030101010101" pitchFamily="2" charset="-122"/>
              </a:rPr>
              <a:t>注意：</a:t>
            </a:r>
            <a:r>
              <a:rPr lang="zh-CN" altLang="zh-CN" sz="2800" kern="0" spc="40" dirty="0" smtClean="0">
                <a:solidFill>
                  <a:srgbClr val="FF0000"/>
                </a:solidFill>
                <a:latin typeface="微软雅黑" panose="020B0503020204020204" charset="-122"/>
                <a:ea typeface="微软雅黑" panose="020B0503020204020204" charset="-122"/>
                <a:cs typeface="宋体" panose="02010600030101010101" pitchFamily="2" charset="-122"/>
              </a:rPr>
              <a:t>在</a:t>
            </a:r>
            <a:r>
              <a:rPr lang="zh-CN" altLang="zh-CN" sz="2800" kern="0" spc="40" dirty="0">
                <a:solidFill>
                  <a:srgbClr val="FF0000"/>
                </a:solidFill>
                <a:latin typeface="微软雅黑" panose="020B0503020204020204" charset="-122"/>
                <a:ea typeface="微软雅黑" panose="020B0503020204020204" charset="-122"/>
                <a:cs typeface="宋体" panose="02010600030101010101" pitchFamily="2" charset="-122"/>
              </a:rPr>
              <a:t>确立选题前应有针对性地</a:t>
            </a:r>
            <a:r>
              <a:rPr lang="zh-CN" altLang="zh-CN" sz="2800" kern="0" spc="40" dirty="0" smtClean="0">
                <a:solidFill>
                  <a:srgbClr val="FF0000"/>
                </a:solidFill>
                <a:latin typeface="微软雅黑" panose="020B0503020204020204" charset="-122"/>
                <a:ea typeface="微软雅黑" panose="020B0503020204020204" charset="-122"/>
                <a:cs typeface="宋体" panose="02010600030101010101" pitchFamily="2" charset="-122"/>
              </a:rPr>
              <a:t>进行</a:t>
            </a:r>
            <a:r>
              <a:rPr lang="zh-CN" altLang="en-US" sz="2800" kern="0" spc="40" dirty="0" smtClean="0">
                <a:solidFill>
                  <a:srgbClr val="FF0000"/>
                </a:solidFill>
                <a:latin typeface="微软雅黑" panose="020B0503020204020204" charset="-122"/>
                <a:ea typeface="微软雅黑" panose="020B0503020204020204" charset="-122"/>
                <a:cs typeface="宋体" panose="02010600030101010101" pitchFamily="2" charset="-122"/>
              </a:rPr>
              <a:t>知网</a:t>
            </a:r>
            <a:r>
              <a:rPr lang="zh-CN" altLang="zh-CN" sz="2800" kern="0" spc="40" dirty="0" smtClean="0">
                <a:solidFill>
                  <a:srgbClr val="FF0000"/>
                </a:solidFill>
                <a:latin typeface="微软雅黑" panose="020B0503020204020204" charset="-122"/>
                <a:ea typeface="微软雅黑" panose="020B0503020204020204" charset="-122"/>
                <a:cs typeface="宋体" panose="02010600030101010101" pitchFamily="2" charset="-122"/>
              </a:rPr>
              <a:t>文献查阅。</a:t>
            </a:r>
            <a:endParaRPr lang="zh-CN" altLang="zh-CN" sz="2800" b="0" kern="100" dirty="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3" name="矩形 2"/>
          <p:cNvSpPr/>
          <p:nvPr/>
        </p:nvSpPr>
        <p:spPr>
          <a:xfrm>
            <a:off x="756754" y="1460786"/>
            <a:ext cx="10297144" cy="553998"/>
          </a:xfrm>
          <a:prstGeom prst="rect">
            <a:avLst/>
          </a:prstGeom>
          <a:ln>
            <a:noFill/>
          </a:ln>
        </p:spPr>
        <p:txBody>
          <a:bodyPr wrap="square">
            <a:spAutoFit/>
          </a:bodyPr>
          <a:lstStyle/>
          <a:p>
            <a:pPr marL="342900" indent="-342900" algn="just">
              <a:lnSpc>
                <a:spcPct val="150000"/>
              </a:lnSpc>
              <a:spcAft>
                <a:spcPts val="0"/>
              </a:spcAft>
              <a:buFont typeface="Wingdings" panose="05000000000000000000" pitchFamily="2" charset="2"/>
              <a:buChar char="Ø"/>
            </a:pPr>
            <a:r>
              <a:rPr lang="zh-CN" altLang="en-US" sz="2000" kern="0" spc="40" dirty="0" smtClean="0">
                <a:solidFill>
                  <a:srgbClr val="FF0000"/>
                </a:solidFill>
                <a:latin typeface="微软雅黑" panose="020B0503020204020204" charset="-122"/>
                <a:ea typeface="微软雅黑" panose="020B0503020204020204" charset="-122"/>
                <a:cs typeface="宋体" panose="02010600030101010101" pitchFamily="2" charset="-122"/>
              </a:rPr>
              <a:t>比如：</a:t>
            </a:r>
            <a:r>
              <a:rPr lang="zh-CN" altLang="zh-CN" sz="2000" b="0" kern="0" spc="40" dirty="0" smtClean="0">
                <a:latin typeface="微软雅黑" panose="020B0503020204020204" charset="-122"/>
                <a:ea typeface="微软雅黑" panose="020B0503020204020204" charset="-122"/>
                <a:cs typeface="宋体" panose="02010600030101010101" pitchFamily="2" charset="-122"/>
              </a:rPr>
              <a:t>工业机器人</a:t>
            </a:r>
            <a:r>
              <a:rPr lang="zh-CN" altLang="zh-CN" sz="2000" b="0" kern="0" spc="40" dirty="0">
                <a:latin typeface="微软雅黑" panose="020B0503020204020204" charset="-122"/>
                <a:ea typeface="微软雅黑" panose="020B0503020204020204" charset="-122"/>
                <a:cs typeface="宋体" panose="02010600030101010101" pitchFamily="2" charset="-122"/>
              </a:rPr>
              <a:t>操作与编程项目教学改革 </a:t>
            </a:r>
            <a:r>
              <a:rPr lang="zh-CN" altLang="en-US" sz="2000" b="0" kern="0" spc="40" dirty="0">
                <a:latin typeface="微软雅黑" panose="020B0503020204020204" charset="-122"/>
                <a:ea typeface="微软雅黑" panose="020B0503020204020204" charset="-122"/>
                <a:cs typeface="宋体" panose="02010600030101010101" pitchFamily="2" charset="-122"/>
              </a:rPr>
              <a:t>、</a:t>
            </a:r>
            <a:r>
              <a:rPr lang="zh-CN" altLang="zh-CN" sz="2000" b="0" kern="0" spc="40" dirty="0">
                <a:latin typeface="微软雅黑" panose="020B0503020204020204" charset="-122"/>
                <a:ea typeface="微软雅黑" panose="020B0503020204020204" charset="-122"/>
                <a:cs typeface="宋体" panose="02010600030101010101" pitchFamily="2" charset="-122"/>
              </a:rPr>
              <a:t>运动控制技术项目化教学</a:t>
            </a:r>
            <a:r>
              <a:rPr lang="zh-CN" altLang="zh-CN" sz="2000" b="0" kern="0" spc="40" dirty="0" smtClean="0">
                <a:latin typeface="微软雅黑" panose="020B0503020204020204" charset="-122"/>
                <a:ea typeface="微软雅黑" panose="020B0503020204020204" charset="-122"/>
                <a:cs typeface="宋体" panose="02010600030101010101" pitchFamily="2" charset="-122"/>
              </a:rPr>
              <a:t>改革</a:t>
            </a:r>
            <a:r>
              <a:rPr lang="zh-CN" altLang="en-US" sz="2000" b="0" kern="0" spc="40" dirty="0" smtClean="0">
                <a:latin typeface="微软雅黑" panose="020B0503020204020204" charset="-122"/>
                <a:ea typeface="微软雅黑" panose="020B0503020204020204" charset="-122"/>
                <a:cs typeface="宋体" panose="02010600030101010101" pitchFamily="2" charset="-122"/>
              </a:rPr>
              <a:t>。</a:t>
            </a:r>
            <a:endParaRPr lang="zh-CN" altLang="zh-CN" sz="2000" b="0" kern="0" spc="40" dirty="0">
              <a:latin typeface="微软雅黑" panose="020B0503020204020204" charset="-122"/>
              <a:ea typeface="微软雅黑" panose="020B0503020204020204" charset="-122"/>
              <a:cs typeface="宋体" panose="02010600030101010101" pitchFamily="2" charset="-122"/>
            </a:endParaRPr>
          </a:p>
        </p:txBody>
      </p:sp>
      <p:sp>
        <p:nvSpPr>
          <p:cNvPr id="4" name="矩形 3"/>
          <p:cNvSpPr/>
          <p:nvPr/>
        </p:nvSpPr>
        <p:spPr>
          <a:xfrm>
            <a:off x="756754" y="1006918"/>
            <a:ext cx="5984652" cy="461665"/>
          </a:xfrm>
          <a:prstGeom prst="rect">
            <a:avLst/>
          </a:prstGeom>
        </p:spPr>
        <p:txBody>
          <a:bodyPr wrap="none">
            <a:spAutoFit/>
          </a:bodyPr>
          <a:lstStyle/>
          <a:p>
            <a:pPr algn="just">
              <a:spcAft>
                <a:spcPts val="0"/>
              </a:spcAft>
            </a:pPr>
            <a:r>
              <a:rPr lang="en-US"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2. </a:t>
            </a:r>
            <a:r>
              <a:rPr lang="zh-CN"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概念不准</a:t>
            </a:r>
            <a:r>
              <a:rPr lang="zh-CN" altLang="zh-CN"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或界定</a:t>
            </a:r>
            <a:r>
              <a:rPr lang="zh-CN"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模糊；语言学术性不强</a:t>
            </a:r>
            <a:r>
              <a:rPr lang="en-US"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 </a:t>
            </a:r>
            <a:endParaRPr lang="zh-CN"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endParaRPr>
          </a:p>
        </p:txBody>
      </p:sp>
      <p:sp>
        <p:nvSpPr>
          <p:cNvPr id="8" name="矩形 7"/>
          <p:cNvSpPr/>
          <p:nvPr/>
        </p:nvSpPr>
        <p:spPr>
          <a:xfrm>
            <a:off x="778486" y="2030525"/>
            <a:ext cx="4010713" cy="461665"/>
          </a:xfrm>
          <a:prstGeom prst="rect">
            <a:avLst/>
          </a:prstGeom>
        </p:spPr>
        <p:txBody>
          <a:bodyPr wrap="none">
            <a:spAutoFit/>
          </a:bodyPr>
          <a:lstStyle/>
          <a:p>
            <a:pPr algn="just">
              <a:spcAft>
                <a:spcPts val="0"/>
              </a:spcAft>
            </a:pPr>
            <a:r>
              <a:rPr lang="en-US" altLang="zh-CN"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3. </a:t>
            </a:r>
            <a:r>
              <a:rPr lang="zh-CN"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选题太小，涵盖内容太</a:t>
            </a:r>
            <a:r>
              <a:rPr lang="zh-CN" altLang="zh-CN"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少</a:t>
            </a:r>
            <a:endParaRPr lang="zh-CN" altLang="zh-CN" sz="2400" kern="100" dirty="0">
              <a:solidFill>
                <a:schemeClr val="accent3"/>
              </a:solidFill>
              <a:latin typeface="微软雅黑" panose="020B0503020204020204" charset="-122"/>
              <a:ea typeface="微软雅黑" panose="020B0503020204020204" charset="-122"/>
              <a:cs typeface="Times New Roman" panose="02020603050405020304" pitchFamily="18" charset="0"/>
            </a:endParaRPr>
          </a:p>
        </p:txBody>
      </p:sp>
      <p:sp>
        <p:nvSpPr>
          <p:cNvPr id="9" name="矩形 8"/>
          <p:cNvSpPr/>
          <p:nvPr/>
        </p:nvSpPr>
        <p:spPr>
          <a:xfrm>
            <a:off x="781878" y="2497887"/>
            <a:ext cx="7742595" cy="1015663"/>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范围太小且缺乏特色和深度，被同类课题所包含</a:t>
            </a:r>
            <a:r>
              <a:rPr lang="zh-CN" altLang="en-US"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a:t>
            </a:r>
            <a:endParaRPr lang="en-US"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endParaRPr>
          </a:p>
          <a:p>
            <a:pPr marL="342900" indent="-342900" algn="just">
              <a:lnSpc>
                <a:spcPct val="150000"/>
              </a:lnSpc>
              <a:spcAft>
                <a:spcPts val="0"/>
              </a:spcAft>
              <a:buFont typeface="Wingdings" panose="05000000000000000000" pitchFamily="2" charset="2"/>
              <a:buChar char="Ø"/>
            </a:pPr>
            <a:r>
              <a:rPr lang="zh-CN" altLang="zh-CN" sz="2000" kern="0" spc="40" dirty="0" smtClean="0">
                <a:solidFill>
                  <a:srgbClr val="FF0000"/>
                </a:solidFill>
                <a:latin typeface="微软雅黑" panose="020B0503020204020204" charset="-122"/>
                <a:ea typeface="微软雅黑" panose="020B0503020204020204" charset="-122"/>
                <a:cs typeface="宋体" panose="02010600030101010101" pitchFamily="2" charset="-122"/>
              </a:rPr>
              <a:t>例如</a:t>
            </a:r>
            <a:r>
              <a:rPr lang="zh-CN" altLang="zh-CN" sz="2000" kern="0" spc="40" dirty="0">
                <a:solidFill>
                  <a:srgbClr val="FF0000"/>
                </a:solidFill>
                <a:latin typeface="微软雅黑" panose="020B0503020204020204" charset="-122"/>
                <a:ea typeface="微软雅黑" panose="020B0503020204020204" charset="-122"/>
                <a:cs typeface="宋体" panose="02010600030101010101" pitchFamily="2" charset="-122"/>
              </a:rPr>
              <a:t>：</a:t>
            </a:r>
            <a:r>
              <a:rPr lang="en-US"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“XX</a:t>
            </a:r>
            <a:r>
              <a:rPr lang="zh-CN" altLang="zh-CN" sz="20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杯</a:t>
            </a:r>
            <a:r>
              <a:rPr lang="en-US"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赛事对高职体育课程教学的引领作用研究</a:t>
            </a:r>
            <a:r>
              <a:rPr lang="zh-CN" altLang="en-US" sz="2000" b="0" kern="0" spc="40" dirty="0">
                <a:solidFill>
                  <a:srgbClr val="222222"/>
                </a:solidFill>
                <a:latin typeface="微软雅黑" panose="020B0503020204020204" charset="-122"/>
                <a:ea typeface="微软雅黑" panose="020B0503020204020204" charset="-122"/>
                <a:cs typeface="宋体" panose="02010600030101010101" pitchFamily="2" charset="-122"/>
              </a:rPr>
              <a:t>。</a:t>
            </a:r>
            <a:endPar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endParaRPr>
          </a:p>
        </p:txBody>
      </p:sp>
      <p:sp>
        <p:nvSpPr>
          <p:cNvPr id="10" name="矩形 9"/>
          <p:cNvSpPr/>
          <p:nvPr/>
        </p:nvSpPr>
        <p:spPr>
          <a:xfrm>
            <a:off x="783194" y="4730267"/>
            <a:ext cx="10883926" cy="461665"/>
          </a:xfrm>
          <a:prstGeom prst="rect">
            <a:avLst/>
          </a:prstGeom>
        </p:spPr>
        <p:txBody>
          <a:bodyPr wrap="square">
            <a:spAutoFit/>
          </a:bodyPr>
          <a:lstStyle/>
          <a:p>
            <a:pPr algn="just">
              <a:spcAft>
                <a:spcPts val="0"/>
              </a:spcAft>
            </a:pPr>
            <a:r>
              <a:rPr lang="en-US" altLang="zh-CN"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6</a:t>
            </a:r>
            <a:r>
              <a:rPr lang="en-US"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 </a:t>
            </a:r>
            <a:r>
              <a:rPr lang="zh-CN"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选题上缺少理论嵌入、地域嵌入、领域嵌入，不能体现申报者的比较优势</a:t>
            </a:r>
            <a:r>
              <a:rPr lang="zh-CN" altLang="zh-CN"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a:t>
            </a:r>
            <a:endParaRPr lang="zh-CN" altLang="zh-CN" sz="2400" kern="100" dirty="0">
              <a:solidFill>
                <a:schemeClr val="accent3"/>
              </a:solidFill>
              <a:latin typeface="微软雅黑" panose="020B0503020204020204" charset="-122"/>
              <a:ea typeface="微软雅黑" panose="020B0503020204020204" charset="-122"/>
              <a:cs typeface="Times New Roman" panose="02020603050405020304" pitchFamily="18" charset="0"/>
            </a:endParaRPr>
          </a:p>
        </p:txBody>
      </p:sp>
      <p:sp>
        <p:nvSpPr>
          <p:cNvPr id="11" name="矩形 10"/>
          <p:cNvSpPr/>
          <p:nvPr/>
        </p:nvSpPr>
        <p:spPr>
          <a:xfrm>
            <a:off x="756754" y="3567119"/>
            <a:ext cx="6096001" cy="461665"/>
          </a:xfrm>
          <a:prstGeom prst="rect">
            <a:avLst/>
          </a:prstGeom>
        </p:spPr>
        <p:txBody>
          <a:bodyPr>
            <a:spAutoFit/>
          </a:bodyPr>
          <a:lstStyle/>
          <a:p>
            <a:pPr algn="just">
              <a:spcAft>
                <a:spcPts val="0"/>
              </a:spcAft>
            </a:pPr>
            <a:r>
              <a:rPr lang="en-US" altLang="zh-CN" sz="2400" kern="0" spc="40" dirty="0">
                <a:solidFill>
                  <a:schemeClr val="accent3"/>
                </a:solidFill>
                <a:latin typeface="Microsoft YaHei UI" panose="020B0503020204020204" pitchFamily="34" charset="-122"/>
                <a:cs typeface="宋体" panose="02010600030101010101" pitchFamily="2" charset="-122"/>
              </a:rPr>
              <a:t> </a:t>
            </a:r>
            <a:r>
              <a:rPr lang="en-US" altLang="zh-CN" sz="2400" kern="0" spc="40" dirty="0" smtClean="0">
                <a:solidFill>
                  <a:schemeClr val="accent3"/>
                </a:solidFill>
                <a:latin typeface="Microsoft YaHei UI" panose="020B0503020204020204" pitchFamily="34" charset="-122"/>
                <a:cs typeface="宋体" panose="02010600030101010101" pitchFamily="2" charset="-122"/>
              </a:rPr>
              <a:t>4. </a:t>
            </a:r>
            <a:r>
              <a:rPr lang="zh-CN" altLang="zh-CN" sz="2400" kern="0" spc="40" dirty="0">
                <a:solidFill>
                  <a:schemeClr val="accent3"/>
                </a:solidFill>
                <a:latin typeface="Calibri" panose="020F0502020204030204" pitchFamily="34" charset="0"/>
                <a:ea typeface="Microsoft YaHei UI" panose="020B0503020204020204" pitchFamily="34" charset="-122"/>
                <a:cs typeface="宋体" panose="02010600030101010101" pitchFamily="2" charset="-122"/>
              </a:rPr>
              <a:t>选题指向不明</a:t>
            </a:r>
            <a:r>
              <a:rPr lang="en-US" altLang="zh-CN" sz="2400" kern="0" spc="40" dirty="0">
                <a:solidFill>
                  <a:schemeClr val="accent3"/>
                </a:solidFill>
                <a:latin typeface="Calibri" panose="020F0502020204030204" pitchFamily="34" charset="0"/>
                <a:ea typeface="Microsoft YaHei UI" panose="020B0503020204020204" pitchFamily="34" charset="-122"/>
                <a:cs typeface="宋体" panose="02010600030101010101" pitchFamily="2" charset="-122"/>
              </a:rPr>
              <a:t>  </a:t>
            </a:r>
            <a:endParaRPr lang="zh-CN" altLang="zh-CN" sz="2400" kern="100" dirty="0">
              <a:solidFill>
                <a:schemeClr val="accent3"/>
              </a:solidFill>
              <a:latin typeface="Calibri" panose="020F0502020204030204" pitchFamily="34" charset="0"/>
              <a:cs typeface="Times New Roman" panose="02020603050405020304" pitchFamily="18" charset="0"/>
            </a:endParaRPr>
          </a:p>
        </p:txBody>
      </p:sp>
      <p:sp>
        <p:nvSpPr>
          <p:cNvPr id="12" name="矩形 11"/>
          <p:cNvSpPr/>
          <p:nvPr/>
        </p:nvSpPr>
        <p:spPr>
          <a:xfrm>
            <a:off x="801245" y="4152686"/>
            <a:ext cx="7058664" cy="400110"/>
          </a:xfrm>
          <a:prstGeom prst="rect">
            <a:avLst/>
          </a:prstGeom>
        </p:spPr>
        <p:txBody>
          <a:bodyPr wrap="none">
            <a:spAutoFit/>
          </a:bodyPr>
          <a:lstStyle/>
          <a:p>
            <a:pPr marL="342900" indent="-342900" algn="just">
              <a:spcAft>
                <a:spcPts val="0"/>
              </a:spcAft>
              <a:buFont typeface="Wingdings" panose="05000000000000000000" pitchFamily="2" charset="2"/>
              <a:buChar char="Ø"/>
            </a:pP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比如：</a:t>
            </a:r>
            <a:r>
              <a:rPr lang="en-US"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XXX</a:t>
            </a:r>
            <a:r>
              <a:rPr lang="zh-CN" altLang="zh-CN" sz="2000" b="0" kern="0" spc="40" dirty="0">
                <a:solidFill>
                  <a:srgbClr val="222222"/>
                </a:solidFill>
                <a:latin typeface="微软雅黑" panose="020B0503020204020204" charset="-122"/>
                <a:ea typeface="微软雅黑" panose="020B0503020204020204" charset="-122"/>
                <a:cs typeface="宋体" panose="02010600030101010101" pitchFamily="2" charset="-122"/>
              </a:rPr>
              <a:t>制度若干问题研究，“若干”两字就不规范。</a:t>
            </a:r>
            <a:endParaRPr lang="zh-CN" altLang="zh-CN" sz="2000" b="0" kern="100" dirty="0">
              <a:latin typeface="微软雅黑" panose="020B0503020204020204" charset="-122"/>
              <a:ea typeface="微软雅黑" panose="020B0503020204020204" charset="-122"/>
              <a:cs typeface="Times New Roman" panose="02020603050405020304" pitchFamily="18" charset="0"/>
            </a:endParaRPr>
          </a:p>
        </p:txBody>
      </p:sp>
      <p:sp>
        <p:nvSpPr>
          <p:cNvPr id="13" name="矩形 12"/>
          <p:cNvSpPr/>
          <p:nvPr/>
        </p:nvSpPr>
        <p:spPr>
          <a:xfrm>
            <a:off x="787225" y="5369403"/>
            <a:ext cx="3697807" cy="461665"/>
          </a:xfrm>
          <a:prstGeom prst="rect">
            <a:avLst/>
          </a:prstGeom>
        </p:spPr>
        <p:txBody>
          <a:bodyPr wrap="none">
            <a:spAutoFit/>
          </a:bodyPr>
          <a:lstStyle/>
          <a:p>
            <a:pPr algn="just">
              <a:spcAft>
                <a:spcPts val="0"/>
              </a:spcAft>
            </a:pPr>
            <a:r>
              <a:rPr lang="en-US"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7. </a:t>
            </a:r>
            <a:r>
              <a:rPr lang="zh-CN"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选题缺少前期成果支撑</a:t>
            </a:r>
            <a:endParaRPr lang="zh-CN" altLang="zh-CN" sz="2400" kern="100" dirty="0">
              <a:solidFill>
                <a:schemeClr val="accent3"/>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4bc9aed-4841-4090-8d57-9c76c0c2ef25.source.3.zh-Hans.pptx" descr="eb7d1619-775d-4fc5-80dd-aeb574722e5f"/>
          <p:cNvGrpSpPr/>
          <p:nvPr/>
        </p:nvGrpSpPr>
        <p:grpSpPr>
          <a:xfrm>
            <a:off x="1487488" y="2276872"/>
            <a:ext cx="9119934" cy="3668987"/>
            <a:chOff x="1536033" y="2350157"/>
            <a:chExt cx="9119934" cy="3668987"/>
          </a:xfrm>
        </p:grpSpPr>
        <p:grpSp>
          <p:nvGrpSpPr>
            <p:cNvPr id="4" name="组合 3" descr="0752c13a-0add-4dfc-b2eb-3e04c55d0b4e"/>
            <p:cNvGrpSpPr/>
            <p:nvPr/>
          </p:nvGrpSpPr>
          <p:grpSpPr>
            <a:xfrm>
              <a:off x="1536033" y="2350158"/>
              <a:ext cx="2631585" cy="3668986"/>
              <a:chOff x="6107222" y="1785580"/>
              <a:chExt cx="2631585" cy="3668986"/>
            </a:xfrm>
          </p:grpSpPr>
          <p:grpSp>
            <p:nvGrpSpPr>
              <p:cNvPr id="24" name="组合 23" descr="25a0a37a-a2b3-46fd-8f5c-8019ec6a2f70"/>
              <p:cNvGrpSpPr/>
              <p:nvPr/>
            </p:nvGrpSpPr>
            <p:grpSpPr>
              <a:xfrm>
                <a:off x="6306791" y="1785580"/>
                <a:ext cx="2232447" cy="2234521"/>
                <a:chOff x="6335913" y="1823902"/>
                <a:chExt cx="2195722" cy="2197826"/>
              </a:xfrm>
            </p:grpSpPr>
            <p:sp>
              <p:nvSpPr>
                <p:cNvPr id="28" name="任意多边形: 形状 21" descr="8be72e2d-27a8-431c-a2be-fc8b216d2a92"/>
                <p:cNvSpPr/>
                <p:nvPr/>
              </p:nvSpPr>
              <p:spPr bwMode="auto">
                <a:xfrm>
                  <a:off x="6335913" y="2337570"/>
                  <a:ext cx="1610476" cy="1684158"/>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sz="2000">
                    <a:latin typeface="微软雅黑" panose="020B0503020204020204" charset="-122"/>
                    <a:ea typeface="微软雅黑" panose="020B0503020204020204" charset="-122"/>
                  </a:endParaRPr>
                </a:p>
              </p:txBody>
            </p:sp>
            <p:sp>
              <p:nvSpPr>
                <p:cNvPr id="29" name="任意多边形: 形状 22" descr="620ea559-8709-4aa3-ba5a-a32028489292"/>
                <p:cNvSpPr/>
                <p:nvPr/>
              </p:nvSpPr>
              <p:spPr bwMode="auto">
                <a:xfrm>
                  <a:off x="6931685" y="1823902"/>
                  <a:ext cx="1599950" cy="1648370"/>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sz="2000">
                    <a:latin typeface="微软雅黑" panose="020B0503020204020204" charset="-122"/>
                    <a:ea typeface="微软雅黑" panose="020B0503020204020204" charset="-122"/>
                  </a:endParaRPr>
                </a:p>
              </p:txBody>
            </p:sp>
            <p:sp>
              <p:nvSpPr>
                <p:cNvPr id="30" name="任意多边形: 形状 23" descr="99dfdc2f-de0c-4ae6-a94e-1fbb654a2d51"/>
                <p:cNvSpPr/>
                <p:nvPr/>
              </p:nvSpPr>
              <p:spPr bwMode="auto">
                <a:xfrm>
                  <a:off x="6335913" y="1823902"/>
                  <a:ext cx="418935" cy="351569"/>
                </a:xfrm>
                <a:custGeom>
                  <a:avLst/>
                  <a:gdLst>
                    <a:gd name="T0" fmla="*/ 68 w 140"/>
                    <a:gd name="T1" fmla="*/ 4 h 118"/>
                    <a:gd name="T2" fmla="*/ 80 w 140"/>
                    <a:gd name="T3" fmla="*/ 0 h 118"/>
                    <a:gd name="T4" fmla="*/ 95 w 140"/>
                    <a:gd name="T5" fmla="*/ 7 h 118"/>
                    <a:gd name="T6" fmla="*/ 107 w 140"/>
                    <a:gd name="T7" fmla="*/ 20 h 118"/>
                    <a:gd name="T8" fmla="*/ 127 w 140"/>
                    <a:gd name="T9" fmla="*/ 62 h 118"/>
                    <a:gd name="T10" fmla="*/ 140 w 140"/>
                    <a:gd name="T11" fmla="*/ 106 h 118"/>
                    <a:gd name="T12" fmla="*/ 132 w 140"/>
                    <a:gd name="T13" fmla="*/ 113 h 118"/>
                    <a:gd name="T14" fmla="*/ 125 w 140"/>
                    <a:gd name="T15" fmla="*/ 118 h 118"/>
                    <a:gd name="T16" fmla="*/ 123 w 140"/>
                    <a:gd name="T17" fmla="*/ 118 h 118"/>
                    <a:gd name="T18" fmla="*/ 121 w 140"/>
                    <a:gd name="T19" fmla="*/ 118 h 118"/>
                    <a:gd name="T20" fmla="*/ 85 w 140"/>
                    <a:gd name="T21" fmla="*/ 63 h 118"/>
                    <a:gd name="T22" fmla="*/ 78 w 140"/>
                    <a:gd name="T23" fmla="*/ 53 h 118"/>
                    <a:gd name="T24" fmla="*/ 72 w 140"/>
                    <a:gd name="T25" fmla="*/ 43 h 118"/>
                    <a:gd name="T26" fmla="*/ 63 w 140"/>
                    <a:gd name="T27" fmla="*/ 16 h 118"/>
                    <a:gd name="T28" fmla="*/ 68 w 140"/>
                    <a:gd name="T29" fmla="*/ 4 h 118"/>
                    <a:gd name="T30" fmla="*/ 5 w 140"/>
                    <a:gd name="T31" fmla="*/ 4 h 118"/>
                    <a:gd name="T32" fmla="*/ 17 w 140"/>
                    <a:gd name="T33" fmla="*/ 0 h 118"/>
                    <a:gd name="T34" fmla="*/ 32 w 140"/>
                    <a:gd name="T35" fmla="*/ 7 h 118"/>
                    <a:gd name="T36" fmla="*/ 45 w 140"/>
                    <a:gd name="T37" fmla="*/ 20 h 118"/>
                    <a:gd name="T38" fmla="*/ 64 w 140"/>
                    <a:gd name="T39" fmla="*/ 62 h 118"/>
                    <a:gd name="T40" fmla="*/ 77 w 140"/>
                    <a:gd name="T41" fmla="*/ 106 h 118"/>
                    <a:gd name="T42" fmla="*/ 69 w 140"/>
                    <a:gd name="T43" fmla="*/ 113 h 118"/>
                    <a:gd name="T44" fmla="*/ 61 w 140"/>
                    <a:gd name="T45" fmla="*/ 118 h 118"/>
                    <a:gd name="T46" fmla="*/ 59 w 140"/>
                    <a:gd name="T47" fmla="*/ 118 h 118"/>
                    <a:gd name="T48" fmla="*/ 57 w 140"/>
                    <a:gd name="T49" fmla="*/ 118 h 118"/>
                    <a:gd name="T50" fmla="*/ 22 w 140"/>
                    <a:gd name="T51" fmla="*/ 63 h 118"/>
                    <a:gd name="T52" fmla="*/ 15 w 140"/>
                    <a:gd name="T53" fmla="*/ 53 h 118"/>
                    <a:gd name="T54" fmla="*/ 8 w 140"/>
                    <a:gd name="T55" fmla="*/ 43 h 118"/>
                    <a:gd name="T56" fmla="*/ 0 w 140"/>
                    <a:gd name="T57" fmla="*/ 16 h 118"/>
                    <a:gd name="T58" fmla="*/ 5 w 140"/>
                    <a:gd name="T59"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18">
                      <a:moveTo>
                        <a:pt x="68" y="4"/>
                      </a:moveTo>
                      <a:cubicBezTo>
                        <a:pt x="72" y="1"/>
                        <a:pt x="76" y="0"/>
                        <a:pt x="80" y="0"/>
                      </a:cubicBezTo>
                      <a:cubicBezTo>
                        <a:pt x="84" y="0"/>
                        <a:pt x="89" y="2"/>
                        <a:pt x="95" y="7"/>
                      </a:cubicBezTo>
                      <a:cubicBezTo>
                        <a:pt x="101" y="12"/>
                        <a:pt x="105" y="16"/>
                        <a:pt x="107" y="20"/>
                      </a:cubicBezTo>
                      <a:cubicBezTo>
                        <a:pt x="115" y="32"/>
                        <a:pt x="121" y="45"/>
                        <a:pt x="127" y="62"/>
                      </a:cubicBezTo>
                      <a:cubicBezTo>
                        <a:pt x="133" y="78"/>
                        <a:pt x="137" y="93"/>
                        <a:pt x="140" y="106"/>
                      </a:cubicBezTo>
                      <a:cubicBezTo>
                        <a:pt x="139" y="107"/>
                        <a:pt x="136" y="109"/>
                        <a:pt x="132" y="113"/>
                      </a:cubicBezTo>
                      <a:cubicBezTo>
                        <a:pt x="128" y="117"/>
                        <a:pt x="126" y="118"/>
                        <a:pt x="125" y="118"/>
                      </a:cubicBezTo>
                      <a:cubicBezTo>
                        <a:pt x="124" y="118"/>
                        <a:pt x="123" y="118"/>
                        <a:pt x="123" y="118"/>
                      </a:cubicBezTo>
                      <a:cubicBezTo>
                        <a:pt x="122" y="118"/>
                        <a:pt x="121" y="118"/>
                        <a:pt x="121" y="118"/>
                      </a:cubicBezTo>
                      <a:cubicBezTo>
                        <a:pt x="108" y="101"/>
                        <a:pt x="96" y="83"/>
                        <a:pt x="85" y="63"/>
                      </a:cubicBezTo>
                      <a:cubicBezTo>
                        <a:pt x="83" y="60"/>
                        <a:pt x="81" y="56"/>
                        <a:pt x="78" y="53"/>
                      </a:cubicBezTo>
                      <a:cubicBezTo>
                        <a:pt x="76" y="50"/>
                        <a:pt x="74" y="46"/>
                        <a:pt x="72" y="43"/>
                      </a:cubicBezTo>
                      <a:cubicBezTo>
                        <a:pt x="66" y="35"/>
                        <a:pt x="63" y="25"/>
                        <a:pt x="63" y="16"/>
                      </a:cubicBezTo>
                      <a:cubicBezTo>
                        <a:pt x="63" y="11"/>
                        <a:pt x="65" y="7"/>
                        <a:pt x="68" y="4"/>
                      </a:cubicBezTo>
                      <a:close/>
                      <a:moveTo>
                        <a:pt x="5" y="4"/>
                      </a:moveTo>
                      <a:cubicBezTo>
                        <a:pt x="8" y="1"/>
                        <a:pt x="12" y="0"/>
                        <a:pt x="17" y="0"/>
                      </a:cubicBezTo>
                      <a:cubicBezTo>
                        <a:pt x="22" y="0"/>
                        <a:pt x="27" y="2"/>
                        <a:pt x="32" y="7"/>
                      </a:cubicBezTo>
                      <a:cubicBezTo>
                        <a:pt x="38" y="12"/>
                        <a:pt x="42" y="16"/>
                        <a:pt x="45" y="20"/>
                      </a:cubicBezTo>
                      <a:cubicBezTo>
                        <a:pt x="52" y="32"/>
                        <a:pt x="58" y="45"/>
                        <a:pt x="64" y="62"/>
                      </a:cubicBezTo>
                      <a:cubicBezTo>
                        <a:pt x="70" y="78"/>
                        <a:pt x="74" y="93"/>
                        <a:pt x="77" y="106"/>
                      </a:cubicBezTo>
                      <a:cubicBezTo>
                        <a:pt x="76" y="107"/>
                        <a:pt x="73" y="109"/>
                        <a:pt x="69" y="113"/>
                      </a:cubicBezTo>
                      <a:cubicBezTo>
                        <a:pt x="65" y="117"/>
                        <a:pt x="63" y="118"/>
                        <a:pt x="61" y="118"/>
                      </a:cubicBezTo>
                      <a:cubicBezTo>
                        <a:pt x="61" y="118"/>
                        <a:pt x="60" y="118"/>
                        <a:pt x="59" y="118"/>
                      </a:cubicBezTo>
                      <a:cubicBezTo>
                        <a:pt x="58" y="118"/>
                        <a:pt x="58" y="118"/>
                        <a:pt x="57" y="118"/>
                      </a:cubicBezTo>
                      <a:cubicBezTo>
                        <a:pt x="44" y="101"/>
                        <a:pt x="32" y="83"/>
                        <a:pt x="22" y="63"/>
                      </a:cubicBezTo>
                      <a:cubicBezTo>
                        <a:pt x="20" y="60"/>
                        <a:pt x="17" y="56"/>
                        <a:pt x="15" y="53"/>
                      </a:cubicBezTo>
                      <a:cubicBezTo>
                        <a:pt x="13" y="50"/>
                        <a:pt x="11" y="46"/>
                        <a:pt x="8" y="43"/>
                      </a:cubicBezTo>
                      <a:cubicBezTo>
                        <a:pt x="3" y="35"/>
                        <a:pt x="0" y="25"/>
                        <a:pt x="0" y="16"/>
                      </a:cubicBezTo>
                      <a:cubicBezTo>
                        <a:pt x="0" y="11"/>
                        <a:pt x="2" y="7"/>
                        <a:pt x="5"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10000"/>
                </a:bodyPr>
                <a:lstStyle/>
                <a:p>
                  <a:pPr algn="ctr"/>
                  <a:endParaRPr sz="2000">
                    <a:latin typeface="微软雅黑" panose="020B0503020204020204" charset="-122"/>
                    <a:ea typeface="微软雅黑" panose="020B0503020204020204" charset="-122"/>
                  </a:endParaRPr>
                </a:p>
              </p:txBody>
            </p:sp>
            <p:sp>
              <p:nvSpPr>
                <p:cNvPr id="31" name="任意多边形: 形状 24" descr="18542766-2d1f-40a9-87ec-f09ab7de3da8"/>
                <p:cNvSpPr/>
                <p:nvPr/>
              </p:nvSpPr>
              <p:spPr bwMode="auto">
                <a:xfrm>
                  <a:off x="8114806" y="3668055"/>
                  <a:ext cx="416829" cy="353673"/>
                </a:xfrm>
                <a:custGeom>
                  <a:avLst/>
                  <a:gdLst>
                    <a:gd name="T0" fmla="*/ 72 w 140"/>
                    <a:gd name="T1" fmla="*/ 114 h 119"/>
                    <a:gd name="T2" fmla="*/ 60 w 140"/>
                    <a:gd name="T3" fmla="*/ 119 h 119"/>
                    <a:gd name="T4" fmla="*/ 45 w 140"/>
                    <a:gd name="T5" fmla="*/ 112 h 119"/>
                    <a:gd name="T6" fmla="*/ 32 w 140"/>
                    <a:gd name="T7" fmla="*/ 99 h 119"/>
                    <a:gd name="T8" fmla="*/ 13 w 140"/>
                    <a:gd name="T9" fmla="*/ 57 h 119"/>
                    <a:gd name="T10" fmla="*/ 0 w 140"/>
                    <a:gd name="T11" fmla="*/ 13 h 119"/>
                    <a:gd name="T12" fmla="*/ 8 w 140"/>
                    <a:gd name="T13" fmla="*/ 6 h 119"/>
                    <a:gd name="T14" fmla="*/ 15 w 140"/>
                    <a:gd name="T15" fmla="*/ 0 h 119"/>
                    <a:gd name="T16" fmla="*/ 17 w 140"/>
                    <a:gd name="T17" fmla="*/ 1 h 119"/>
                    <a:gd name="T18" fmla="*/ 19 w 140"/>
                    <a:gd name="T19" fmla="*/ 1 h 119"/>
                    <a:gd name="T20" fmla="*/ 55 w 140"/>
                    <a:gd name="T21" fmla="*/ 55 h 119"/>
                    <a:gd name="T22" fmla="*/ 61 w 140"/>
                    <a:gd name="T23" fmla="*/ 66 h 119"/>
                    <a:gd name="T24" fmla="*/ 68 w 140"/>
                    <a:gd name="T25" fmla="*/ 75 h 119"/>
                    <a:gd name="T26" fmla="*/ 77 w 140"/>
                    <a:gd name="T27" fmla="*/ 103 h 119"/>
                    <a:gd name="T28" fmla="*/ 72 w 140"/>
                    <a:gd name="T29" fmla="*/ 114 h 119"/>
                    <a:gd name="T30" fmla="*/ 135 w 140"/>
                    <a:gd name="T31" fmla="*/ 114 h 119"/>
                    <a:gd name="T32" fmla="*/ 123 w 140"/>
                    <a:gd name="T33" fmla="*/ 119 h 119"/>
                    <a:gd name="T34" fmla="*/ 108 w 140"/>
                    <a:gd name="T35" fmla="*/ 112 h 119"/>
                    <a:gd name="T36" fmla="*/ 95 w 140"/>
                    <a:gd name="T37" fmla="*/ 99 h 119"/>
                    <a:gd name="T38" fmla="*/ 76 w 140"/>
                    <a:gd name="T39" fmla="*/ 57 h 119"/>
                    <a:gd name="T40" fmla="*/ 63 w 140"/>
                    <a:gd name="T41" fmla="*/ 13 h 119"/>
                    <a:gd name="T42" fmla="*/ 71 w 140"/>
                    <a:gd name="T43" fmla="*/ 6 h 119"/>
                    <a:gd name="T44" fmla="*/ 79 w 140"/>
                    <a:gd name="T45" fmla="*/ 0 h 119"/>
                    <a:gd name="T46" fmla="*/ 81 w 140"/>
                    <a:gd name="T47" fmla="*/ 1 h 119"/>
                    <a:gd name="T48" fmla="*/ 83 w 140"/>
                    <a:gd name="T49" fmla="*/ 1 h 119"/>
                    <a:gd name="T50" fmla="*/ 118 w 140"/>
                    <a:gd name="T51" fmla="*/ 55 h 119"/>
                    <a:gd name="T52" fmla="*/ 125 w 140"/>
                    <a:gd name="T53" fmla="*/ 66 h 119"/>
                    <a:gd name="T54" fmla="*/ 132 w 140"/>
                    <a:gd name="T55" fmla="*/ 75 h 119"/>
                    <a:gd name="T56" fmla="*/ 140 w 140"/>
                    <a:gd name="T57" fmla="*/ 103 h 119"/>
                    <a:gd name="T58" fmla="*/ 135 w 140"/>
                    <a:gd name="T59" fmla="*/ 1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19">
                      <a:moveTo>
                        <a:pt x="72" y="114"/>
                      </a:moveTo>
                      <a:cubicBezTo>
                        <a:pt x="68" y="117"/>
                        <a:pt x="64" y="119"/>
                        <a:pt x="60" y="119"/>
                      </a:cubicBezTo>
                      <a:cubicBezTo>
                        <a:pt x="56" y="119"/>
                        <a:pt x="51" y="116"/>
                        <a:pt x="45" y="112"/>
                      </a:cubicBezTo>
                      <a:cubicBezTo>
                        <a:pt x="39" y="107"/>
                        <a:pt x="35" y="103"/>
                        <a:pt x="32" y="99"/>
                      </a:cubicBezTo>
                      <a:cubicBezTo>
                        <a:pt x="25" y="87"/>
                        <a:pt x="19" y="73"/>
                        <a:pt x="13" y="57"/>
                      </a:cubicBezTo>
                      <a:cubicBezTo>
                        <a:pt x="7" y="41"/>
                        <a:pt x="3" y="26"/>
                        <a:pt x="0" y="13"/>
                      </a:cubicBezTo>
                      <a:cubicBezTo>
                        <a:pt x="1" y="12"/>
                        <a:pt x="4" y="9"/>
                        <a:pt x="8" y="6"/>
                      </a:cubicBezTo>
                      <a:cubicBezTo>
                        <a:pt x="12" y="2"/>
                        <a:pt x="14" y="0"/>
                        <a:pt x="15" y="0"/>
                      </a:cubicBezTo>
                      <a:cubicBezTo>
                        <a:pt x="16" y="0"/>
                        <a:pt x="17" y="0"/>
                        <a:pt x="17" y="1"/>
                      </a:cubicBezTo>
                      <a:cubicBezTo>
                        <a:pt x="18" y="1"/>
                        <a:pt x="19" y="1"/>
                        <a:pt x="19" y="1"/>
                      </a:cubicBezTo>
                      <a:cubicBezTo>
                        <a:pt x="32" y="18"/>
                        <a:pt x="44" y="36"/>
                        <a:pt x="55" y="55"/>
                      </a:cubicBezTo>
                      <a:cubicBezTo>
                        <a:pt x="57" y="59"/>
                        <a:pt x="59" y="62"/>
                        <a:pt x="61" y="66"/>
                      </a:cubicBezTo>
                      <a:cubicBezTo>
                        <a:pt x="64" y="69"/>
                        <a:pt x="66" y="72"/>
                        <a:pt x="68" y="75"/>
                      </a:cubicBezTo>
                      <a:cubicBezTo>
                        <a:pt x="74" y="84"/>
                        <a:pt x="77" y="93"/>
                        <a:pt x="77" y="103"/>
                      </a:cubicBezTo>
                      <a:cubicBezTo>
                        <a:pt x="77" y="108"/>
                        <a:pt x="75" y="112"/>
                        <a:pt x="72" y="114"/>
                      </a:cubicBezTo>
                      <a:close/>
                      <a:moveTo>
                        <a:pt x="135" y="114"/>
                      </a:moveTo>
                      <a:cubicBezTo>
                        <a:pt x="132" y="117"/>
                        <a:pt x="128" y="119"/>
                        <a:pt x="123" y="119"/>
                      </a:cubicBezTo>
                      <a:cubicBezTo>
                        <a:pt x="118" y="119"/>
                        <a:pt x="113" y="116"/>
                        <a:pt x="108" y="112"/>
                      </a:cubicBezTo>
                      <a:cubicBezTo>
                        <a:pt x="102" y="107"/>
                        <a:pt x="98" y="103"/>
                        <a:pt x="95" y="99"/>
                      </a:cubicBezTo>
                      <a:cubicBezTo>
                        <a:pt x="88" y="87"/>
                        <a:pt x="82" y="73"/>
                        <a:pt x="76" y="57"/>
                      </a:cubicBezTo>
                      <a:cubicBezTo>
                        <a:pt x="70" y="41"/>
                        <a:pt x="66" y="26"/>
                        <a:pt x="63" y="13"/>
                      </a:cubicBezTo>
                      <a:cubicBezTo>
                        <a:pt x="64" y="12"/>
                        <a:pt x="67" y="9"/>
                        <a:pt x="71" y="6"/>
                      </a:cubicBezTo>
                      <a:cubicBezTo>
                        <a:pt x="75" y="2"/>
                        <a:pt x="77" y="0"/>
                        <a:pt x="79" y="0"/>
                      </a:cubicBezTo>
                      <a:cubicBezTo>
                        <a:pt x="79" y="0"/>
                        <a:pt x="80" y="0"/>
                        <a:pt x="81" y="1"/>
                      </a:cubicBezTo>
                      <a:cubicBezTo>
                        <a:pt x="82" y="1"/>
                        <a:pt x="82" y="1"/>
                        <a:pt x="83" y="1"/>
                      </a:cubicBezTo>
                      <a:cubicBezTo>
                        <a:pt x="96" y="18"/>
                        <a:pt x="108" y="36"/>
                        <a:pt x="118" y="55"/>
                      </a:cubicBezTo>
                      <a:cubicBezTo>
                        <a:pt x="120" y="59"/>
                        <a:pt x="123" y="62"/>
                        <a:pt x="125" y="66"/>
                      </a:cubicBezTo>
                      <a:cubicBezTo>
                        <a:pt x="127" y="69"/>
                        <a:pt x="129" y="72"/>
                        <a:pt x="132" y="75"/>
                      </a:cubicBezTo>
                      <a:cubicBezTo>
                        <a:pt x="137" y="84"/>
                        <a:pt x="140" y="93"/>
                        <a:pt x="140" y="103"/>
                      </a:cubicBezTo>
                      <a:cubicBezTo>
                        <a:pt x="140" y="108"/>
                        <a:pt x="138" y="112"/>
                        <a:pt x="135" y="11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10000"/>
                </a:bodyPr>
                <a:lstStyle/>
                <a:p>
                  <a:pPr algn="ctr"/>
                  <a:endParaRPr sz="2000">
                    <a:latin typeface="微软雅黑" panose="020B0503020204020204" charset="-122"/>
                    <a:ea typeface="微软雅黑" panose="020B0503020204020204" charset="-122"/>
                  </a:endParaRPr>
                </a:p>
              </p:txBody>
            </p:sp>
          </p:grpSp>
          <p:sp>
            <p:nvSpPr>
              <p:cNvPr id="25" name="Text1" descr="78f7ccf9-5042-45f9-8eaa-e3522f183ddb"/>
              <p:cNvSpPr/>
              <p:nvPr/>
            </p:nvSpPr>
            <p:spPr>
              <a:xfrm>
                <a:off x="6402168" y="2386704"/>
                <a:ext cx="2041692" cy="1013454"/>
              </a:xfrm>
              <a:prstGeom prst="rect">
                <a:avLst/>
              </a:prstGeom>
              <a:ln w="12700">
                <a:miter lim="400000"/>
              </a:ln>
            </p:spPr>
            <p:txBody>
              <a:bodyPr wrap="square" lIns="91440" tIns="45720" rIns="91440" bIns="45720" anchor="t" anchorCtr="0">
                <a:normAutofit fontScale="92500" lnSpcReduction="20000"/>
              </a:bodyPr>
              <a:lstStyle/>
              <a:p>
                <a:pPr lvl="0" algn="ctr">
                  <a:lnSpc>
                    <a:spcPct val="120000"/>
                  </a:lnSpc>
                  <a:buSzPct val="25000"/>
                  <a:defRPr/>
                </a:pPr>
                <a:r>
                  <a:rPr lang="zh-CN" altLang="en-US" sz="2000" b="0" dirty="0">
                    <a:latin typeface="微软雅黑" panose="020B0503020204020204" charset="-122"/>
                    <a:ea typeface="微软雅黑" panose="020B0503020204020204" charset="-122"/>
                  </a:rPr>
                  <a:t>说明为什么要研究该课题，提供充分的依据。</a:t>
                </a:r>
                <a:endParaRPr lang="en-US" sz="2000" b="0" dirty="0">
                  <a:latin typeface="微软雅黑" panose="020B0503020204020204" charset="-122"/>
                  <a:ea typeface="微软雅黑" panose="020B0503020204020204" charset="-122"/>
                </a:endParaRPr>
              </a:p>
            </p:txBody>
          </p:sp>
          <p:sp>
            <p:nvSpPr>
              <p:cNvPr id="26" name="Number1" descr="e7418239-103b-46a4-9add-0fbf97c9f754"/>
              <p:cNvSpPr txBox="1"/>
              <p:nvPr/>
            </p:nvSpPr>
            <p:spPr>
              <a:xfrm>
                <a:off x="6306791" y="4355176"/>
                <a:ext cx="2229236" cy="412064"/>
              </a:xfrm>
              <a:prstGeom prst="roundRect">
                <a:avLst/>
              </a:prstGeom>
              <a:solidFill>
                <a:schemeClr val="accent3"/>
              </a:solidFill>
            </p:spPr>
            <p:txBody>
              <a:bodyPr wrap="square" lIns="91440" tIns="45720" rIns="91440" bIns="45720" anchor="ctr" anchorCtr="0">
                <a:normAutofit lnSpcReduction="10000"/>
              </a:bodyPr>
              <a:lstStyle/>
              <a:p>
                <a:pPr algn="ctr"/>
                <a:r>
                  <a:rPr lang="en-US" altLang="zh-CN" sz="2000" b="1" dirty="0">
                    <a:solidFill>
                      <a:srgbClr val="FFFFFF"/>
                    </a:solidFill>
                    <a:latin typeface="微软雅黑" panose="020B0503020204020204" charset="-122"/>
                    <a:ea typeface="微软雅黑" panose="020B0503020204020204" charset="-122"/>
                  </a:rPr>
                  <a:t>01</a:t>
                </a:r>
                <a:endParaRPr lang="zh-CN" altLang="en-US" sz="2000" b="1" dirty="0">
                  <a:solidFill>
                    <a:srgbClr val="FFFFFF"/>
                  </a:solidFill>
                  <a:latin typeface="微软雅黑" panose="020B0503020204020204" charset="-122"/>
                  <a:ea typeface="微软雅黑" panose="020B0503020204020204" charset="-122"/>
                </a:endParaRPr>
              </a:p>
            </p:txBody>
          </p:sp>
          <p:sp>
            <p:nvSpPr>
              <p:cNvPr id="27" name="Bullet1" descr="f7124fa0-8776-4b76-ae08-88701bf612c3"/>
              <p:cNvSpPr txBox="1"/>
              <p:nvPr/>
            </p:nvSpPr>
            <p:spPr bwMode="auto">
              <a:xfrm>
                <a:off x="6107222" y="4880336"/>
                <a:ext cx="2631585" cy="574230"/>
              </a:xfrm>
              <a:prstGeom prst="rect">
                <a:avLst/>
              </a:prstGeom>
              <a:noFill/>
              <a:ln w="9525">
                <a:noFill/>
                <a:miter lim="800000"/>
              </a:ln>
            </p:spPr>
            <p:txBody>
              <a:bodyPr wrap="square" lIns="91440" tIns="45720" rIns="91440" bIns="45720" anchor="ctr" anchorCtr="1">
                <a:normAutofit/>
                <a:scene3d>
                  <a:camera prst="orthographicFront"/>
                  <a:lightRig rig="threePt" dir="t"/>
                </a:scene3d>
                <a:sp3d>
                  <a:bevelT w="0" h="0"/>
                </a:sp3d>
              </a:bodyPr>
              <a:lstStyle/>
              <a:p>
                <a:pPr algn="ctr"/>
                <a:r>
                  <a:rPr lang="zh-CN" altLang="en-US" sz="2400" b="1" dirty="0">
                    <a:solidFill>
                      <a:schemeClr val="accent3"/>
                    </a:solidFill>
                    <a:latin typeface="微软雅黑" panose="020B0503020204020204" charset="-122"/>
                    <a:ea typeface="微软雅黑" panose="020B0503020204020204" charset="-122"/>
                  </a:rPr>
                  <a:t>明确选题依据</a:t>
                </a:r>
                <a:endParaRPr lang="en-US" sz="2400" dirty="0">
                  <a:solidFill>
                    <a:schemeClr val="accent3"/>
                  </a:solidFill>
                  <a:latin typeface="微软雅黑" panose="020B0503020204020204" charset="-122"/>
                  <a:ea typeface="微软雅黑" panose="020B0503020204020204" charset="-122"/>
                </a:endParaRPr>
              </a:p>
            </p:txBody>
          </p:sp>
        </p:grpSp>
        <p:grpSp>
          <p:nvGrpSpPr>
            <p:cNvPr id="5" name="组合 4" descr="f1e5afd4-7626-45c3-add9-8c2cfe0e5a09"/>
            <p:cNvGrpSpPr/>
            <p:nvPr/>
          </p:nvGrpSpPr>
          <p:grpSpPr>
            <a:xfrm>
              <a:off x="4780208" y="2350157"/>
              <a:ext cx="2631584" cy="3668987"/>
              <a:chOff x="799161" y="1785579"/>
              <a:chExt cx="2631584" cy="3668987"/>
            </a:xfrm>
          </p:grpSpPr>
          <p:grpSp>
            <p:nvGrpSpPr>
              <p:cNvPr id="16" name="组合 15" descr="a4202e23-e552-4fad-b395-ac7796174204"/>
              <p:cNvGrpSpPr/>
              <p:nvPr/>
            </p:nvGrpSpPr>
            <p:grpSpPr>
              <a:xfrm>
                <a:off x="998730" y="1785579"/>
                <a:ext cx="2232447" cy="2234520"/>
                <a:chOff x="1095376" y="1713898"/>
                <a:chExt cx="2277289" cy="2292562"/>
              </a:xfrm>
            </p:grpSpPr>
            <p:sp>
              <p:nvSpPr>
                <p:cNvPr id="20" name="任意多边形: 形状 31" descr="bd6b316c-294e-498d-9a69-f0e9f3b6342e"/>
                <p:cNvSpPr/>
                <p:nvPr/>
              </p:nvSpPr>
              <p:spPr bwMode="auto">
                <a:xfrm>
                  <a:off x="1095376" y="2261409"/>
                  <a:ext cx="1670884" cy="1745051"/>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sz="2000">
                    <a:latin typeface="微软雅黑" panose="020B0503020204020204" charset="-122"/>
                    <a:ea typeface="微软雅黑" panose="020B0503020204020204" charset="-122"/>
                  </a:endParaRPr>
                </a:p>
              </p:txBody>
            </p:sp>
            <p:sp>
              <p:nvSpPr>
                <p:cNvPr id="21" name="任意多边形: 形状 32" descr="48268c8a-4689-4dc0-95eb-b4fc31b71347"/>
                <p:cNvSpPr/>
                <p:nvPr/>
              </p:nvSpPr>
              <p:spPr bwMode="auto">
                <a:xfrm>
                  <a:off x="1712686" y="1729168"/>
                  <a:ext cx="1659979" cy="1707970"/>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sz="2000">
                    <a:latin typeface="微软雅黑" panose="020B0503020204020204" charset="-122"/>
                    <a:ea typeface="微软雅黑" panose="020B0503020204020204" charset="-122"/>
                  </a:endParaRPr>
                </a:p>
              </p:txBody>
            </p:sp>
            <p:sp>
              <p:nvSpPr>
                <p:cNvPr id="22" name="任意多边形: 形状 33" descr="f40e8fc9-5ca8-494c-961a-2287c2a85c42"/>
                <p:cNvSpPr/>
                <p:nvPr/>
              </p:nvSpPr>
              <p:spPr bwMode="auto">
                <a:xfrm>
                  <a:off x="2879689" y="3559290"/>
                  <a:ext cx="492976" cy="434082"/>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sz="2000">
                    <a:latin typeface="微软雅黑" panose="020B0503020204020204" charset="-122"/>
                    <a:ea typeface="微软雅黑" panose="020B0503020204020204" charset="-122"/>
                  </a:endParaRPr>
                </a:p>
              </p:txBody>
            </p:sp>
            <p:sp>
              <p:nvSpPr>
                <p:cNvPr id="23" name="任意多边形: 形状 34" descr="114256ee-e247-459f-9ff5-4684e233d649"/>
                <p:cNvSpPr/>
                <p:nvPr/>
              </p:nvSpPr>
              <p:spPr bwMode="auto">
                <a:xfrm>
                  <a:off x="1095376" y="1713898"/>
                  <a:ext cx="488614" cy="436263"/>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sz="2000">
                    <a:latin typeface="微软雅黑" panose="020B0503020204020204" charset="-122"/>
                    <a:ea typeface="微软雅黑" panose="020B0503020204020204" charset="-122"/>
                  </a:endParaRPr>
                </a:p>
              </p:txBody>
            </p:sp>
          </p:grpSp>
          <p:sp>
            <p:nvSpPr>
              <p:cNvPr id="17" name="Text2" descr="dc60c8e5-6d16-48b3-9599-332b44bf44fd"/>
              <p:cNvSpPr/>
              <p:nvPr/>
            </p:nvSpPr>
            <p:spPr>
              <a:xfrm>
                <a:off x="1094107" y="2386704"/>
                <a:ext cx="2041692" cy="1013454"/>
              </a:xfrm>
              <a:prstGeom prst="rect">
                <a:avLst/>
              </a:prstGeom>
              <a:ln w="12700">
                <a:miter lim="400000"/>
              </a:ln>
            </p:spPr>
            <p:txBody>
              <a:bodyPr wrap="square" lIns="91440" tIns="45720" rIns="91440" bIns="45720" anchor="t" anchorCtr="0">
                <a:normAutofit fontScale="92500" lnSpcReduction="20000"/>
              </a:bodyPr>
              <a:lstStyle/>
              <a:p>
                <a:pPr lvl="0" algn="ctr">
                  <a:lnSpc>
                    <a:spcPct val="120000"/>
                  </a:lnSpc>
                  <a:buSzPct val="25000"/>
                  <a:defRPr/>
                </a:pPr>
                <a:r>
                  <a:rPr lang="zh-CN" altLang="en-US" sz="2000" b="0" dirty="0">
                    <a:latin typeface="微软雅黑" panose="020B0503020204020204" charset="-122"/>
                    <a:ea typeface="微软雅黑" panose="020B0503020204020204" charset="-122"/>
                  </a:rPr>
                  <a:t>可从现实需要和存在问题等方面论述研究背景。</a:t>
                </a:r>
                <a:endParaRPr lang="en-US" sz="2000" b="0" dirty="0">
                  <a:latin typeface="微软雅黑" panose="020B0503020204020204" charset="-122"/>
                  <a:ea typeface="微软雅黑" panose="020B0503020204020204" charset="-122"/>
                </a:endParaRPr>
              </a:p>
            </p:txBody>
          </p:sp>
          <p:sp>
            <p:nvSpPr>
              <p:cNvPr id="18" name="Number2" descr="db465048-ef98-401b-8aae-0e84a2454dba"/>
              <p:cNvSpPr txBox="1"/>
              <p:nvPr/>
            </p:nvSpPr>
            <p:spPr>
              <a:xfrm>
                <a:off x="998730" y="4355176"/>
                <a:ext cx="2229236" cy="412064"/>
              </a:xfrm>
              <a:prstGeom prst="roundRect">
                <a:avLst/>
              </a:prstGeom>
              <a:solidFill>
                <a:schemeClr val="accent1"/>
              </a:solidFill>
            </p:spPr>
            <p:txBody>
              <a:bodyPr wrap="square" lIns="91440" tIns="45720" rIns="91440" bIns="45720" anchor="ctr" anchorCtr="0">
                <a:normAutofit lnSpcReduction="10000"/>
              </a:bodyPr>
              <a:lstStyle/>
              <a:p>
                <a:pPr algn="ctr"/>
                <a:r>
                  <a:rPr lang="en-US" altLang="zh-CN" sz="2000" b="1" dirty="0">
                    <a:solidFill>
                      <a:srgbClr val="FFFFFF"/>
                    </a:solidFill>
                    <a:latin typeface="微软雅黑" panose="020B0503020204020204" charset="-122"/>
                    <a:ea typeface="微软雅黑" panose="020B0503020204020204" charset="-122"/>
                  </a:rPr>
                  <a:t>02</a:t>
                </a:r>
                <a:endParaRPr lang="zh-CN" altLang="en-US" sz="2000" b="1" dirty="0">
                  <a:solidFill>
                    <a:srgbClr val="FFFFFF"/>
                  </a:solidFill>
                  <a:latin typeface="微软雅黑" panose="020B0503020204020204" charset="-122"/>
                  <a:ea typeface="微软雅黑" panose="020B0503020204020204" charset="-122"/>
                </a:endParaRPr>
              </a:p>
            </p:txBody>
          </p:sp>
          <p:sp>
            <p:nvSpPr>
              <p:cNvPr id="19" name="Bullet2" descr="97c0999f-80c8-4915-b88a-a170711e5dae"/>
              <p:cNvSpPr txBox="1"/>
              <p:nvPr/>
            </p:nvSpPr>
            <p:spPr bwMode="auto">
              <a:xfrm>
                <a:off x="799161" y="4880336"/>
                <a:ext cx="2631584" cy="574230"/>
              </a:xfrm>
              <a:prstGeom prst="rect">
                <a:avLst/>
              </a:prstGeom>
              <a:noFill/>
              <a:ln w="9525">
                <a:noFill/>
                <a:miter lim="800000"/>
              </a:ln>
            </p:spPr>
            <p:txBody>
              <a:bodyPr wrap="square" lIns="91440" tIns="45720" rIns="91440" bIns="45720" anchor="ctr" anchorCtr="1">
                <a:normAutofit/>
                <a:scene3d>
                  <a:camera prst="orthographicFront"/>
                  <a:lightRig rig="threePt" dir="t"/>
                </a:scene3d>
                <a:sp3d>
                  <a:bevelT w="0" h="0"/>
                </a:sp3d>
              </a:bodyPr>
              <a:lstStyle/>
              <a:p>
                <a:pPr algn="ctr"/>
                <a:r>
                  <a:rPr lang="zh-CN" altLang="en-US" sz="2400" b="1" dirty="0">
                    <a:solidFill>
                      <a:schemeClr val="accent3"/>
                    </a:solidFill>
                    <a:latin typeface="微软雅黑" panose="020B0503020204020204" charset="-122"/>
                    <a:ea typeface="微软雅黑" panose="020B0503020204020204" charset="-122"/>
                  </a:rPr>
                  <a:t>从多方面论述</a:t>
                </a:r>
                <a:endParaRPr lang="en-US" sz="2400" dirty="0">
                  <a:solidFill>
                    <a:schemeClr val="accent3"/>
                  </a:solidFill>
                  <a:latin typeface="微软雅黑" panose="020B0503020204020204" charset="-122"/>
                  <a:ea typeface="微软雅黑" panose="020B0503020204020204" charset="-122"/>
                </a:endParaRPr>
              </a:p>
            </p:txBody>
          </p:sp>
        </p:grpSp>
        <p:grpSp>
          <p:nvGrpSpPr>
            <p:cNvPr id="6" name="组合 5" descr="754eb732-3f9c-43e1-880b-b7e954ecebe3"/>
            <p:cNvGrpSpPr/>
            <p:nvPr/>
          </p:nvGrpSpPr>
          <p:grpSpPr>
            <a:xfrm>
              <a:off x="8024382" y="2350158"/>
              <a:ext cx="2631585" cy="3668986"/>
              <a:chOff x="8761254" y="1785580"/>
              <a:chExt cx="2631585" cy="3668986"/>
            </a:xfrm>
          </p:grpSpPr>
          <p:grpSp>
            <p:nvGrpSpPr>
              <p:cNvPr id="8" name="组合 7" descr="edab1440-1167-4cc9-8c30-70d78878a629"/>
              <p:cNvGrpSpPr/>
              <p:nvPr/>
            </p:nvGrpSpPr>
            <p:grpSpPr>
              <a:xfrm>
                <a:off x="8960823" y="1785580"/>
                <a:ext cx="2232447" cy="2234521"/>
                <a:chOff x="9013930" y="1843620"/>
                <a:chExt cx="2232447" cy="2234521"/>
              </a:xfrm>
            </p:grpSpPr>
            <p:sp>
              <p:nvSpPr>
                <p:cNvPr id="12" name="任意多边形: 形状 11" descr="6ded1610-211d-4fdb-8fd8-d9f2c49ba432"/>
                <p:cNvSpPr/>
                <p:nvPr/>
              </p:nvSpPr>
              <p:spPr bwMode="auto">
                <a:xfrm>
                  <a:off x="9013930" y="1843620"/>
                  <a:ext cx="1515245" cy="1635471"/>
                </a:xfrm>
                <a:custGeom>
                  <a:avLst/>
                  <a:gdLst>
                    <a:gd name="T0" fmla="*/ 24 w 516"/>
                    <a:gd name="T1" fmla="*/ 536 h 556"/>
                    <a:gd name="T2" fmla="*/ 24 w 516"/>
                    <a:gd name="T3" fmla="*/ 223 h 556"/>
                    <a:gd name="T4" fmla="*/ 222 w 516"/>
                    <a:gd name="T5" fmla="*/ 24 h 556"/>
                    <a:gd name="T6" fmla="*/ 516 w 516"/>
                    <a:gd name="T7" fmla="*/ 24 h 556"/>
                    <a:gd name="T8" fmla="*/ 516 w 516"/>
                    <a:gd name="T9" fmla="*/ 0 h 556"/>
                    <a:gd name="T10" fmla="*/ 222 w 516"/>
                    <a:gd name="T11" fmla="*/ 0 h 556"/>
                    <a:gd name="T12" fmla="*/ 0 w 516"/>
                    <a:gd name="T13" fmla="*/ 223 h 556"/>
                    <a:gd name="T14" fmla="*/ 0 w 516"/>
                    <a:gd name="T15" fmla="*/ 536 h 556"/>
                    <a:gd name="T16" fmla="*/ 0 w 516"/>
                    <a:gd name="T17" fmla="*/ 556 h 556"/>
                    <a:gd name="T18" fmla="*/ 25 w 516"/>
                    <a:gd name="T19" fmla="*/ 556 h 556"/>
                    <a:gd name="T20" fmla="*/ 24 w 516"/>
                    <a:gd name="T21" fmla="*/ 53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556">
                      <a:moveTo>
                        <a:pt x="24" y="536"/>
                      </a:moveTo>
                      <a:cubicBezTo>
                        <a:pt x="24" y="223"/>
                        <a:pt x="24" y="223"/>
                        <a:pt x="24" y="223"/>
                      </a:cubicBezTo>
                      <a:cubicBezTo>
                        <a:pt x="24" y="114"/>
                        <a:pt x="113" y="24"/>
                        <a:pt x="222" y="24"/>
                      </a:cubicBezTo>
                      <a:cubicBezTo>
                        <a:pt x="516" y="24"/>
                        <a:pt x="516" y="24"/>
                        <a:pt x="516" y="24"/>
                      </a:cubicBezTo>
                      <a:cubicBezTo>
                        <a:pt x="516" y="0"/>
                        <a:pt x="516" y="0"/>
                        <a:pt x="516" y="0"/>
                      </a:cubicBezTo>
                      <a:cubicBezTo>
                        <a:pt x="222" y="0"/>
                        <a:pt x="222" y="0"/>
                        <a:pt x="222" y="0"/>
                      </a:cubicBezTo>
                      <a:cubicBezTo>
                        <a:pt x="99" y="0"/>
                        <a:pt x="0" y="100"/>
                        <a:pt x="0" y="223"/>
                      </a:cubicBezTo>
                      <a:cubicBezTo>
                        <a:pt x="0" y="536"/>
                        <a:pt x="0" y="536"/>
                        <a:pt x="0" y="536"/>
                      </a:cubicBezTo>
                      <a:cubicBezTo>
                        <a:pt x="0" y="542"/>
                        <a:pt x="0" y="548"/>
                        <a:pt x="0" y="556"/>
                      </a:cubicBezTo>
                      <a:cubicBezTo>
                        <a:pt x="25" y="556"/>
                        <a:pt x="25" y="556"/>
                        <a:pt x="25" y="556"/>
                      </a:cubicBezTo>
                      <a:cubicBezTo>
                        <a:pt x="25" y="548"/>
                        <a:pt x="24" y="542"/>
                        <a:pt x="24" y="53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sz="2000">
                    <a:latin typeface="微软雅黑" panose="020B0503020204020204" charset="-122"/>
                    <a:ea typeface="微软雅黑" panose="020B0503020204020204" charset="-122"/>
                  </a:endParaRPr>
                </a:p>
              </p:txBody>
            </p:sp>
            <p:sp>
              <p:nvSpPr>
                <p:cNvPr id="13" name="任意多边形: 形状 12" descr="3affec0f-7c73-49a9-8b84-9918487c06b9"/>
                <p:cNvSpPr/>
                <p:nvPr/>
              </p:nvSpPr>
              <p:spPr bwMode="auto">
                <a:xfrm>
                  <a:off x="9753934" y="2444744"/>
                  <a:ext cx="1492443" cy="1633397"/>
                </a:xfrm>
                <a:custGeom>
                  <a:avLst/>
                  <a:gdLst>
                    <a:gd name="T0" fmla="*/ 484 w 508"/>
                    <a:gd name="T1" fmla="*/ 19 h 556"/>
                    <a:gd name="T2" fmla="*/ 484 w 508"/>
                    <a:gd name="T3" fmla="*/ 332 h 556"/>
                    <a:gd name="T4" fmla="*/ 284 w 508"/>
                    <a:gd name="T5" fmla="*/ 532 h 556"/>
                    <a:gd name="T6" fmla="*/ 0 w 508"/>
                    <a:gd name="T7" fmla="*/ 532 h 556"/>
                    <a:gd name="T8" fmla="*/ 0 w 508"/>
                    <a:gd name="T9" fmla="*/ 556 h 556"/>
                    <a:gd name="T10" fmla="*/ 284 w 508"/>
                    <a:gd name="T11" fmla="*/ 556 h 556"/>
                    <a:gd name="T12" fmla="*/ 508 w 508"/>
                    <a:gd name="T13" fmla="*/ 332 h 556"/>
                    <a:gd name="T14" fmla="*/ 508 w 508"/>
                    <a:gd name="T15" fmla="*/ 19 h 556"/>
                    <a:gd name="T16" fmla="*/ 506 w 508"/>
                    <a:gd name="T17" fmla="*/ 0 h 556"/>
                    <a:gd name="T18" fmla="*/ 481 w 508"/>
                    <a:gd name="T19" fmla="*/ 0 h 556"/>
                    <a:gd name="T20" fmla="*/ 484 w 508"/>
                    <a:gd name="T21" fmla="*/ 19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8" h="556">
                      <a:moveTo>
                        <a:pt x="484" y="19"/>
                      </a:moveTo>
                      <a:cubicBezTo>
                        <a:pt x="484" y="332"/>
                        <a:pt x="484" y="332"/>
                        <a:pt x="484" y="332"/>
                      </a:cubicBezTo>
                      <a:cubicBezTo>
                        <a:pt x="484" y="441"/>
                        <a:pt x="393" y="532"/>
                        <a:pt x="284" y="532"/>
                      </a:cubicBezTo>
                      <a:cubicBezTo>
                        <a:pt x="0" y="532"/>
                        <a:pt x="0" y="532"/>
                        <a:pt x="0" y="532"/>
                      </a:cubicBezTo>
                      <a:cubicBezTo>
                        <a:pt x="0" y="556"/>
                        <a:pt x="0" y="556"/>
                        <a:pt x="0" y="556"/>
                      </a:cubicBezTo>
                      <a:cubicBezTo>
                        <a:pt x="284" y="556"/>
                        <a:pt x="284" y="556"/>
                        <a:pt x="284" y="556"/>
                      </a:cubicBezTo>
                      <a:cubicBezTo>
                        <a:pt x="407" y="556"/>
                        <a:pt x="508" y="455"/>
                        <a:pt x="508" y="332"/>
                      </a:cubicBezTo>
                      <a:cubicBezTo>
                        <a:pt x="508" y="19"/>
                        <a:pt x="508" y="19"/>
                        <a:pt x="508" y="19"/>
                      </a:cubicBezTo>
                      <a:cubicBezTo>
                        <a:pt x="508" y="12"/>
                        <a:pt x="507" y="8"/>
                        <a:pt x="506" y="0"/>
                      </a:cubicBezTo>
                      <a:cubicBezTo>
                        <a:pt x="481" y="0"/>
                        <a:pt x="481" y="0"/>
                        <a:pt x="481" y="0"/>
                      </a:cubicBezTo>
                      <a:cubicBezTo>
                        <a:pt x="481" y="8"/>
                        <a:pt x="484" y="12"/>
                        <a:pt x="484" y="1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sz="2000">
                    <a:latin typeface="微软雅黑" panose="020B0503020204020204" charset="-122"/>
                    <a:ea typeface="微软雅黑" panose="020B0503020204020204" charset="-122"/>
                  </a:endParaRPr>
                </a:p>
              </p:txBody>
            </p:sp>
            <p:sp>
              <p:nvSpPr>
                <p:cNvPr id="14" name="任意多边形: 形状 13" descr="c35966c4-bfd5-48ad-a63c-ce3068b631ac"/>
                <p:cNvSpPr/>
                <p:nvPr/>
              </p:nvSpPr>
              <p:spPr bwMode="auto">
                <a:xfrm>
                  <a:off x="10626598" y="1843620"/>
                  <a:ext cx="619779" cy="470535"/>
                </a:xfrm>
                <a:custGeom>
                  <a:avLst/>
                  <a:gdLst>
                    <a:gd name="T0" fmla="*/ 98 w 211"/>
                    <a:gd name="T1" fmla="*/ 38 h 160"/>
                    <a:gd name="T2" fmla="*/ 62 w 211"/>
                    <a:gd name="T3" fmla="*/ 122 h 160"/>
                    <a:gd name="T4" fmla="*/ 9 w 211"/>
                    <a:gd name="T5" fmla="*/ 160 h 160"/>
                    <a:gd name="T6" fmla="*/ 0 w 211"/>
                    <a:gd name="T7" fmla="*/ 156 h 160"/>
                    <a:gd name="T8" fmla="*/ 12 w 211"/>
                    <a:gd name="T9" fmla="*/ 143 h 160"/>
                    <a:gd name="T10" fmla="*/ 26 w 211"/>
                    <a:gd name="T11" fmla="*/ 127 h 160"/>
                    <a:gd name="T12" fmla="*/ 49 w 211"/>
                    <a:gd name="T13" fmla="*/ 84 h 160"/>
                    <a:gd name="T14" fmla="*/ 34 w 211"/>
                    <a:gd name="T15" fmla="*/ 53 h 160"/>
                    <a:gd name="T16" fmla="*/ 19 w 211"/>
                    <a:gd name="T17" fmla="*/ 33 h 160"/>
                    <a:gd name="T18" fmla="*/ 51 w 211"/>
                    <a:gd name="T19" fmla="*/ 0 h 160"/>
                    <a:gd name="T20" fmla="*/ 83 w 211"/>
                    <a:gd name="T21" fmla="*/ 11 h 160"/>
                    <a:gd name="T22" fmla="*/ 98 w 211"/>
                    <a:gd name="T23" fmla="*/ 38 h 160"/>
                    <a:gd name="T24" fmla="*/ 211 w 211"/>
                    <a:gd name="T25" fmla="*/ 38 h 160"/>
                    <a:gd name="T26" fmla="*/ 175 w 211"/>
                    <a:gd name="T27" fmla="*/ 122 h 160"/>
                    <a:gd name="T28" fmla="*/ 127 w 211"/>
                    <a:gd name="T29" fmla="*/ 160 h 160"/>
                    <a:gd name="T30" fmla="*/ 114 w 211"/>
                    <a:gd name="T31" fmla="*/ 157 h 160"/>
                    <a:gd name="T32" fmla="*/ 138 w 211"/>
                    <a:gd name="T33" fmla="*/ 127 h 160"/>
                    <a:gd name="T34" fmla="*/ 162 w 211"/>
                    <a:gd name="T35" fmla="*/ 83 h 160"/>
                    <a:gd name="T36" fmla="*/ 147 w 211"/>
                    <a:gd name="T37" fmla="*/ 53 h 160"/>
                    <a:gd name="T38" fmla="*/ 132 w 211"/>
                    <a:gd name="T39" fmla="*/ 33 h 160"/>
                    <a:gd name="T40" fmla="*/ 165 w 211"/>
                    <a:gd name="T41" fmla="*/ 0 h 160"/>
                    <a:gd name="T42" fmla="*/ 197 w 211"/>
                    <a:gd name="T43" fmla="*/ 11 h 160"/>
                    <a:gd name="T44" fmla="*/ 211 w 211"/>
                    <a:gd name="T45"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160">
                      <a:moveTo>
                        <a:pt x="98" y="38"/>
                      </a:moveTo>
                      <a:cubicBezTo>
                        <a:pt x="98" y="69"/>
                        <a:pt x="86" y="97"/>
                        <a:pt x="62" y="122"/>
                      </a:cubicBezTo>
                      <a:cubicBezTo>
                        <a:pt x="38" y="147"/>
                        <a:pt x="20" y="160"/>
                        <a:pt x="9" y="160"/>
                      </a:cubicBezTo>
                      <a:cubicBezTo>
                        <a:pt x="3" y="160"/>
                        <a:pt x="0" y="158"/>
                        <a:pt x="0" y="156"/>
                      </a:cubicBezTo>
                      <a:cubicBezTo>
                        <a:pt x="3" y="153"/>
                        <a:pt x="7" y="148"/>
                        <a:pt x="12" y="143"/>
                      </a:cubicBezTo>
                      <a:cubicBezTo>
                        <a:pt x="16" y="138"/>
                        <a:pt x="21" y="132"/>
                        <a:pt x="26" y="127"/>
                      </a:cubicBezTo>
                      <a:cubicBezTo>
                        <a:pt x="41" y="110"/>
                        <a:pt x="49" y="96"/>
                        <a:pt x="49" y="84"/>
                      </a:cubicBezTo>
                      <a:cubicBezTo>
                        <a:pt x="49" y="73"/>
                        <a:pt x="44" y="62"/>
                        <a:pt x="34" y="53"/>
                      </a:cubicBezTo>
                      <a:cubicBezTo>
                        <a:pt x="24" y="44"/>
                        <a:pt x="19" y="38"/>
                        <a:pt x="19" y="33"/>
                      </a:cubicBezTo>
                      <a:cubicBezTo>
                        <a:pt x="19" y="11"/>
                        <a:pt x="30" y="0"/>
                        <a:pt x="51" y="0"/>
                      </a:cubicBezTo>
                      <a:cubicBezTo>
                        <a:pt x="62" y="0"/>
                        <a:pt x="73" y="4"/>
                        <a:pt x="83" y="11"/>
                      </a:cubicBezTo>
                      <a:cubicBezTo>
                        <a:pt x="93" y="18"/>
                        <a:pt x="98" y="27"/>
                        <a:pt x="98" y="38"/>
                      </a:cubicBezTo>
                      <a:close/>
                      <a:moveTo>
                        <a:pt x="211" y="38"/>
                      </a:moveTo>
                      <a:cubicBezTo>
                        <a:pt x="211" y="69"/>
                        <a:pt x="199" y="97"/>
                        <a:pt x="175" y="122"/>
                      </a:cubicBezTo>
                      <a:cubicBezTo>
                        <a:pt x="151" y="147"/>
                        <a:pt x="135" y="160"/>
                        <a:pt x="127" y="160"/>
                      </a:cubicBezTo>
                      <a:cubicBezTo>
                        <a:pt x="118" y="160"/>
                        <a:pt x="114" y="159"/>
                        <a:pt x="114" y="157"/>
                      </a:cubicBezTo>
                      <a:cubicBezTo>
                        <a:pt x="114" y="155"/>
                        <a:pt x="122" y="145"/>
                        <a:pt x="138" y="127"/>
                      </a:cubicBezTo>
                      <a:cubicBezTo>
                        <a:pt x="154" y="108"/>
                        <a:pt x="162" y="94"/>
                        <a:pt x="162" y="83"/>
                      </a:cubicBezTo>
                      <a:cubicBezTo>
                        <a:pt x="162" y="72"/>
                        <a:pt x="157" y="62"/>
                        <a:pt x="147" y="53"/>
                      </a:cubicBezTo>
                      <a:cubicBezTo>
                        <a:pt x="137" y="44"/>
                        <a:pt x="132" y="38"/>
                        <a:pt x="132" y="33"/>
                      </a:cubicBezTo>
                      <a:cubicBezTo>
                        <a:pt x="132" y="11"/>
                        <a:pt x="143" y="0"/>
                        <a:pt x="165" y="0"/>
                      </a:cubicBezTo>
                      <a:cubicBezTo>
                        <a:pt x="176" y="0"/>
                        <a:pt x="187" y="4"/>
                        <a:pt x="197" y="11"/>
                      </a:cubicBezTo>
                      <a:cubicBezTo>
                        <a:pt x="206" y="18"/>
                        <a:pt x="211" y="27"/>
                        <a:pt x="211"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sz="2000">
                    <a:latin typeface="微软雅黑" panose="020B0503020204020204" charset="-122"/>
                    <a:ea typeface="微软雅黑" panose="020B0503020204020204" charset="-122"/>
                  </a:endParaRPr>
                </a:p>
              </p:txBody>
            </p:sp>
            <p:sp>
              <p:nvSpPr>
                <p:cNvPr id="15" name="任意多边形: 形状 14" descr="487d0d4b-7adf-4519-b5ee-d957b682ecb6"/>
                <p:cNvSpPr/>
                <p:nvPr/>
              </p:nvSpPr>
              <p:spPr bwMode="auto">
                <a:xfrm>
                  <a:off x="9013930" y="3607606"/>
                  <a:ext cx="623925" cy="470535"/>
                </a:xfrm>
                <a:custGeom>
                  <a:avLst/>
                  <a:gdLst>
                    <a:gd name="T0" fmla="*/ 113 w 212"/>
                    <a:gd name="T1" fmla="*/ 122 h 160"/>
                    <a:gd name="T2" fmla="*/ 150 w 212"/>
                    <a:gd name="T3" fmla="*/ 38 h 160"/>
                    <a:gd name="T4" fmla="*/ 203 w 212"/>
                    <a:gd name="T5" fmla="*/ 0 h 160"/>
                    <a:gd name="T6" fmla="*/ 212 w 212"/>
                    <a:gd name="T7" fmla="*/ 4 h 160"/>
                    <a:gd name="T8" fmla="*/ 200 w 212"/>
                    <a:gd name="T9" fmla="*/ 17 h 160"/>
                    <a:gd name="T10" fmla="*/ 186 w 212"/>
                    <a:gd name="T11" fmla="*/ 33 h 160"/>
                    <a:gd name="T12" fmla="*/ 162 w 212"/>
                    <a:gd name="T13" fmla="*/ 76 h 160"/>
                    <a:gd name="T14" fmla="*/ 177 w 212"/>
                    <a:gd name="T15" fmla="*/ 107 h 160"/>
                    <a:gd name="T16" fmla="*/ 193 w 212"/>
                    <a:gd name="T17" fmla="*/ 127 h 160"/>
                    <a:gd name="T18" fmla="*/ 160 w 212"/>
                    <a:gd name="T19" fmla="*/ 160 h 160"/>
                    <a:gd name="T20" fmla="*/ 128 w 212"/>
                    <a:gd name="T21" fmla="*/ 149 h 160"/>
                    <a:gd name="T22" fmla="*/ 113 w 212"/>
                    <a:gd name="T23" fmla="*/ 122 h 160"/>
                    <a:gd name="T24" fmla="*/ 0 w 212"/>
                    <a:gd name="T25" fmla="*/ 122 h 160"/>
                    <a:gd name="T26" fmla="*/ 36 w 212"/>
                    <a:gd name="T27" fmla="*/ 38 h 160"/>
                    <a:gd name="T28" fmla="*/ 85 w 212"/>
                    <a:gd name="T29" fmla="*/ 0 h 160"/>
                    <a:gd name="T30" fmla="*/ 98 w 212"/>
                    <a:gd name="T31" fmla="*/ 3 h 160"/>
                    <a:gd name="T32" fmla="*/ 74 w 212"/>
                    <a:gd name="T33" fmla="*/ 33 h 160"/>
                    <a:gd name="T34" fmla="*/ 50 w 212"/>
                    <a:gd name="T35" fmla="*/ 77 h 160"/>
                    <a:gd name="T36" fmla="*/ 65 w 212"/>
                    <a:gd name="T37" fmla="*/ 107 h 160"/>
                    <a:gd name="T38" fmla="*/ 80 w 212"/>
                    <a:gd name="T39" fmla="*/ 127 h 160"/>
                    <a:gd name="T40" fmla="*/ 46 w 212"/>
                    <a:gd name="T41" fmla="*/ 160 h 160"/>
                    <a:gd name="T42" fmla="*/ 15 w 212"/>
                    <a:gd name="T43" fmla="*/ 149 h 160"/>
                    <a:gd name="T44" fmla="*/ 0 w 212"/>
                    <a:gd name="T45"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60">
                      <a:moveTo>
                        <a:pt x="113" y="122"/>
                      </a:moveTo>
                      <a:cubicBezTo>
                        <a:pt x="113" y="91"/>
                        <a:pt x="125" y="63"/>
                        <a:pt x="150" y="38"/>
                      </a:cubicBezTo>
                      <a:cubicBezTo>
                        <a:pt x="174" y="13"/>
                        <a:pt x="191" y="0"/>
                        <a:pt x="203" y="0"/>
                      </a:cubicBezTo>
                      <a:cubicBezTo>
                        <a:pt x="209" y="0"/>
                        <a:pt x="212" y="2"/>
                        <a:pt x="212" y="4"/>
                      </a:cubicBezTo>
                      <a:cubicBezTo>
                        <a:pt x="209" y="7"/>
                        <a:pt x="205" y="12"/>
                        <a:pt x="200" y="17"/>
                      </a:cubicBezTo>
                      <a:cubicBezTo>
                        <a:pt x="195" y="22"/>
                        <a:pt x="190" y="28"/>
                        <a:pt x="186" y="33"/>
                      </a:cubicBezTo>
                      <a:cubicBezTo>
                        <a:pt x="170" y="50"/>
                        <a:pt x="162" y="64"/>
                        <a:pt x="162" y="76"/>
                      </a:cubicBezTo>
                      <a:cubicBezTo>
                        <a:pt x="162" y="87"/>
                        <a:pt x="167" y="98"/>
                        <a:pt x="177" y="107"/>
                      </a:cubicBezTo>
                      <a:cubicBezTo>
                        <a:pt x="188" y="115"/>
                        <a:pt x="193" y="122"/>
                        <a:pt x="193" y="127"/>
                      </a:cubicBezTo>
                      <a:cubicBezTo>
                        <a:pt x="193" y="149"/>
                        <a:pt x="182" y="160"/>
                        <a:pt x="160" y="160"/>
                      </a:cubicBezTo>
                      <a:cubicBezTo>
                        <a:pt x="149" y="160"/>
                        <a:pt x="138" y="156"/>
                        <a:pt x="128" y="149"/>
                      </a:cubicBezTo>
                      <a:cubicBezTo>
                        <a:pt x="118" y="142"/>
                        <a:pt x="113" y="133"/>
                        <a:pt x="113" y="122"/>
                      </a:cubicBezTo>
                      <a:close/>
                      <a:moveTo>
                        <a:pt x="0" y="122"/>
                      </a:moveTo>
                      <a:cubicBezTo>
                        <a:pt x="0" y="91"/>
                        <a:pt x="12" y="63"/>
                        <a:pt x="36" y="38"/>
                      </a:cubicBezTo>
                      <a:cubicBezTo>
                        <a:pt x="60" y="13"/>
                        <a:pt x="76" y="0"/>
                        <a:pt x="85" y="0"/>
                      </a:cubicBezTo>
                      <a:cubicBezTo>
                        <a:pt x="93" y="0"/>
                        <a:pt x="98" y="1"/>
                        <a:pt x="98" y="3"/>
                      </a:cubicBezTo>
                      <a:cubicBezTo>
                        <a:pt x="98" y="5"/>
                        <a:pt x="90" y="15"/>
                        <a:pt x="74" y="33"/>
                      </a:cubicBezTo>
                      <a:cubicBezTo>
                        <a:pt x="58" y="52"/>
                        <a:pt x="50" y="66"/>
                        <a:pt x="50" y="77"/>
                      </a:cubicBezTo>
                      <a:cubicBezTo>
                        <a:pt x="50" y="88"/>
                        <a:pt x="55" y="98"/>
                        <a:pt x="65" y="107"/>
                      </a:cubicBezTo>
                      <a:cubicBezTo>
                        <a:pt x="75" y="115"/>
                        <a:pt x="80" y="122"/>
                        <a:pt x="80" y="127"/>
                      </a:cubicBezTo>
                      <a:cubicBezTo>
                        <a:pt x="80" y="149"/>
                        <a:pt x="69" y="160"/>
                        <a:pt x="46" y="160"/>
                      </a:cubicBezTo>
                      <a:cubicBezTo>
                        <a:pt x="35" y="160"/>
                        <a:pt x="25" y="156"/>
                        <a:pt x="15" y="149"/>
                      </a:cubicBezTo>
                      <a:cubicBezTo>
                        <a:pt x="5" y="142"/>
                        <a:pt x="0" y="133"/>
                        <a:pt x="0" y="12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sz="2000">
                    <a:latin typeface="微软雅黑" panose="020B0503020204020204" charset="-122"/>
                    <a:ea typeface="微软雅黑" panose="020B0503020204020204" charset="-122"/>
                  </a:endParaRPr>
                </a:p>
              </p:txBody>
            </p:sp>
          </p:grpSp>
          <p:sp>
            <p:nvSpPr>
              <p:cNvPr id="9" name="Text3" descr="77d362d7-158e-4398-8c37-baff2bb21c63"/>
              <p:cNvSpPr/>
              <p:nvPr/>
            </p:nvSpPr>
            <p:spPr>
              <a:xfrm>
                <a:off x="9056200" y="2386704"/>
                <a:ext cx="2041692" cy="1013454"/>
              </a:xfrm>
              <a:prstGeom prst="rect">
                <a:avLst/>
              </a:prstGeom>
              <a:ln w="12700">
                <a:miter lim="400000"/>
              </a:ln>
            </p:spPr>
            <p:txBody>
              <a:bodyPr wrap="square" lIns="91440" tIns="45720" rIns="91440" bIns="45720" anchor="t" anchorCtr="0">
                <a:noAutofit/>
              </a:bodyPr>
              <a:lstStyle/>
              <a:p>
                <a:pPr lvl="0" algn="ctr">
                  <a:lnSpc>
                    <a:spcPct val="120000"/>
                  </a:lnSpc>
                  <a:buSzPct val="25000"/>
                  <a:defRPr/>
                </a:pPr>
                <a:r>
                  <a:rPr lang="zh-CN" altLang="en-US" sz="2000" b="0" dirty="0">
                    <a:latin typeface="微软雅黑" panose="020B0503020204020204" charset="-122"/>
                    <a:ea typeface="微软雅黑" panose="020B0503020204020204" charset="-122"/>
                  </a:rPr>
                  <a:t>研究背景论述要言简意赅，切中要害。</a:t>
                </a:r>
                <a:endParaRPr lang="en-US" sz="2000" b="0" dirty="0">
                  <a:latin typeface="微软雅黑" panose="020B0503020204020204" charset="-122"/>
                  <a:ea typeface="微软雅黑" panose="020B0503020204020204" charset="-122"/>
                </a:endParaRPr>
              </a:p>
            </p:txBody>
          </p:sp>
          <p:sp>
            <p:nvSpPr>
              <p:cNvPr id="10" name="Number3" descr="3ee7e134-7d40-4140-b63c-8f30d8d4579b"/>
              <p:cNvSpPr txBox="1"/>
              <p:nvPr/>
            </p:nvSpPr>
            <p:spPr>
              <a:xfrm>
                <a:off x="8960823" y="4355176"/>
                <a:ext cx="2229236" cy="412064"/>
              </a:xfrm>
              <a:prstGeom prst="roundRect">
                <a:avLst/>
              </a:prstGeom>
              <a:solidFill>
                <a:schemeClr val="accent4"/>
              </a:solidFill>
            </p:spPr>
            <p:txBody>
              <a:bodyPr wrap="square" lIns="91440" tIns="45720" rIns="91440" bIns="45720" anchor="ctr" anchorCtr="0">
                <a:normAutofit lnSpcReduction="10000"/>
              </a:bodyPr>
              <a:lstStyle/>
              <a:p>
                <a:pPr algn="ctr"/>
                <a:r>
                  <a:rPr lang="en-US" altLang="zh-CN" sz="2000" b="1" dirty="0">
                    <a:solidFill>
                      <a:srgbClr val="FFFFFF"/>
                    </a:solidFill>
                    <a:latin typeface="微软雅黑" panose="020B0503020204020204" charset="-122"/>
                    <a:ea typeface="微软雅黑" panose="020B0503020204020204" charset="-122"/>
                  </a:rPr>
                  <a:t>03</a:t>
                </a:r>
                <a:endParaRPr lang="zh-CN" altLang="en-US" sz="2000" b="1" dirty="0">
                  <a:solidFill>
                    <a:srgbClr val="FFFFFF"/>
                  </a:solidFill>
                  <a:latin typeface="微软雅黑" panose="020B0503020204020204" charset="-122"/>
                  <a:ea typeface="微软雅黑" panose="020B0503020204020204" charset="-122"/>
                </a:endParaRPr>
              </a:p>
            </p:txBody>
          </p:sp>
          <p:sp>
            <p:nvSpPr>
              <p:cNvPr id="11" name="Bullet3" descr="90c8899e-9c39-403f-9e68-c74a31ca3fba"/>
              <p:cNvSpPr txBox="1"/>
              <p:nvPr/>
            </p:nvSpPr>
            <p:spPr bwMode="auto">
              <a:xfrm>
                <a:off x="8761254" y="4880336"/>
                <a:ext cx="2631585" cy="574230"/>
              </a:xfrm>
              <a:prstGeom prst="rect">
                <a:avLst/>
              </a:prstGeom>
              <a:noFill/>
              <a:ln w="9525">
                <a:noFill/>
                <a:miter lim="800000"/>
              </a:ln>
            </p:spPr>
            <p:txBody>
              <a:bodyPr wrap="square" lIns="91440" tIns="45720" rIns="91440" bIns="45720" anchor="ctr" anchorCtr="1">
                <a:normAutofit/>
                <a:scene3d>
                  <a:camera prst="orthographicFront"/>
                  <a:lightRig rig="threePt" dir="t"/>
                </a:scene3d>
                <a:sp3d>
                  <a:bevelT w="0" h="0"/>
                </a:sp3d>
              </a:bodyPr>
              <a:lstStyle/>
              <a:p>
                <a:pPr algn="ctr"/>
                <a:r>
                  <a:rPr lang="zh-CN" altLang="en-US" sz="2400" b="1" dirty="0">
                    <a:solidFill>
                      <a:schemeClr val="accent3"/>
                    </a:solidFill>
                    <a:latin typeface="微软雅黑" panose="020B0503020204020204" charset="-122"/>
                    <a:ea typeface="微软雅黑" panose="020B0503020204020204" charset="-122"/>
                  </a:rPr>
                  <a:t>避免冗长空洞</a:t>
                </a:r>
                <a:endParaRPr lang="en-US" sz="2400" dirty="0">
                  <a:solidFill>
                    <a:schemeClr val="accent3"/>
                  </a:solidFill>
                  <a:latin typeface="微软雅黑" panose="020B0503020204020204" charset="-122"/>
                  <a:ea typeface="微软雅黑" panose="020B0503020204020204" charset="-122"/>
                </a:endParaRPr>
              </a:p>
            </p:txBody>
          </p:sp>
        </p:grpSp>
      </p:grpSp>
      <p:sp>
        <p:nvSpPr>
          <p:cNvPr id="32" name="矩形 31"/>
          <p:cNvSpPr/>
          <p:nvPr/>
        </p:nvSpPr>
        <p:spPr>
          <a:xfrm>
            <a:off x="910142" y="971761"/>
            <a:ext cx="6011902" cy="738664"/>
          </a:xfrm>
          <a:prstGeom prst="rect">
            <a:avLst/>
          </a:prstGeom>
        </p:spPr>
        <p:txBody>
          <a:bodyPr wrap="none">
            <a:spAutoFit/>
          </a:bodyPr>
          <a:lstStyle/>
          <a:p>
            <a:pPr algn="just">
              <a:lnSpc>
                <a:spcPct val="150000"/>
              </a:lnSpc>
              <a:spcAft>
                <a:spcPts val="0"/>
              </a:spcAft>
            </a:pPr>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二、</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课题</a:t>
            </a:r>
            <a:r>
              <a:rPr lang="zh-CN" altLang="zh-CN" sz="2800" kern="0" spc="40" dirty="0">
                <a:solidFill>
                  <a:schemeClr val="accent3"/>
                </a:solidFill>
                <a:latin typeface="微软雅黑" panose="020B0503020204020204" charset="-122"/>
                <a:ea typeface="微软雅黑" panose="020B0503020204020204" charset="-122"/>
                <a:cs typeface="宋体" panose="02010600030101010101" pitchFamily="2" charset="-122"/>
              </a:rPr>
              <a:t>的研究背景，即选题依据。</a:t>
            </a:r>
            <a:endParaRPr lang="en-US" altLang="zh-CN" sz="2800" kern="0" spc="40" dirty="0">
              <a:solidFill>
                <a:schemeClr val="accent3"/>
              </a:solidFill>
              <a:latin typeface="微软雅黑" panose="020B0503020204020204" charset="-122"/>
              <a:ea typeface="微软雅黑" panose="020B0503020204020204" charset="-122"/>
              <a:cs typeface="宋体" panose="02010600030101010101" pitchFamily="2" charset="-122"/>
            </a:endParaRPr>
          </a:p>
        </p:txBody>
      </p:sp>
      <p:sp>
        <p:nvSpPr>
          <p:cNvPr id="33" name="矩形 32"/>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4" name="矩形 3"/>
          <p:cNvSpPr/>
          <p:nvPr/>
        </p:nvSpPr>
        <p:spPr>
          <a:xfrm>
            <a:off x="767408" y="1052736"/>
            <a:ext cx="5816977" cy="461665"/>
          </a:xfrm>
          <a:prstGeom prst="rect">
            <a:avLst/>
          </a:prstGeom>
        </p:spPr>
        <p:txBody>
          <a:bodyPr wrap="none">
            <a:spAutoFit/>
          </a:bodyPr>
          <a:lstStyle/>
          <a:p>
            <a:r>
              <a:rPr lang="zh-CN" altLang="en-US"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三、</a:t>
            </a:r>
            <a:r>
              <a:rPr lang="zh-CN" altLang="zh-CN" sz="24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国内外</a:t>
            </a:r>
            <a:r>
              <a:rPr lang="zh-CN" altLang="zh-CN" sz="2400" kern="0" spc="40" dirty="0">
                <a:solidFill>
                  <a:schemeClr val="accent3"/>
                </a:solidFill>
                <a:latin typeface="微软雅黑" panose="020B0503020204020204" charset="-122"/>
                <a:ea typeface="微软雅黑" panose="020B0503020204020204" charset="-122"/>
                <a:cs typeface="宋体" panose="02010600030101010101" pitchFamily="2" charset="-122"/>
              </a:rPr>
              <a:t>研究现状述评，即文献综述。</a:t>
            </a:r>
            <a:endParaRPr lang="zh-CN" altLang="en-US" sz="2400" dirty="0">
              <a:solidFill>
                <a:schemeClr val="accent3"/>
              </a:solidFill>
              <a:latin typeface="微软雅黑" panose="020B0503020204020204" charset="-122"/>
              <a:ea typeface="微软雅黑" panose="020B0503020204020204" charset="-122"/>
            </a:endParaRPr>
          </a:p>
        </p:txBody>
      </p:sp>
      <p:sp>
        <p:nvSpPr>
          <p:cNvPr id="5" name="矩形 4"/>
          <p:cNvSpPr/>
          <p:nvPr/>
        </p:nvSpPr>
        <p:spPr>
          <a:xfrm>
            <a:off x="780322" y="1649710"/>
            <a:ext cx="10788285" cy="966547"/>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zh-CN" altLang="en-US"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写</a:t>
            </a:r>
            <a:r>
              <a:rPr lang="zh-CN"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文献综述目的是</a:t>
            </a:r>
            <a:r>
              <a:rPr lang="zh-CN" altLang="en-US" sz="2000" kern="0" spc="40" dirty="0" smtClean="0">
                <a:solidFill>
                  <a:srgbClr val="FF0000"/>
                </a:solidFill>
                <a:latin typeface="Calibri" panose="020F0502020204030204" pitchFamily="34" charset="0"/>
                <a:ea typeface="微软雅黑" panose="020B0503020204020204" charset="-122"/>
                <a:cs typeface="宋体" panose="02010600030101010101" pitchFamily="2" charset="-122"/>
              </a:rPr>
              <a:t>高度</a:t>
            </a:r>
            <a:r>
              <a:rPr lang="zh-CN" altLang="zh-CN" sz="2000" kern="0" spc="40" dirty="0" smtClean="0">
                <a:solidFill>
                  <a:srgbClr val="FF0000"/>
                </a:solidFill>
                <a:latin typeface="Calibri" panose="020F0502020204030204" pitchFamily="34" charset="0"/>
                <a:ea typeface="微软雅黑" panose="020B0503020204020204" charset="-122"/>
                <a:cs typeface="宋体" panose="02010600030101010101" pitchFamily="2" charset="-122"/>
              </a:rPr>
              <a:t>概括</a:t>
            </a:r>
            <a:r>
              <a:rPr lang="zh-CN" altLang="zh-CN" sz="2000" kern="0" spc="40" dirty="0">
                <a:solidFill>
                  <a:srgbClr val="FF0000"/>
                </a:solidFill>
                <a:latin typeface="Calibri" panose="020F0502020204030204" pitchFamily="34" charset="0"/>
                <a:ea typeface="微软雅黑" panose="020B0503020204020204" charset="-122"/>
                <a:cs typeface="宋体" panose="02010600030101010101" pitchFamily="2" charset="-122"/>
              </a:rPr>
              <a:t>总结前人的研究思路、主要研究成果</a:t>
            </a: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a:t>
            </a:r>
            <a:r>
              <a:rPr lang="zh-CN" altLang="zh-CN" sz="2000" kern="0" spc="40" dirty="0">
                <a:solidFill>
                  <a:srgbClr val="FF0000"/>
                </a:solidFill>
                <a:latin typeface="Calibri" panose="020F0502020204030204" pitchFamily="34" charset="0"/>
                <a:ea typeface="微软雅黑" panose="020B0503020204020204" charset="-122"/>
                <a:cs typeface="宋体" panose="02010600030101010101" pitchFamily="2" charset="-122"/>
              </a:rPr>
              <a:t>在前人研究存在的争议、不足和问题中寻找本课题的切入点。</a:t>
            </a:r>
            <a:endParaRPr lang="en-US" altLang="zh-CN" sz="2000" kern="0" spc="40" dirty="0">
              <a:solidFill>
                <a:srgbClr val="FF0000"/>
              </a:solidFill>
              <a:latin typeface="Calibri" panose="020F0502020204030204" pitchFamily="34" charset="0"/>
              <a:ea typeface="微软雅黑" panose="020B0503020204020204" charset="-122"/>
              <a:cs typeface="宋体" panose="02010600030101010101" pitchFamily="2" charset="-122"/>
            </a:endParaRPr>
          </a:p>
        </p:txBody>
      </p:sp>
      <p:sp>
        <p:nvSpPr>
          <p:cNvPr id="6" name="矩形 5"/>
          <p:cNvSpPr/>
          <p:nvPr/>
        </p:nvSpPr>
        <p:spPr>
          <a:xfrm>
            <a:off x="767408" y="2643984"/>
            <a:ext cx="6024726" cy="504882"/>
          </a:xfrm>
          <a:prstGeom prst="rect">
            <a:avLst/>
          </a:prstGeom>
        </p:spPr>
        <p:txBody>
          <a:bodyPr wrap="none">
            <a:spAutoFit/>
          </a:bodyPr>
          <a:lstStyle/>
          <a:p>
            <a:pPr marL="342900" indent="-342900" algn="just">
              <a:lnSpc>
                <a:spcPct val="150000"/>
              </a:lnSpc>
              <a:spcAft>
                <a:spcPts val="0"/>
              </a:spcAft>
              <a:buFont typeface="Wingdings" panose="05000000000000000000" pitchFamily="2" charset="2"/>
              <a:buChar char="Ø"/>
            </a:pPr>
            <a:r>
              <a:rPr lang="zh-CN" altLang="zh-CN" sz="2000" kern="0" spc="40" dirty="0">
                <a:solidFill>
                  <a:schemeClr val="accent3"/>
                </a:solidFill>
                <a:latin typeface="Calibri" panose="020F0502020204030204" pitchFamily="34" charset="0"/>
                <a:ea typeface="微软雅黑" panose="020B0503020204020204" charset="-122"/>
                <a:cs typeface="宋体" panose="02010600030101010101" pitchFamily="2" charset="-122"/>
              </a:rPr>
              <a:t>文献综述的撰写可以采用时间线索和主题线索。</a:t>
            </a:r>
            <a:endParaRPr lang="en-US" altLang="zh-CN" sz="2000" kern="0" spc="40" dirty="0">
              <a:solidFill>
                <a:schemeClr val="accent3"/>
              </a:solidFill>
              <a:latin typeface="Calibri" panose="020F0502020204030204" pitchFamily="34" charset="0"/>
              <a:ea typeface="微软雅黑" panose="020B0503020204020204" charset="-122"/>
              <a:cs typeface="宋体" panose="02010600030101010101" pitchFamily="2" charset="-122"/>
            </a:endParaRPr>
          </a:p>
        </p:txBody>
      </p:sp>
      <p:sp>
        <p:nvSpPr>
          <p:cNvPr id="7" name="矩形 6"/>
          <p:cNvSpPr/>
          <p:nvPr/>
        </p:nvSpPr>
        <p:spPr>
          <a:xfrm>
            <a:off x="767408" y="3173675"/>
            <a:ext cx="10698904" cy="1107996"/>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文献述评中的所谓</a:t>
            </a:r>
            <a:r>
              <a:rPr lang="zh-CN" altLang="zh-CN" sz="2400" kern="0" spc="40" dirty="0">
                <a:solidFill>
                  <a:srgbClr val="FF0000"/>
                </a:solidFill>
                <a:effectLst>
                  <a:outerShdw blurRad="38100" dist="38100" dir="2700000" algn="tl">
                    <a:srgbClr val="000000">
                      <a:alpha val="43137"/>
                    </a:srgbClr>
                  </a:outerShdw>
                </a:effectLst>
                <a:latin typeface="Calibri" panose="020F0502020204030204" pitchFamily="34" charset="0"/>
                <a:ea typeface="微软雅黑" panose="020B0503020204020204" charset="-122"/>
                <a:cs typeface="宋体" panose="02010600030101010101" pitchFamily="2" charset="-122"/>
              </a:rPr>
              <a:t>“述”</a:t>
            </a: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，是指系统梳理回顾前人相关研究，指出研究了哪些内容，有哪些一致的结论，又有哪些争议</a:t>
            </a:r>
            <a:r>
              <a:rPr lang="zh-CN" altLang="en-US"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a:t>
            </a:r>
            <a:endParaRPr lang="en-US"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endParaRPr>
          </a:p>
        </p:txBody>
      </p:sp>
      <p:sp>
        <p:nvSpPr>
          <p:cNvPr id="8" name="矩形 7"/>
          <p:cNvSpPr/>
          <p:nvPr/>
        </p:nvSpPr>
        <p:spPr>
          <a:xfrm>
            <a:off x="767408" y="4221088"/>
            <a:ext cx="10698904" cy="1107996"/>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文献述评中的所谓</a:t>
            </a:r>
            <a:r>
              <a:rPr lang="zh-CN" altLang="zh-CN" sz="2400" kern="0" spc="40" dirty="0">
                <a:solidFill>
                  <a:srgbClr val="FF0000"/>
                </a:solidFill>
                <a:effectLst>
                  <a:outerShdw blurRad="38100" dist="38100" dir="2700000" algn="tl">
                    <a:srgbClr val="000000">
                      <a:alpha val="43137"/>
                    </a:srgbClr>
                  </a:outerShdw>
                </a:effectLst>
                <a:latin typeface="Calibri" panose="020F0502020204030204" pitchFamily="34" charset="0"/>
                <a:ea typeface="微软雅黑" panose="020B0503020204020204" charset="-122"/>
                <a:cs typeface="宋体" panose="02010600030101010101" pitchFamily="2" charset="-122"/>
              </a:rPr>
              <a:t>“评”</a:t>
            </a: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就是对前人研究成果进行评价，哪些可以借鉴？哪些存在问题和不足？今后的研究方向是什么？</a:t>
            </a:r>
            <a:endParaRPr lang="zh-CN" altLang="zh-CN" sz="2000" b="0" kern="100" dirty="0">
              <a:latin typeface="Calibri" panose="020F0502020204030204" pitchFamily="34" charset="0"/>
              <a:cs typeface="Times New Roman" panose="02020603050405020304" pitchFamily="18" charset="0"/>
            </a:endParaRPr>
          </a:p>
        </p:txBody>
      </p:sp>
      <p:sp>
        <p:nvSpPr>
          <p:cNvPr id="9" name="矩形 8"/>
          <p:cNvSpPr/>
          <p:nvPr/>
        </p:nvSpPr>
        <p:spPr>
          <a:xfrm>
            <a:off x="0" y="5553948"/>
            <a:ext cx="12192000" cy="792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kern="0" spc="40" dirty="0">
                <a:solidFill>
                  <a:schemeClr val="bg1"/>
                </a:solidFill>
                <a:latin typeface="微软雅黑" panose="020B0503020204020204" charset="-122"/>
                <a:ea typeface="微软雅黑" panose="020B0503020204020204" charset="-122"/>
                <a:cs typeface="宋体" panose="02010600030101010101" pitchFamily="2" charset="-122"/>
              </a:rPr>
              <a:t>避免</a:t>
            </a:r>
            <a:r>
              <a:rPr lang="zh-CN" altLang="zh-CN" sz="2400" kern="0" spc="40" dirty="0">
                <a:solidFill>
                  <a:schemeClr val="bg1"/>
                </a:solidFill>
                <a:latin typeface="微软雅黑" panose="020B0503020204020204" charset="-122"/>
                <a:ea typeface="微软雅黑" panose="020B0503020204020204" charset="-122"/>
                <a:cs typeface="宋体" panose="02010600030101010101" pitchFamily="2" charset="-122"/>
              </a:rPr>
              <a:t>简单罗列文献</a:t>
            </a:r>
            <a:r>
              <a:rPr lang="zh-CN" altLang="en-US" sz="2400" kern="0" spc="40" dirty="0">
                <a:solidFill>
                  <a:schemeClr val="bg1"/>
                </a:solidFill>
                <a:latin typeface="微软雅黑" panose="020B0503020204020204" charset="-122"/>
                <a:ea typeface="微软雅黑" panose="020B0503020204020204" charset="-122"/>
                <a:cs typeface="宋体" panose="02010600030101010101" pitchFamily="2" charset="-122"/>
              </a:rPr>
              <a:t>，要</a:t>
            </a:r>
            <a:r>
              <a:rPr lang="zh-CN" altLang="zh-CN" sz="2400" kern="0" spc="40" dirty="0">
                <a:solidFill>
                  <a:schemeClr val="bg1"/>
                </a:solidFill>
                <a:latin typeface="微软雅黑" panose="020B0503020204020204" charset="-122"/>
                <a:ea typeface="微软雅黑" panose="020B0503020204020204" charset="-122"/>
                <a:cs typeface="宋体" panose="02010600030101010101" pitchFamily="2" charset="-122"/>
              </a:rPr>
              <a:t>全面准确深入和简明扼要的清理与总结</a:t>
            </a:r>
            <a:r>
              <a:rPr lang="zh-CN" altLang="en-US" sz="2400" kern="0" spc="40" dirty="0">
                <a:solidFill>
                  <a:schemeClr val="bg1"/>
                </a:solidFill>
                <a:latin typeface="微软雅黑" panose="020B0503020204020204" charset="-122"/>
                <a:ea typeface="微软雅黑" panose="020B0503020204020204" charset="-122"/>
                <a:cs typeface="宋体" panose="02010600030101010101" pitchFamily="2" charset="-122"/>
              </a:rPr>
              <a:t>，要</a:t>
            </a:r>
            <a:r>
              <a:rPr lang="zh-CN" altLang="zh-CN" sz="2400" kern="0" spc="40" dirty="0">
                <a:solidFill>
                  <a:schemeClr val="bg1"/>
                </a:solidFill>
                <a:latin typeface="微软雅黑" panose="020B0503020204020204" charset="-122"/>
                <a:ea typeface="微软雅黑" panose="020B0503020204020204" charset="-122"/>
                <a:cs typeface="宋体" panose="02010600030101010101" pitchFamily="2" charset="-122"/>
              </a:rPr>
              <a:t>体现其研究的</a:t>
            </a:r>
            <a:r>
              <a:rPr lang="zh-CN" altLang="zh-CN" sz="2400" kern="0" spc="40" dirty="0" smtClean="0">
                <a:solidFill>
                  <a:schemeClr val="bg1"/>
                </a:solidFill>
                <a:latin typeface="微软雅黑" panose="020B0503020204020204" charset="-122"/>
                <a:ea typeface="微软雅黑" panose="020B0503020204020204" charset="-122"/>
                <a:cs typeface="宋体" panose="02010600030101010101" pitchFamily="2" charset="-122"/>
              </a:rPr>
              <a:t>重要性</a:t>
            </a:r>
            <a:endParaRPr lang="zh-CN" alt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4" name="矩形 3"/>
          <p:cNvSpPr/>
          <p:nvPr/>
        </p:nvSpPr>
        <p:spPr>
          <a:xfrm>
            <a:off x="829678" y="1179885"/>
            <a:ext cx="4555093" cy="523220"/>
          </a:xfrm>
          <a:prstGeom prst="rect">
            <a:avLst/>
          </a:prstGeom>
        </p:spPr>
        <p:txBody>
          <a:bodyPr wrap="none">
            <a:spAutoFit/>
          </a:bodyPr>
          <a:lstStyle/>
          <a:p>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四、</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课题</a:t>
            </a:r>
            <a:r>
              <a:rPr lang="zh-CN" altLang="zh-CN" sz="2800" kern="0" spc="40" dirty="0">
                <a:solidFill>
                  <a:schemeClr val="accent3"/>
                </a:solidFill>
                <a:latin typeface="微软雅黑" panose="020B0503020204020204" charset="-122"/>
                <a:ea typeface="微软雅黑" panose="020B0503020204020204" charset="-122"/>
                <a:cs typeface="宋体" panose="02010600030101010101" pitchFamily="2" charset="-122"/>
              </a:rPr>
              <a:t>的研究目的与</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目标</a:t>
            </a:r>
            <a:endParaRPr lang="zh-CN" altLang="en-US" sz="2800" dirty="0">
              <a:solidFill>
                <a:schemeClr val="accent3"/>
              </a:solidFill>
              <a:latin typeface="微软雅黑" panose="020B0503020204020204" charset="-122"/>
              <a:ea typeface="微软雅黑" panose="020B0503020204020204" charset="-122"/>
            </a:endParaRPr>
          </a:p>
        </p:txBody>
      </p:sp>
      <p:sp>
        <p:nvSpPr>
          <p:cNvPr id="6" name="矩形 5"/>
          <p:cNvSpPr/>
          <p:nvPr/>
        </p:nvSpPr>
        <p:spPr>
          <a:xfrm>
            <a:off x="829678" y="1916832"/>
            <a:ext cx="10450898" cy="2308324"/>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zh-CN" altLang="zh-CN" sz="2400" kern="0" spc="40" dirty="0">
                <a:solidFill>
                  <a:srgbClr val="FF0000"/>
                </a:solidFill>
                <a:effectLst>
                  <a:outerShdw blurRad="38100" dist="38100" dir="2700000" algn="tl">
                    <a:srgbClr val="000000">
                      <a:alpha val="43137"/>
                    </a:srgbClr>
                  </a:outerShdw>
                </a:effectLst>
                <a:latin typeface="Calibri" panose="020F0502020204030204" pitchFamily="34" charset="0"/>
                <a:ea typeface="微软雅黑" panose="020B0503020204020204" charset="-122"/>
                <a:cs typeface="宋体" panose="02010600030101010101" pitchFamily="2" charset="-122"/>
              </a:rPr>
              <a:t>研究目的的表述方式通常为</a:t>
            </a:r>
            <a:r>
              <a:rPr lang="zh-CN" altLang="zh-CN" sz="2400" b="0" kern="0" spc="40" dirty="0">
                <a:solidFill>
                  <a:srgbClr val="222222"/>
                </a:solidFill>
                <a:latin typeface="Calibri" panose="020F0502020204030204" pitchFamily="34" charset="0"/>
                <a:ea typeface="微软雅黑" panose="020B0503020204020204" charset="-122"/>
                <a:cs typeface="宋体" panose="02010600030101010101" pitchFamily="2" charset="-122"/>
              </a:rPr>
              <a:t>“本研究拟采用××方法，旨在发现（或揭示）××规律，解决（或探讨）××问题”。然而研究目的这样表述比较笼统、概括和抽象，需要将其转化为更具操作性的研究目标，</a:t>
            </a:r>
            <a:r>
              <a:rPr lang="zh-CN" altLang="zh-CN" sz="2400" kern="0" spc="40" dirty="0">
                <a:solidFill>
                  <a:srgbClr val="FF0000"/>
                </a:solidFill>
                <a:latin typeface="Calibri" panose="020F0502020204030204" pitchFamily="34" charset="0"/>
                <a:ea typeface="微软雅黑" panose="020B0503020204020204" charset="-122"/>
                <a:cs typeface="宋体" panose="02010600030101010101" pitchFamily="2" charset="-122"/>
              </a:rPr>
              <a:t>即要具体解决哪些问题</a:t>
            </a:r>
            <a:r>
              <a:rPr lang="zh-CN" altLang="zh-CN" sz="2400" b="0" kern="0" spc="40" dirty="0">
                <a:solidFill>
                  <a:srgbClr val="222222"/>
                </a:solidFill>
                <a:latin typeface="Calibri" panose="020F0502020204030204" pitchFamily="34" charset="0"/>
                <a:ea typeface="微软雅黑" panose="020B0503020204020204" charset="-122"/>
                <a:cs typeface="宋体" panose="02010600030101010101" pitchFamily="2" charset="-122"/>
              </a:rPr>
              <a:t>。</a:t>
            </a:r>
            <a:endParaRPr lang="en-US" altLang="zh-CN" sz="2400" b="0" kern="0" spc="40" dirty="0">
              <a:solidFill>
                <a:srgbClr val="222222"/>
              </a:solidFill>
              <a:latin typeface="Calibri" panose="020F0502020204030204" pitchFamily="34" charset="0"/>
              <a:ea typeface="微软雅黑" panose="020B050302020402020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31504" y="2855902"/>
            <a:ext cx="8712968" cy="1938992"/>
          </a:xfrm>
          <a:prstGeom prst="rect">
            <a:avLst/>
          </a:prstGeom>
        </p:spPr>
        <p:txBody>
          <a:bodyPr wrap="square">
            <a:spAutoFit/>
          </a:bodyPr>
          <a:lstStyle/>
          <a:p>
            <a:pPr indent="304800" algn="just">
              <a:lnSpc>
                <a:spcPct val="150000"/>
              </a:lnSpc>
              <a:spcAft>
                <a:spcPts val="0"/>
              </a:spcAft>
            </a:pPr>
            <a:r>
              <a:rPr lang="en-US" altLang="zh-CN" sz="2000" b="0" kern="100" dirty="0" smtClean="0">
                <a:latin typeface="微软雅黑" panose="020B0503020204020204" charset="-122"/>
                <a:ea typeface="微软雅黑" panose="020B0503020204020204" charset="-122"/>
              </a:rPr>
              <a:t>1. </a:t>
            </a:r>
            <a:r>
              <a:rPr lang="zh-CN" altLang="en-US" sz="2000" b="0" kern="100" dirty="0" smtClean="0">
                <a:latin typeface="微软雅黑" panose="020B0503020204020204" charset="-122"/>
                <a:ea typeface="微软雅黑" panose="020B0503020204020204" charset="-122"/>
              </a:rPr>
              <a:t>构建</a:t>
            </a:r>
            <a:r>
              <a:rPr lang="zh-CN" altLang="zh-CN" sz="2000" b="0" kern="100" dirty="0" smtClean="0">
                <a:latin typeface="微软雅黑" panose="020B0503020204020204" charset="-122"/>
                <a:ea typeface="微软雅黑" panose="020B0503020204020204" charset="-122"/>
              </a:rPr>
              <a:t>新</a:t>
            </a:r>
            <a:r>
              <a:rPr lang="zh-CN" altLang="zh-CN" sz="2000" b="0" kern="100" dirty="0">
                <a:latin typeface="微软雅黑" panose="020B0503020204020204" charset="-122"/>
                <a:ea typeface="微软雅黑" panose="020B0503020204020204" charset="-122"/>
              </a:rPr>
              <a:t>质人才培养模式</a:t>
            </a:r>
            <a:r>
              <a:rPr lang="en-US" altLang="zh-CN" sz="2000" b="0" kern="100" dirty="0">
                <a:latin typeface="微软雅黑" panose="020B0503020204020204" charset="-122"/>
                <a:ea typeface="微软雅黑" panose="020B0503020204020204" charset="-122"/>
              </a:rPr>
              <a:t> </a:t>
            </a:r>
            <a:endParaRPr lang="zh-CN" altLang="zh-CN" sz="2000" b="0" kern="100" dirty="0">
              <a:latin typeface="微软雅黑" panose="020B0503020204020204" charset="-122"/>
              <a:ea typeface="微软雅黑" panose="020B0503020204020204" charset="-122"/>
            </a:endParaRPr>
          </a:p>
          <a:p>
            <a:pPr indent="304800" algn="just">
              <a:lnSpc>
                <a:spcPct val="150000"/>
              </a:lnSpc>
              <a:spcAft>
                <a:spcPts val="0"/>
              </a:spcAft>
            </a:pPr>
            <a:r>
              <a:rPr lang="en-US" altLang="zh-CN" sz="2000" b="0" kern="100" dirty="0" smtClean="0">
                <a:latin typeface="微软雅黑" panose="020B0503020204020204" charset="-122"/>
                <a:ea typeface="微软雅黑" panose="020B0503020204020204" charset="-122"/>
              </a:rPr>
              <a:t>2. </a:t>
            </a:r>
            <a:r>
              <a:rPr lang="zh-CN" altLang="zh-CN" sz="2000" b="0" kern="100" dirty="0" smtClean="0">
                <a:latin typeface="微软雅黑" panose="020B0503020204020204" charset="-122"/>
                <a:ea typeface="微软雅黑" panose="020B0503020204020204" charset="-122"/>
              </a:rPr>
              <a:t>实践策略</a:t>
            </a:r>
            <a:r>
              <a:rPr lang="zh-CN" altLang="en-US" sz="2000" b="0" kern="100" dirty="0" smtClean="0">
                <a:latin typeface="微软雅黑" panose="020B0503020204020204" charset="-122"/>
                <a:ea typeface="微软雅黑" panose="020B0503020204020204" charset="-122"/>
              </a:rPr>
              <a:t>路径研究</a:t>
            </a:r>
            <a:endParaRPr lang="en-US" altLang="zh-CN" sz="2000" b="0" kern="100" dirty="0" smtClean="0">
              <a:latin typeface="微软雅黑" panose="020B0503020204020204" charset="-122"/>
              <a:ea typeface="微软雅黑" panose="020B0503020204020204" charset="-122"/>
            </a:endParaRPr>
          </a:p>
          <a:p>
            <a:pPr indent="304800" algn="just">
              <a:lnSpc>
                <a:spcPct val="150000"/>
              </a:lnSpc>
              <a:spcAft>
                <a:spcPts val="0"/>
              </a:spcAft>
            </a:pPr>
            <a:r>
              <a:rPr lang="en-US" altLang="zh-CN" sz="2000" b="0" kern="100" dirty="0">
                <a:latin typeface="微软雅黑" panose="020B0503020204020204" charset="-122"/>
                <a:ea typeface="微软雅黑" panose="020B0503020204020204" charset="-122"/>
              </a:rPr>
              <a:t>3</a:t>
            </a:r>
            <a:r>
              <a:rPr lang="en-US" altLang="zh-CN" sz="2000" b="0" kern="100" dirty="0" smtClean="0">
                <a:latin typeface="微软雅黑" panose="020B0503020204020204" charset="-122"/>
                <a:ea typeface="微软雅黑" panose="020B0503020204020204" charset="-122"/>
              </a:rPr>
              <a:t>. </a:t>
            </a:r>
            <a:r>
              <a:rPr lang="zh-CN" altLang="en-US" sz="2000" b="0" kern="100" dirty="0" smtClean="0">
                <a:latin typeface="微软雅黑" panose="020B0503020204020204" charset="-122"/>
                <a:ea typeface="微软雅黑" panose="020B0503020204020204" charset="-122"/>
              </a:rPr>
              <a:t>评估</a:t>
            </a:r>
            <a:r>
              <a:rPr lang="zh-CN" altLang="en-US" sz="2000" b="0" kern="100" dirty="0">
                <a:latin typeface="微软雅黑" panose="020B0503020204020204" charset="-122"/>
                <a:ea typeface="微软雅黑" panose="020B0503020204020204" charset="-122"/>
              </a:rPr>
              <a:t>新质人才培养模式与实践策略的有效性</a:t>
            </a:r>
            <a:endParaRPr lang="en-US" altLang="zh-CN" sz="2000" b="0" kern="100" dirty="0">
              <a:latin typeface="微软雅黑" panose="020B0503020204020204" charset="-122"/>
              <a:ea typeface="微软雅黑" panose="020B0503020204020204" charset="-122"/>
            </a:endParaRPr>
          </a:p>
          <a:p>
            <a:pPr indent="304800" algn="just">
              <a:lnSpc>
                <a:spcPct val="150000"/>
              </a:lnSpc>
              <a:spcAft>
                <a:spcPts val="0"/>
              </a:spcAft>
            </a:pPr>
            <a:r>
              <a:rPr lang="en-US" altLang="zh-CN" sz="2000" b="0" kern="100" dirty="0" smtClean="0">
                <a:latin typeface="微软雅黑" panose="020B0503020204020204" charset="-122"/>
                <a:ea typeface="微软雅黑" panose="020B0503020204020204" charset="-122"/>
              </a:rPr>
              <a:t>4. </a:t>
            </a:r>
            <a:r>
              <a:rPr lang="zh-CN" altLang="en-US" sz="2000" b="0" kern="100" dirty="0" smtClean="0">
                <a:latin typeface="微软雅黑" panose="020B0503020204020204" charset="-122"/>
                <a:ea typeface="微软雅黑" panose="020B0503020204020204" charset="-122"/>
              </a:rPr>
              <a:t>为</a:t>
            </a:r>
            <a:r>
              <a:rPr lang="zh-CN" altLang="en-US" sz="2000" b="0" kern="100" dirty="0">
                <a:latin typeface="微软雅黑" panose="020B0503020204020204" charset="-122"/>
                <a:ea typeface="微软雅黑" panose="020B0503020204020204" charset="-122"/>
              </a:rPr>
              <a:t>西部欠发达地区高职院校的新质人才培养提供政策</a:t>
            </a:r>
            <a:r>
              <a:rPr lang="zh-CN" altLang="en-US" sz="2000" b="0" kern="100" dirty="0" smtClean="0">
                <a:latin typeface="微软雅黑" panose="020B0503020204020204" charset="-122"/>
                <a:ea typeface="微软雅黑" panose="020B0503020204020204" charset="-122"/>
              </a:rPr>
              <a:t>建议</a:t>
            </a:r>
            <a:endParaRPr lang="zh-CN" altLang="en-US" sz="2000" b="0" kern="100" dirty="0">
              <a:latin typeface="微软雅黑" panose="020B0503020204020204" charset="-122"/>
              <a:ea typeface="微软雅黑" panose="020B0503020204020204" charset="-122"/>
            </a:endParaRPr>
          </a:p>
        </p:txBody>
      </p:sp>
      <p:sp>
        <p:nvSpPr>
          <p:cNvPr id="4" name="矩形 3"/>
          <p:cNvSpPr/>
          <p:nvPr/>
        </p:nvSpPr>
        <p:spPr>
          <a:xfrm>
            <a:off x="867872" y="2295529"/>
            <a:ext cx="1467068" cy="400110"/>
          </a:xfrm>
          <a:prstGeom prst="rect">
            <a:avLst/>
          </a:prstGeom>
        </p:spPr>
        <p:txBody>
          <a:bodyPr wrap="none">
            <a:spAutoFit/>
          </a:bodyPr>
          <a:lstStyle/>
          <a:p>
            <a:r>
              <a:rPr lang="zh-CN" altLang="en-US" sz="2000" dirty="0" smtClean="0">
                <a:solidFill>
                  <a:srgbClr val="FF0000"/>
                </a:solidFill>
                <a:latin typeface="微软雅黑" panose="020B0503020204020204" charset="-122"/>
                <a:ea typeface="微软雅黑" panose="020B0503020204020204" charset="-122"/>
              </a:rPr>
              <a:t>研究目标：</a:t>
            </a:r>
            <a:endParaRPr lang="zh-CN" altLang="en-US" sz="2000" dirty="0">
              <a:solidFill>
                <a:srgbClr val="FF0000"/>
              </a:solidFill>
              <a:latin typeface="微软雅黑" panose="020B0503020204020204" charset="-122"/>
              <a:ea typeface="微软雅黑" panose="020B0503020204020204" charset="-122"/>
            </a:endParaRPr>
          </a:p>
        </p:txBody>
      </p:sp>
      <p:sp>
        <p:nvSpPr>
          <p:cNvPr id="5" name="矩形 4"/>
          <p:cNvSpPr/>
          <p:nvPr/>
        </p:nvSpPr>
        <p:spPr>
          <a:xfrm>
            <a:off x="839416" y="1119603"/>
            <a:ext cx="10487490" cy="1015663"/>
          </a:xfrm>
          <a:prstGeom prst="rect">
            <a:avLst/>
          </a:prstGeom>
        </p:spPr>
        <p:txBody>
          <a:bodyPr wrap="square">
            <a:spAutoFit/>
          </a:bodyPr>
          <a:lstStyle/>
          <a:p>
            <a:pPr>
              <a:lnSpc>
                <a:spcPct val="150000"/>
              </a:lnSpc>
            </a:pPr>
            <a:r>
              <a:rPr lang="zh-CN" altLang="en-US" sz="2000" b="0" dirty="0">
                <a:latin typeface="微软雅黑" panose="020B0503020204020204" charset="-122"/>
                <a:ea typeface="微软雅黑" panose="020B0503020204020204" charset="-122"/>
              </a:rPr>
              <a:t>比如：中国式现代化视域下，西部欠发达</a:t>
            </a:r>
            <a:r>
              <a:rPr lang="zh-CN" altLang="en-US" sz="2000" b="0" dirty="0" smtClean="0">
                <a:latin typeface="微软雅黑" panose="020B0503020204020204" charset="-122"/>
                <a:ea typeface="微软雅黑" panose="020B0503020204020204" charset="-122"/>
              </a:rPr>
              <a:t>地区高职</a:t>
            </a:r>
            <a:r>
              <a:rPr lang="zh-CN" altLang="en-US" sz="2000" b="0" dirty="0">
                <a:latin typeface="微软雅黑" panose="020B0503020204020204" charset="-122"/>
                <a:ea typeface="微软雅黑" panose="020B0503020204020204" charset="-122"/>
              </a:rPr>
              <a:t>院校新质人才培养模式与实践策略</a:t>
            </a:r>
            <a:r>
              <a:rPr lang="zh-CN" altLang="en-US" sz="2000" b="0" dirty="0" smtClean="0">
                <a:latin typeface="微软雅黑" panose="020B0503020204020204" charset="-122"/>
                <a:ea typeface="微软雅黑" panose="020B0503020204020204" charset="-122"/>
              </a:rPr>
              <a:t>研究</a:t>
            </a:r>
            <a:endParaRPr lang="en-US" altLang="zh-CN" sz="2000" b="0" dirty="0" smtClean="0">
              <a:latin typeface="微软雅黑" panose="020B0503020204020204" charset="-122"/>
              <a:ea typeface="微软雅黑" panose="020B0503020204020204" charset="-122"/>
            </a:endParaRPr>
          </a:p>
          <a:p>
            <a:pPr algn="ctr">
              <a:lnSpc>
                <a:spcPct val="150000"/>
              </a:lnSpc>
            </a:pPr>
            <a:r>
              <a:rPr lang="zh-CN" altLang="en-US" sz="2000" dirty="0" smtClean="0">
                <a:latin typeface="微软雅黑" panose="020B0503020204020204" charset="-122"/>
                <a:ea typeface="微软雅黑" panose="020B0503020204020204" charset="-122"/>
              </a:rPr>
              <a:t>（</a:t>
            </a:r>
            <a:r>
              <a:rPr lang="zh-CN" altLang="zh-CN" sz="2000" dirty="0">
                <a:latin typeface="微软雅黑" panose="020B0503020204020204" charset="-122"/>
                <a:ea typeface="微软雅黑" panose="020B0503020204020204" charset="-122"/>
              </a:rPr>
              <a:t>绵阳职业教育</a:t>
            </a:r>
            <a:r>
              <a:rPr lang="zh-CN" altLang="zh-CN" sz="2000" dirty="0" smtClean="0">
                <a:latin typeface="微软雅黑" panose="020B0503020204020204" charset="-122"/>
                <a:ea typeface="微软雅黑" panose="020B0503020204020204" charset="-122"/>
              </a:rPr>
              <a:t>研究中心</a:t>
            </a:r>
            <a:r>
              <a:rPr lang="zh-CN" altLang="en-US" sz="2000" dirty="0" smtClean="0">
                <a:latin typeface="微软雅黑" panose="020B0503020204020204" charset="-122"/>
                <a:ea typeface="微软雅黑" panose="020B0503020204020204" charset="-122"/>
              </a:rPr>
              <a:t>）</a:t>
            </a:r>
            <a:endParaRPr lang="zh-CN" altLang="zh-CN" sz="2000" dirty="0">
              <a:latin typeface="微软雅黑" panose="020B0503020204020204" charset="-122"/>
              <a:ea typeface="微软雅黑" panose="020B0503020204020204" charset="-122"/>
            </a:endParaRPr>
          </a:p>
        </p:txBody>
      </p:sp>
      <p:grpSp>
        <p:nvGrpSpPr>
          <p:cNvPr id="7" name="组合 6"/>
          <p:cNvGrpSpPr/>
          <p:nvPr/>
        </p:nvGrpSpPr>
        <p:grpSpPr>
          <a:xfrm>
            <a:off x="0" y="0"/>
            <a:ext cx="12192000" cy="764704"/>
            <a:chOff x="0" y="0"/>
            <a:chExt cx="12192000" cy="764704"/>
          </a:xfrm>
        </p:grpSpPr>
        <p:sp>
          <p:nvSpPr>
            <p:cNvPr id="8" name="矩形 7"/>
            <p:cNvSpPr/>
            <p:nvPr/>
          </p:nvSpPr>
          <p:spPr>
            <a:xfrm>
              <a:off x="0" y="0"/>
              <a:ext cx="12192000" cy="764704"/>
            </a:xfrm>
            <a:prstGeom prst="rect">
              <a:avLst/>
            </a:prstGeom>
            <a:gradFill flip="none" rotWithShape="1">
              <a:gsLst>
                <a:gs pos="100000">
                  <a:schemeClr val="accent3">
                    <a:lumMod val="95000"/>
                    <a:lumOff val="5000"/>
                  </a:schemeClr>
                </a:gs>
                <a:gs pos="0">
                  <a:srgbClr val="1FB53A"/>
                </a:gs>
              </a:gsLst>
              <a:path path="circle">
                <a:fillToRect l="50000" t="130000" r="50000" b="-30000"/>
              </a:path>
              <a:tileRect/>
            </a:gradFill>
            <a:ln>
              <a:gradFill flip="none" rotWithShape="1">
                <a:gsLst>
                  <a:gs pos="37000">
                    <a:srgbClr val="48A5E6"/>
                  </a:gs>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23392" y="142403"/>
              <a:ext cx="4852610"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五、如何</a:t>
              </a:r>
              <a:r>
                <a:rPr lang="zh-CN" altLang="zh-CN" sz="2800" dirty="0">
                  <a:solidFill>
                    <a:schemeClr val="bg1"/>
                  </a:solidFill>
                  <a:latin typeface="微软雅黑" panose="020B0503020204020204" charset="-122"/>
                  <a:ea typeface="微软雅黑" panose="020B0503020204020204" charset="-122"/>
                </a:rPr>
                <a:t>撰写科研课题申报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3" name="矩形 2"/>
          <p:cNvSpPr/>
          <p:nvPr/>
        </p:nvSpPr>
        <p:spPr>
          <a:xfrm>
            <a:off x="875447" y="1621445"/>
            <a:ext cx="7452801" cy="646331"/>
          </a:xfrm>
          <a:prstGeom prst="rect">
            <a:avLst/>
          </a:prstGeom>
          <a:ln>
            <a:noFill/>
          </a:ln>
        </p:spPr>
        <p:txBody>
          <a:bodyPr wrap="square">
            <a:spAutoFit/>
          </a:bodyPr>
          <a:lstStyle/>
          <a:p>
            <a:pPr marL="342900" indent="-342900" algn="just">
              <a:lnSpc>
                <a:spcPct val="150000"/>
              </a:lnSpc>
              <a:spcAft>
                <a:spcPts val="0"/>
              </a:spcAft>
              <a:buFont typeface="Wingdings" panose="05000000000000000000" pitchFamily="2" charset="2"/>
              <a:buChar char="Ø"/>
            </a:pPr>
            <a:r>
              <a:rPr lang="zh-CN" altLang="zh-CN" sz="2400" kern="0" spc="40" dirty="0" smtClean="0">
                <a:latin typeface="Calibri" panose="020F0502020204030204" pitchFamily="34" charset="0"/>
                <a:ea typeface="微软雅黑" panose="020B0503020204020204" charset="-122"/>
                <a:cs typeface="宋体" panose="02010600030101010101" pitchFamily="2" charset="-122"/>
              </a:rPr>
              <a:t>研究</a:t>
            </a:r>
            <a:r>
              <a:rPr lang="zh-CN" altLang="zh-CN" sz="2400" kern="0" spc="40" dirty="0">
                <a:latin typeface="Calibri" panose="020F0502020204030204" pitchFamily="34" charset="0"/>
                <a:ea typeface="微软雅黑" panose="020B0503020204020204" charset="-122"/>
                <a:cs typeface="宋体" panose="02010600030101010101" pitchFamily="2" charset="-122"/>
              </a:rPr>
              <a:t>意义通常包括</a:t>
            </a:r>
            <a:r>
              <a:rPr lang="zh-CN" altLang="zh-CN" sz="2400" kern="0" spc="40" dirty="0">
                <a:solidFill>
                  <a:srgbClr val="FF0000"/>
                </a:solidFill>
                <a:latin typeface="Calibri" panose="020F0502020204030204" pitchFamily="34" charset="0"/>
                <a:ea typeface="微软雅黑" panose="020B0503020204020204" charset="-122"/>
                <a:cs typeface="宋体" panose="02010600030101010101" pitchFamily="2" charset="-122"/>
              </a:rPr>
              <a:t>理论意义和实践意义</a:t>
            </a:r>
            <a:r>
              <a:rPr lang="zh-CN" altLang="zh-CN" sz="2400" b="0" kern="0" spc="40" dirty="0" smtClean="0">
                <a:latin typeface="Calibri" panose="020F0502020204030204" pitchFamily="34" charset="0"/>
                <a:ea typeface="微软雅黑" panose="020B0503020204020204" charset="-122"/>
                <a:cs typeface="宋体" panose="02010600030101010101" pitchFamily="2" charset="-122"/>
              </a:rPr>
              <a:t>。</a:t>
            </a:r>
            <a:endParaRPr lang="en-US" altLang="zh-CN" sz="2400" b="0" kern="0" spc="40" dirty="0" smtClean="0">
              <a:latin typeface="Calibri" panose="020F0502020204030204" pitchFamily="34" charset="0"/>
              <a:ea typeface="微软雅黑" panose="020B0503020204020204" charset="-122"/>
              <a:cs typeface="宋体" panose="02010600030101010101" pitchFamily="2" charset="-122"/>
            </a:endParaRPr>
          </a:p>
        </p:txBody>
      </p:sp>
      <p:sp>
        <p:nvSpPr>
          <p:cNvPr id="4" name="矩形 3"/>
          <p:cNvSpPr/>
          <p:nvPr/>
        </p:nvSpPr>
        <p:spPr>
          <a:xfrm>
            <a:off x="875447" y="1052736"/>
            <a:ext cx="5647700" cy="523220"/>
          </a:xfrm>
          <a:prstGeom prst="rect">
            <a:avLst/>
          </a:prstGeom>
        </p:spPr>
        <p:txBody>
          <a:bodyPr wrap="none">
            <a:spAutoFit/>
          </a:bodyPr>
          <a:lstStyle/>
          <a:p>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五、</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课题</a:t>
            </a:r>
            <a:r>
              <a:rPr lang="zh-CN" altLang="zh-CN" sz="2800" kern="0" spc="40" dirty="0">
                <a:solidFill>
                  <a:schemeClr val="accent3"/>
                </a:solidFill>
                <a:latin typeface="微软雅黑" panose="020B0503020204020204" charset="-122"/>
                <a:ea typeface="微软雅黑" panose="020B0503020204020204" charset="-122"/>
                <a:cs typeface="宋体" panose="02010600030101010101" pitchFamily="2" charset="-122"/>
              </a:rPr>
              <a:t>研究的</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意义</a:t>
            </a:r>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与应用价值</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a:t>
            </a:r>
            <a:endParaRPr lang="zh-CN" altLang="en-US" sz="2800" dirty="0">
              <a:solidFill>
                <a:schemeClr val="accent3"/>
              </a:solidFill>
              <a:latin typeface="微软雅黑" panose="020B0503020204020204" charset="-122"/>
              <a:ea typeface="微软雅黑" panose="020B0503020204020204" charset="-122"/>
            </a:endParaRPr>
          </a:p>
        </p:txBody>
      </p:sp>
      <p:sp>
        <p:nvSpPr>
          <p:cNvPr id="5" name="矩形 4"/>
          <p:cNvSpPr/>
          <p:nvPr/>
        </p:nvSpPr>
        <p:spPr>
          <a:xfrm>
            <a:off x="875447" y="2841425"/>
            <a:ext cx="8604929" cy="1754326"/>
          </a:xfrm>
          <a:prstGeom prst="rect">
            <a:avLst/>
          </a:prstGeom>
          <a:ln>
            <a:noFill/>
          </a:ln>
        </p:spPr>
        <p:txBody>
          <a:bodyPr wrap="square">
            <a:spAutoFit/>
          </a:bodyPr>
          <a:lstStyle/>
          <a:p>
            <a:pPr marL="342900" indent="-342900" algn="just">
              <a:lnSpc>
                <a:spcPct val="150000"/>
              </a:lnSpc>
              <a:spcAft>
                <a:spcPts val="0"/>
              </a:spcAft>
              <a:buFont typeface="Wingdings" panose="05000000000000000000" pitchFamily="2" charset="2"/>
              <a:buChar char="l"/>
            </a:pPr>
            <a:r>
              <a:rPr lang="zh-CN" altLang="zh-CN" sz="24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对</a:t>
            </a:r>
            <a:r>
              <a:rPr lang="zh-CN" altLang="zh-CN" sz="2400" b="0" kern="0" spc="40" dirty="0">
                <a:solidFill>
                  <a:srgbClr val="222222"/>
                </a:solidFill>
                <a:latin typeface="微软雅黑" panose="020B0503020204020204" charset="-122"/>
                <a:ea typeface="微软雅黑" panose="020B0503020204020204" charset="-122"/>
                <a:cs typeface="宋体" panose="02010600030101010101" pitchFamily="2" charset="-122"/>
              </a:rPr>
              <a:t>课题意义强调过分</a:t>
            </a:r>
            <a:r>
              <a:rPr lang="zh-CN" altLang="zh-CN" sz="24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，强调诸</a:t>
            </a:r>
            <a:r>
              <a:rPr lang="zh-CN" altLang="zh-CN" sz="2400" kern="0" spc="40" dirty="0" smtClean="0">
                <a:solidFill>
                  <a:srgbClr val="FF0000"/>
                </a:solidFill>
                <a:latin typeface="微软雅黑" panose="020B0503020204020204" charset="-122"/>
                <a:ea typeface="微软雅黑" panose="020B0503020204020204" charset="-122"/>
                <a:cs typeface="宋体" panose="02010600030101010101" pitchFamily="2" charset="-122"/>
              </a:rPr>
              <a:t>填补</a:t>
            </a:r>
            <a:r>
              <a:rPr lang="zh-CN" altLang="zh-CN" sz="2400" kern="0" spc="40" dirty="0">
                <a:solidFill>
                  <a:srgbClr val="FF0000"/>
                </a:solidFill>
                <a:latin typeface="微软雅黑" panose="020B0503020204020204" charset="-122"/>
                <a:ea typeface="微软雅黑" panose="020B0503020204020204" charset="-122"/>
                <a:cs typeface="宋体" panose="02010600030101010101" pitchFamily="2" charset="-122"/>
              </a:rPr>
              <a:t>空白、在国内独创</a:t>
            </a:r>
            <a:r>
              <a:rPr lang="zh-CN" altLang="zh-CN" sz="2400" b="0" kern="0" spc="40" dirty="0">
                <a:solidFill>
                  <a:srgbClr val="222222"/>
                </a:solidFill>
                <a:latin typeface="微软雅黑" panose="020B0503020204020204" charset="-122"/>
                <a:ea typeface="微软雅黑" panose="020B0503020204020204" charset="-122"/>
                <a:cs typeface="宋体" panose="02010600030101010101" pitchFamily="2" charset="-122"/>
              </a:rPr>
              <a:t>等；</a:t>
            </a:r>
            <a:endParaRPr lang="zh-CN" altLang="zh-CN" sz="2400" b="0" kern="100" dirty="0">
              <a:latin typeface="微软雅黑" panose="020B0503020204020204" charset="-122"/>
              <a:ea typeface="微软雅黑" panose="020B0503020204020204" charset="-122"/>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l"/>
            </a:pPr>
            <a:r>
              <a:rPr lang="zh-CN" altLang="zh-CN" sz="24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意义</a:t>
            </a:r>
            <a:r>
              <a:rPr lang="zh-CN" altLang="zh-CN" sz="2400" b="0" kern="0" spc="40" dirty="0">
                <a:solidFill>
                  <a:srgbClr val="222222"/>
                </a:solidFill>
                <a:latin typeface="微软雅黑" panose="020B0503020204020204" charset="-122"/>
                <a:ea typeface="微软雅黑" panose="020B0503020204020204" charset="-122"/>
                <a:cs typeface="宋体" panose="02010600030101010101" pitchFamily="2" charset="-122"/>
              </a:rPr>
              <a:t>过于宏观，究竟有什么意义，看不出来；</a:t>
            </a:r>
            <a:endParaRPr lang="zh-CN" altLang="zh-CN" sz="2400" b="0" kern="100" dirty="0">
              <a:latin typeface="微软雅黑" panose="020B0503020204020204" charset="-122"/>
              <a:ea typeface="微软雅黑" panose="020B0503020204020204" charset="-122"/>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l"/>
            </a:pPr>
            <a:r>
              <a:rPr lang="zh-CN" altLang="zh-CN" sz="24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意义</a:t>
            </a:r>
            <a:r>
              <a:rPr lang="zh-CN" altLang="zh-CN" sz="2400" b="0" kern="0" spc="40" dirty="0">
                <a:solidFill>
                  <a:srgbClr val="222222"/>
                </a:solidFill>
                <a:latin typeface="微软雅黑" panose="020B0503020204020204" charset="-122"/>
                <a:ea typeface="微软雅黑" panose="020B0503020204020204" charset="-122"/>
                <a:cs typeface="宋体" panose="02010600030101010101" pitchFamily="2" charset="-122"/>
              </a:rPr>
              <a:t>过于庞杂，仅意义一项就写了</a:t>
            </a:r>
            <a:r>
              <a:rPr lang="en-US" altLang="zh-CN" sz="2400" b="0" kern="0" spc="40" dirty="0">
                <a:solidFill>
                  <a:srgbClr val="222222"/>
                </a:solidFill>
                <a:latin typeface="微软雅黑" panose="020B0503020204020204" charset="-122"/>
                <a:ea typeface="微软雅黑" panose="020B0503020204020204" charset="-122"/>
                <a:cs typeface="宋体" panose="02010600030101010101" pitchFamily="2" charset="-122"/>
              </a:rPr>
              <a:t>1-2</a:t>
            </a:r>
            <a:r>
              <a:rPr lang="zh-CN" altLang="zh-CN" sz="2400" b="0" kern="0" spc="40" dirty="0">
                <a:solidFill>
                  <a:srgbClr val="222222"/>
                </a:solidFill>
                <a:latin typeface="微软雅黑" panose="020B0503020204020204" charset="-122"/>
                <a:ea typeface="微软雅黑" panose="020B0503020204020204" charset="-122"/>
                <a:cs typeface="宋体" panose="02010600030101010101" pitchFamily="2" charset="-122"/>
              </a:rPr>
              <a:t>千字</a:t>
            </a:r>
            <a:r>
              <a:rPr lang="zh-CN" altLang="zh-CN" sz="24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a:t>
            </a:r>
            <a:endParaRPr lang="zh-CN" altLang="zh-CN" sz="2400" kern="1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Times New Roman" panose="02020603050405020304" pitchFamily="18" charset="0"/>
            </a:endParaRPr>
          </a:p>
        </p:txBody>
      </p:sp>
      <p:sp>
        <p:nvSpPr>
          <p:cNvPr id="6" name="矩形 5"/>
          <p:cNvSpPr/>
          <p:nvPr/>
        </p:nvSpPr>
        <p:spPr>
          <a:xfrm>
            <a:off x="875447" y="2379760"/>
            <a:ext cx="4598695" cy="461665"/>
          </a:xfrm>
          <a:prstGeom prst="rect">
            <a:avLst/>
          </a:prstGeom>
        </p:spPr>
        <p:txBody>
          <a:bodyPr wrap="none">
            <a:spAutoFit/>
          </a:bodyPr>
          <a:lstStyle/>
          <a:p>
            <a:pPr marL="342900" indent="-342900" algn="just">
              <a:spcAft>
                <a:spcPts val="0"/>
              </a:spcAft>
              <a:buFont typeface="Wingdings" panose="05000000000000000000" pitchFamily="2" charset="2"/>
              <a:buChar char="Ø"/>
            </a:pPr>
            <a:r>
              <a:rPr lang="zh-CN" altLang="en-US" sz="2400" kern="0" spc="40" dirty="0" smtClean="0">
                <a:latin typeface="微软雅黑" panose="020B0503020204020204" charset="-122"/>
                <a:ea typeface="微软雅黑" panose="020B0503020204020204" charset="-122"/>
                <a:cs typeface="宋体" panose="02010600030101010101" pitchFamily="2" charset="-122"/>
              </a:rPr>
              <a:t>撰写课题研究</a:t>
            </a:r>
            <a:r>
              <a:rPr lang="zh-CN" altLang="zh-CN" sz="2400" kern="0" spc="40" dirty="0" smtClean="0">
                <a:latin typeface="微软雅黑" panose="020B0503020204020204" charset="-122"/>
                <a:ea typeface="微软雅黑" panose="020B0503020204020204" charset="-122"/>
                <a:cs typeface="宋体" panose="02010600030101010101" pitchFamily="2" charset="-122"/>
              </a:rPr>
              <a:t>意义</a:t>
            </a:r>
            <a:r>
              <a:rPr lang="zh-CN" altLang="en-US" sz="2400" kern="0" spc="40" dirty="0" smtClean="0">
                <a:latin typeface="微软雅黑" panose="020B0503020204020204" charset="-122"/>
                <a:ea typeface="微软雅黑" panose="020B0503020204020204" charset="-122"/>
                <a:cs typeface="宋体" panose="02010600030101010101" pitchFamily="2" charset="-122"/>
              </a:rPr>
              <a:t>注意事项：</a:t>
            </a:r>
            <a:endParaRPr lang="zh-CN" altLang="zh-CN" sz="2400" kern="100" dirty="0">
              <a:latin typeface="微软雅黑" panose="020B0503020204020204" charset="-122"/>
              <a:ea typeface="微软雅黑" panose="020B0503020204020204" charset="-122"/>
              <a:cs typeface="Times New Roman" panose="02020603050405020304" pitchFamily="18" charset="0"/>
            </a:endParaRPr>
          </a:p>
        </p:txBody>
      </p:sp>
      <p:sp>
        <p:nvSpPr>
          <p:cNvPr id="8" name="矩形 7"/>
          <p:cNvSpPr/>
          <p:nvPr/>
        </p:nvSpPr>
        <p:spPr>
          <a:xfrm>
            <a:off x="0" y="4941168"/>
            <a:ext cx="12192000" cy="13681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3200" kern="0" spc="4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最重要的或者比较好的做法</a:t>
            </a:r>
            <a:r>
              <a:rPr lang="zh-CN" altLang="zh-CN" sz="3200" kern="0" spc="4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是</a:t>
            </a:r>
            <a:r>
              <a:rPr lang="zh-CN" altLang="en-US" sz="3200" kern="0" spc="4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a:t>
            </a:r>
            <a:r>
              <a:rPr lang="zh-CN" altLang="zh-CN" sz="3200" kern="0" spc="4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对</a:t>
            </a:r>
            <a:r>
              <a:rPr lang="zh-CN" altLang="zh-CN" sz="3200" kern="0" spc="4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意义有具体说明，如在理论上或在实践上究竟有什么意义</a:t>
            </a:r>
            <a:r>
              <a:rPr lang="zh-CN" altLang="zh-CN" sz="3200" kern="0" spc="4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a:t>
            </a:r>
            <a:r>
              <a:rPr lang="zh-CN" altLang="en-US" sz="3200" kern="0" spc="4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比如：</a:t>
            </a:r>
            <a:r>
              <a:rPr lang="zh-CN" altLang="zh-CN" sz="3200" kern="0" spc="4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对</a:t>
            </a:r>
            <a:r>
              <a:rPr lang="zh-CN" altLang="en-US" sz="3200" kern="0" spc="4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职业教育</a:t>
            </a:r>
            <a:r>
              <a:rPr lang="zh-CN" altLang="zh-CN" sz="3200" kern="0" spc="4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发展</a:t>
            </a:r>
            <a:r>
              <a:rPr lang="zh-CN" altLang="zh-CN" sz="3200" kern="0" spc="4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有什么贡献等</a:t>
            </a:r>
            <a:r>
              <a:rPr lang="zh-CN" altLang="zh-CN" sz="3200" kern="0" spc="4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a:t>
            </a:r>
            <a:endParaRPr lang="zh-CN" altLang="zh-CN" sz="3200" kern="1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8574" y="1072717"/>
            <a:ext cx="10487490" cy="1015663"/>
          </a:xfrm>
          <a:prstGeom prst="rect">
            <a:avLst/>
          </a:prstGeom>
        </p:spPr>
        <p:txBody>
          <a:bodyPr wrap="square">
            <a:spAutoFit/>
          </a:bodyPr>
          <a:lstStyle/>
          <a:p>
            <a:pPr>
              <a:lnSpc>
                <a:spcPct val="150000"/>
              </a:lnSpc>
            </a:pPr>
            <a:r>
              <a:rPr lang="zh-CN" altLang="en-US" sz="2000" b="0" dirty="0">
                <a:latin typeface="微软雅黑" panose="020B0503020204020204" charset="-122"/>
                <a:ea typeface="微软雅黑" panose="020B0503020204020204" charset="-122"/>
              </a:rPr>
              <a:t>比如：中国式现代化视域下，西部欠发达</a:t>
            </a:r>
            <a:r>
              <a:rPr lang="zh-CN" altLang="en-US" sz="2000" b="0" dirty="0" smtClean="0">
                <a:latin typeface="微软雅黑" panose="020B0503020204020204" charset="-122"/>
                <a:ea typeface="微软雅黑" panose="020B0503020204020204" charset="-122"/>
              </a:rPr>
              <a:t>地区高职</a:t>
            </a:r>
            <a:r>
              <a:rPr lang="zh-CN" altLang="en-US" sz="2000" b="0" dirty="0">
                <a:latin typeface="微软雅黑" panose="020B0503020204020204" charset="-122"/>
                <a:ea typeface="微软雅黑" panose="020B0503020204020204" charset="-122"/>
              </a:rPr>
              <a:t>院校新质人才培养模式与实践策略</a:t>
            </a:r>
            <a:r>
              <a:rPr lang="zh-CN" altLang="en-US" sz="2000" b="0" dirty="0" smtClean="0">
                <a:latin typeface="微软雅黑" panose="020B0503020204020204" charset="-122"/>
                <a:ea typeface="微软雅黑" panose="020B0503020204020204" charset="-122"/>
              </a:rPr>
              <a:t>研究</a:t>
            </a:r>
            <a:endParaRPr lang="en-US" altLang="zh-CN" sz="2000" b="0" dirty="0" smtClean="0">
              <a:latin typeface="微软雅黑" panose="020B0503020204020204" charset="-122"/>
              <a:ea typeface="微软雅黑" panose="020B0503020204020204" charset="-122"/>
            </a:endParaRPr>
          </a:p>
          <a:p>
            <a:pPr algn="ctr">
              <a:lnSpc>
                <a:spcPct val="150000"/>
              </a:lnSpc>
            </a:pPr>
            <a:r>
              <a:rPr lang="zh-CN" altLang="en-US" sz="2000" dirty="0" smtClean="0">
                <a:latin typeface="微软雅黑" panose="020B0503020204020204" charset="-122"/>
                <a:ea typeface="微软雅黑" panose="020B0503020204020204" charset="-122"/>
              </a:rPr>
              <a:t>（</a:t>
            </a:r>
            <a:r>
              <a:rPr lang="zh-CN" altLang="zh-CN" sz="2000" dirty="0">
                <a:latin typeface="微软雅黑" panose="020B0503020204020204" charset="-122"/>
                <a:ea typeface="微软雅黑" panose="020B0503020204020204" charset="-122"/>
              </a:rPr>
              <a:t>绵阳职业教育</a:t>
            </a:r>
            <a:r>
              <a:rPr lang="zh-CN" altLang="zh-CN" sz="2000" dirty="0" smtClean="0">
                <a:latin typeface="微软雅黑" panose="020B0503020204020204" charset="-122"/>
                <a:ea typeface="微软雅黑" panose="020B0503020204020204" charset="-122"/>
              </a:rPr>
              <a:t>研究中心</a:t>
            </a:r>
            <a:r>
              <a:rPr lang="zh-CN" altLang="en-US" sz="2000" dirty="0" smtClean="0">
                <a:latin typeface="微软雅黑" panose="020B0503020204020204" charset="-122"/>
                <a:ea typeface="微软雅黑" panose="020B0503020204020204" charset="-122"/>
              </a:rPr>
              <a:t>）</a:t>
            </a:r>
            <a:endParaRPr lang="zh-CN" altLang="zh-CN" sz="2000" dirty="0">
              <a:latin typeface="微软雅黑" panose="020B0503020204020204" charset="-122"/>
              <a:ea typeface="微软雅黑" panose="020B0503020204020204" charset="-122"/>
            </a:endParaRPr>
          </a:p>
        </p:txBody>
      </p:sp>
      <p:sp>
        <p:nvSpPr>
          <p:cNvPr id="3" name="矩形 2"/>
          <p:cNvSpPr/>
          <p:nvPr/>
        </p:nvSpPr>
        <p:spPr>
          <a:xfrm>
            <a:off x="1847528" y="2708920"/>
            <a:ext cx="8856984" cy="2862322"/>
          </a:xfrm>
          <a:prstGeom prst="rect">
            <a:avLst/>
          </a:prstGeom>
        </p:spPr>
        <p:txBody>
          <a:bodyPr wrap="square">
            <a:spAutoFit/>
          </a:bodyPr>
          <a:lstStyle/>
          <a:p>
            <a:pPr>
              <a:lnSpc>
                <a:spcPct val="150000"/>
              </a:lnSpc>
            </a:pPr>
            <a:r>
              <a:rPr lang="en-US" altLang="zh-CN" sz="2000" b="0" dirty="0">
                <a:latin typeface="微软雅黑" panose="020B0503020204020204" charset="-122"/>
                <a:ea typeface="微软雅黑" panose="020B0503020204020204" charset="-122"/>
              </a:rPr>
              <a:t>1</a:t>
            </a:r>
            <a:r>
              <a:rPr lang="en-US" altLang="zh-CN" sz="2000" b="0" dirty="0" smtClean="0">
                <a:latin typeface="微软雅黑" panose="020B0503020204020204" charset="-122"/>
                <a:ea typeface="微软雅黑" panose="020B0503020204020204" charset="-122"/>
              </a:rPr>
              <a:t>. </a:t>
            </a:r>
            <a:r>
              <a:rPr lang="zh-CN" altLang="en-US" sz="2000" b="0" dirty="0" smtClean="0">
                <a:latin typeface="微软雅黑" panose="020B0503020204020204" charset="-122"/>
                <a:ea typeface="微软雅黑" panose="020B0503020204020204" charset="-122"/>
              </a:rPr>
              <a:t>促进</a:t>
            </a:r>
            <a:r>
              <a:rPr lang="zh-CN" altLang="en-US" sz="2000" b="0" dirty="0">
                <a:latin typeface="微软雅黑" panose="020B0503020204020204" charset="-122"/>
                <a:ea typeface="微软雅黑" panose="020B0503020204020204" charset="-122"/>
              </a:rPr>
              <a:t>区域经济发展 </a:t>
            </a:r>
            <a:endParaRPr lang="zh-CN" altLang="en-US" sz="2000" b="0" dirty="0">
              <a:latin typeface="微软雅黑" panose="020B0503020204020204" charset="-122"/>
              <a:ea typeface="微软雅黑" panose="020B0503020204020204" charset="-122"/>
            </a:endParaRPr>
          </a:p>
          <a:p>
            <a:pPr>
              <a:lnSpc>
                <a:spcPct val="150000"/>
              </a:lnSpc>
            </a:pPr>
            <a:r>
              <a:rPr lang="zh-CN" altLang="en-US" sz="2000" b="0" dirty="0" smtClean="0">
                <a:latin typeface="微软雅黑" panose="020B0503020204020204" charset="-122"/>
                <a:ea typeface="微软雅黑" panose="020B0503020204020204" charset="-122"/>
              </a:rPr>
              <a:t>  （</a:t>
            </a:r>
            <a:r>
              <a:rPr lang="en-US" altLang="zh-CN" sz="2000" b="0" dirty="0">
                <a:latin typeface="微软雅黑" panose="020B0503020204020204" charset="-122"/>
                <a:ea typeface="微软雅黑" panose="020B0503020204020204" charset="-122"/>
              </a:rPr>
              <a:t>1</a:t>
            </a:r>
            <a:r>
              <a:rPr lang="zh-CN" altLang="en-US" sz="2000" b="0" dirty="0">
                <a:latin typeface="微软雅黑" panose="020B0503020204020204" charset="-122"/>
                <a:ea typeface="微软雅黑" panose="020B0503020204020204" charset="-122"/>
              </a:rPr>
              <a:t>） 培养高素质</a:t>
            </a:r>
            <a:r>
              <a:rPr lang="zh-CN" altLang="en-US" sz="2000" b="0" dirty="0" smtClean="0">
                <a:latin typeface="微软雅黑" panose="020B0503020204020204" charset="-122"/>
                <a:ea typeface="微软雅黑" panose="020B0503020204020204" charset="-122"/>
              </a:rPr>
              <a:t>人才      （</a:t>
            </a:r>
            <a:r>
              <a:rPr lang="en-US" altLang="zh-CN" sz="2000" b="0" dirty="0">
                <a:latin typeface="微软雅黑" panose="020B0503020204020204" charset="-122"/>
                <a:ea typeface="微软雅黑" panose="020B0503020204020204" charset="-122"/>
              </a:rPr>
              <a:t>2</a:t>
            </a:r>
            <a:r>
              <a:rPr lang="zh-CN" altLang="en-US" sz="2000" b="0" dirty="0">
                <a:latin typeface="微软雅黑" panose="020B0503020204020204" charset="-122"/>
                <a:ea typeface="微软雅黑" panose="020B0503020204020204" charset="-122"/>
              </a:rPr>
              <a:t>）优化人才</a:t>
            </a:r>
            <a:r>
              <a:rPr lang="zh-CN" altLang="en-US" sz="2000" b="0" dirty="0" smtClean="0">
                <a:latin typeface="微软雅黑" panose="020B0503020204020204" charset="-122"/>
                <a:ea typeface="微软雅黑" panose="020B0503020204020204" charset="-122"/>
              </a:rPr>
              <a:t>结构</a:t>
            </a:r>
            <a:endParaRPr lang="en-US" altLang="zh-CN" sz="2000" b="0" dirty="0" smtClean="0">
              <a:latin typeface="微软雅黑" panose="020B0503020204020204" charset="-122"/>
              <a:ea typeface="微软雅黑" panose="020B0503020204020204" charset="-122"/>
            </a:endParaRPr>
          </a:p>
          <a:p>
            <a:pPr>
              <a:lnSpc>
                <a:spcPct val="150000"/>
              </a:lnSpc>
            </a:pPr>
            <a:r>
              <a:rPr lang="en-US" altLang="zh-CN" sz="2000" b="0" dirty="0">
                <a:latin typeface="微软雅黑" panose="020B0503020204020204" charset="-122"/>
                <a:ea typeface="微软雅黑" panose="020B0503020204020204" charset="-122"/>
              </a:rPr>
              <a:t>2</a:t>
            </a:r>
            <a:r>
              <a:rPr lang="en-US" altLang="zh-CN" sz="2000" b="0" dirty="0" smtClean="0">
                <a:latin typeface="微软雅黑" panose="020B0503020204020204" charset="-122"/>
                <a:ea typeface="微软雅黑" panose="020B0503020204020204" charset="-122"/>
              </a:rPr>
              <a:t>. </a:t>
            </a:r>
            <a:r>
              <a:rPr lang="zh-CN" altLang="zh-CN" sz="2000" b="0" dirty="0" smtClean="0">
                <a:latin typeface="微软雅黑" panose="020B0503020204020204" charset="-122"/>
                <a:ea typeface="微软雅黑" panose="020B0503020204020204" charset="-122"/>
              </a:rPr>
              <a:t>推动</a:t>
            </a:r>
            <a:r>
              <a:rPr lang="zh-CN" altLang="zh-CN" sz="2000" b="0" dirty="0">
                <a:latin typeface="微软雅黑" panose="020B0503020204020204" charset="-122"/>
                <a:ea typeface="微软雅黑" panose="020B0503020204020204" charset="-122"/>
              </a:rPr>
              <a:t>教育改革与发展</a:t>
            </a:r>
            <a:r>
              <a:rPr lang="en-US" altLang="zh-CN" sz="2000" b="0" dirty="0">
                <a:latin typeface="微软雅黑" panose="020B0503020204020204" charset="-122"/>
                <a:ea typeface="微软雅黑" panose="020B0503020204020204" charset="-122"/>
              </a:rPr>
              <a:t> </a:t>
            </a:r>
            <a:endParaRPr lang="zh-CN" altLang="zh-CN" sz="2000" b="0" dirty="0">
              <a:latin typeface="微软雅黑" panose="020B0503020204020204" charset="-122"/>
              <a:ea typeface="微软雅黑" panose="020B0503020204020204" charset="-122"/>
            </a:endParaRPr>
          </a:p>
          <a:p>
            <a:pPr>
              <a:lnSpc>
                <a:spcPct val="150000"/>
              </a:lnSpc>
            </a:pPr>
            <a:r>
              <a:rPr lang="en-US" altLang="zh-CN" sz="2000" b="0" dirty="0" smtClean="0">
                <a:latin typeface="微软雅黑" panose="020B0503020204020204" charset="-122"/>
                <a:ea typeface="微软雅黑" panose="020B0503020204020204" charset="-122"/>
              </a:rPr>
              <a:t>  </a:t>
            </a:r>
            <a:r>
              <a:rPr lang="zh-CN" altLang="zh-CN" sz="2000" b="0" dirty="0" smtClean="0">
                <a:latin typeface="微软雅黑" panose="020B0503020204020204" charset="-122"/>
                <a:ea typeface="微软雅黑" panose="020B0503020204020204" charset="-122"/>
              </a:rPr>
              <a:t>（</a:t>
            </a:r>
            <a:r>
              <a:rPr lang="en-US" altLang="zh-CN" sz="2000" b="0" dirty="0">
                <a:latin typeface="微软雅黑" panose="020B0503020204020204" charset="-122"/>
                <a:ea typeface="微软雅黑" panose="020B0503020204020204" charset="-122"/>
              </a:rPr>
              <a:t>1</a:t>
            </a:r>
            <a:r>
              <a:rPr lang="zh-CN" altLang="zh-CN" sz="2000" b="0" dirty="0">
                <a:latin typeface="微软雅黑" panose="020B0503020204020204" charset="-122"/>
                <a:ea typeface="微软雅黑" panose="020B0503020204020204" charset="-122"/>
              </a:rPr>
              <a:t>）创新人才培养</a:t>
            </a:r>
            <a:r>
              <a:rPr lang="zh-CN" altLang="zh-CN" sz="2000" b="0" dirty="0" smtClean="0">
                <a:latin typeface="微软雅黑" panose="020B0503020204020204" charset="-122"/>
                <a:ea typeface="微软雅黑" panose="020B0503020204020204" charset="-122"/>
              </a:rPr>
              <a:t>模式</a:t>
            </a:r>
            <a:r>
              <a:rPr lang="en-US" altLang="zh-CN" sz="2000" b="0" dirty="0" smtClean="0">
                <a:latin typeface="微软雅黑" panose="020B0503020204020204" charset="-122"/>
                <a:ea typeface="微软雅黑" panose="020B0503020204020204" charset="-122"/>
              </a:rPr>
              <a:t>    </a:t>
            </a:r>
            <a:r>
              <a:rPr lang="zh-CN" altLang="zh-CN" sz="2000" b="0" dirty="0" smtClean="0">
                <a:latin typeface="微软雅黑" panose="020B0503020204020204" charset="-122"/>
                <a:ea typeface="微软雅黑" panose="020B0503020204020204" charset="-122"/>
              </a:rPr>
              <a:t>（</a:t>
            </a:r>
            <a:r>
              <a:rPr lang="en-US" altLang="zh-CN" sz="2000" b="0" dirty="0">
                <a:latin typeface="微软雅黑" panose="020B0503020204020204" charset="-122"/>
                <a:ea typeface="微软雅黑" panose="020B0503020204020204" charset="-122"/>
              </a:rPr>
              <a:t>2</a:t>
            </a:r>
            <a:r>
              <a:rPr lang="zh-CN" altLang="zh-CN" sz="2000" b="0" dirty="0">
                <a:latin typeface="微软雅黑" panose="020B0503020204020204" charset="-122"/>
                <a:ea typeface="微软雅黑" panose="020B0503020204020204" charset="-122"/>
              </a:rPr>
              <a:t>）完善课程</a:t>
            </a:r>
            <a:r>
              <a:rPr lang="zh-CN" altLang="zh-CN" sz="2000" b="0" dirty="0" smtClean="0">
                <a:latin typeface="微软雅黑" panose="020B0503020204020204" charset="-122"/>
                <a:ea typeface="微软雅黑" panose="020B0503020204020204" charset="-122"/>
              </a:rPr>
              <a:t>体系</a:t>
            </a:r>
            <a:r>
              <a:rPr lang="en-US" altLang="zh-CN" sz="2000" b="0" dirty="0" smtClean="0">
                <a:latin typeface="微软雅黑" panose="020B0503020204020204" charset="-122"/>
                <a:ea typeface="微软雅黑" panose="020B0503020204020204" charset="-122"/>
              </a:rPr>
              <a:t>    </a:t>
            </a:r>
            <a:r>
              <a:rPr lang="zh-CN" altLang="zh-CN" sz="2000" b="0" dirty="0" smtClean="0">
                <a:latin typeface="微软雅黑" panose="020B0503020204020204" charset="-122"/>
                <a:ea typeface="微软雅黑" panose="020B0503020204020204" charset="-122"/>
              </a:rPr>
              <a:t>（</a:t>
            </a:r>
            <a:r>
              <a:rPr lang="en-US" altLang="zh-CN" sz="2000" b="0" dirty="0">
                <a:latin typeface="微软雅黑" panose="020B0503020204020204" charset="-122"/>
                <a:ea typeface="微软雅黑" panose="020B0503020204020204" charset="-122"/>
              </a:rPr>
              <a:t>3</a:t>
            </a:r>
            <a:r>
              <a:rPr lang="zh-CN" altLang="zh-CN" sz="2000" b="0" dirty="0">
                <a:latin typeface="微软雅黑" panose="020B0503020204020204" charset="-122"/>
                <a:ea typeface="微软雅黑" panose="020B0503020204020204" charset="-122"/>
              </a:rPr>
              <a:t>）提升教师队伍</a:t>
            </a:r>
            <a:r>
              <a:rPr lang="zh-CN" altLang="zh-CN" sz="2000" b="0" dirty="0" smtClean="0">
                <a:latin typeface="微软雅黑" panose="020B0503020204020204" charset="-122"/>
                <a:ea typeface="微软雅黑" panose="020B0503020204020204" charset="-122"/>
              </a:rPr>
              <a:t>素质</a:t>
            </a:r>
            <a:endParaRPr lang="en-US" altLang="zh-CN" sz="2000" b="0" dirty="0" smtClean="0">
              <a:latin typeface="微软雅黑" panose="020B0503020204020204" charset="-122"/>
              <a:ea typeface="微软雅黑" panose="020B0503020204020204" charset="-122"/>
            </a:endParaRPr>
          </a:p>
          <a:p>
            <a:pPr>
              <a:lnSpc>
                <a:spcPct val="150000"/>
              </a:lnSpc>
            </a:pPr>
            <a:r>
              <a:rPr lang="en-US" altLang="zh-CN" sz="2000" b="0" dirty="0">
                <a:latin typeface="微软雅黑" panose="020B0503020204020204" charset="-122"/>
                <a:ea typeface="微软雅黑" panose="020B0503020204020204" charset="-122"/>
              </a:rPr>
              <a:t>3</a:t>
            </a:r>
            <a:r>
              <a:rPr lang="en-US" altLang="zh-CN" sz="2000" b="0" dirty="0" smtClean="0">
                <a:latin typeface="微软雅黑" panose="020B0503020204020204" charset="-122"/>
                <a:ea typeface="微软雅黑" panose="020B0503020204020204" charset="-122"/>
              </a:rPr>
              <a:t>. </a:t>
            </a:r>
            <a:r>
              <a:rPr lang="zh-CN" altLang="zh-CN" sz="2000" b="0" dirty="0" smtClean="0">
                <a:latin typeface="微软雅黑" panose="020B0503020204020204" charset="-122"/>
                <a:ea typeface="微软雅黑" panose="020B0503020204020204" charset="-122"/>
              </a:rPr>
              <a:t>助力</a:t>
            </a:r>
            <a:r>
              <a:rPr lang="zh-CN" altLang="zh-CN" sz="2000" b="0" dirty="0">
                <a:latin typeface="微软雅黑" panose="020B0503020204020204" charset="-122"/>
                <a:ea typeface="微软雅黑" panose="020B0503020204020204" charset="-122"/>
              </a:rPr>
              <a:t>脱贫攻坚与乡村振兴</a:t>
            </a:r>
            <a:r>
              <a:rPr lang="en-US" altLang="zh-CN" sz="2000" b="0" dirty="0">
                <a:latin typeface="微软雅黑" panose="020B0503020204020204" charset="-122"/>
                <a:ea typeface="微软雅黑" panose="020B0503020204020204" charset="-122"/>
              </a:rPr>
              <a:t> </a:t>
            </a:r>
            <a:endParaRPr lang="zh-CN" altLang="zh-CN" sz="2000" b="0" dirty="0">
              <a:latin typeface="微软雅黑" panose="020B0503020204020204" charset="-122"/>
              <a:ea typeface="微软雅黑" panose="020B0503020204020204" charset="-122"/>
            </a:endParaRPr>
          </a:p>
          <a:p>
            <a:pPr>
              <a:lnSpc>
                <a:spcPct val="150000"/>
              </a:lnSpc>
            </a:pPr>
            <a:r>
              <a:rPr lang="en-US" altLang="zh-CN" sz="2000" b="0" dirty="0" smtClean="0">
                <a:latin typeface="微软雅黑" panose="020B0503020204020204" charset="-122"/>
                <a:ea typeface="微软雅黑" panose="020B0503020204020204" charset="-122"/>
              </a:rPr>
              <a:t>  </a:t>
            </a:r>
            <a:r>
              <a:rPr lang="zh-CN" altLang="zh-CN" sz="2000" b="0" dirty="0" smtClean="0">
                <a:latin typeface="微软雅黑" panose="020B0503020204020204" charset="-122"/>
                <a:ea typeface="微软雅黑" panose="020B0503020204020204" charset="-122"/>
              </a:rPr>
              <a:t>（</a:t>
            </a:r>
            <a:r>
              <a:rPr lang="en-US" altLang="zh-CN" sz="2000" b="0" dirty="0">
                <a:latin typeface="微软雅黑" panose="020B0503020204020204" charset="-122"/>
                <a:ea typeface="微软雅黑" panose="020B0503020204020204" charset="-122"/>
              </a:rPr>
              <a:t>1</a:t>
            </a:r>
            <a:r>
              <a:rPr lang="zh-CN" altLang="zh-CN" sz="2000" b="0" dirty="0">
                <a:latin typeface="微软雅黑" panose="020B0503020204020204" charset="-122"/>
                <a:ea typeface="微软雅黑" panose="020B0503020204020204" charset="-122"/>
              </a:rPr>
              <a:t>）培养乡村建设</a:t>
            </a:r>
            <a:r>
              <a:rPr lang="zh-CN" altLang="zh-CN" sz="2000" b="0" dirty="0" smtClean="0">
                <a:latin typeface="微软雅黑" panose="020B0503020204020204" charset="-122"/>
                <a:ea typeface="微软雅黑" panose="020B0503020204020204" charset="-122"/>
              </a:rPr>
              <a:t>人才</a:t>
            </a:r>
            <a:r>
              <a:rPr lang="en-US" altLang="zh-CN" sz="2000" b="0" dirty="0" smtClean="0">
                <a:latin typeface="微软雅黑" panose="020B0503020204020204" charset="-122"/>
                <a:ea typeface="微软雅黑" panose="020B0503020204020204" charset="-122"/>
              </a:rPr>
              <a:t>    </a:t>
            </a:r>
            <a:r>
              <a:rPr lang="zh-CN" altLang="zh-CN" sz="2000" b="0" dirty="0" smtClean="0">
                <a:latin typeface="微软雅黑" panose="020B0503020204020204" charset="-122"/>
                <a:ea typeface="微软雅黑" panose="020B0503020204020204" charset="-122"/>
              </a:rPr>
              <a:t>（</a:t>
            </a:r>
            <a:r>
              <a:rPr lang="en-US" altLang="zh-CN" sz="2000" b="0" dirty="0">
                <a:latin typeface="微软雅黑" panose="020B0503020204020204" charset="-122"/>
                <a:ea typeface="微软雅黑" panose="020B0503020204020204" charset="-122"/>
              </a:rPr>
              <a:t>2</a:t>
            </a:r>
            <a:r>
              <a:rPr lang="zh-CN" altLang="zh-CN" sz="2000" b="0" dirty="0">
                <a:latin typeface="微软雅黑" panose="020B0503020204020204" charset="-122"/>
                <a:ea typeface="微软雅黑" panose="020B0503020204020204" charset="-122"/>
              </a:rPr>
              <a:t>）推动产业</a:t>
            </a:r>
            <a:r>
              <a:rPr lang="zh-CN" altLang="zh-CN" sz="2000" b="0" dirty="0" smtClean="0">
                <a:latin typeface="微软雅黑" panose="020B0503020204020204" charset="-122"/>
                <a:ea typeface="微软雅黑" panose="020B0503020204020204" charset="-122"/>
              </a:rPr>
              <a:t>扶贫</a:t>
            </a:r>
            <a:endParaRPr lang="zh-CN" altLang="en-US" sz="2000" b="0" dirty="0">
              <a:latin typeface="微软雅黑" panose="020B0503020204020204" charset="-122"/>
              <a:ea typeface="微软雅黑" panose="020B0503020204020204" charset="-122"/>
            </a:endParaRPr>
          </a:p>
        </p:txBody>
      </p:sp>
      <p:sp>
        <p:nvSpPr>
          <p:cNvPr id="4" name="矩形 3"/>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767408" y="2189630"/>
            <a:ext cx="1467068" cy="400110"/>
          </a:xfrm>
          <a:prstGeom prst="rect">
            <a:avLst/>
          </a:prstGeom>
        </p:spPr>
        <p:txBody>
          <a:bodyPr wrap="none">
            <a:spAutoFit/>
          </a:bodyPr>
          <a:lstStyle/>
          <a:p>
            <a:r>
              <a:rPr lang="zh-CN" altLang="en-US" sz="2000" dirty="0" smtClean="0">
                <a:solidFill>
                  <a:srgbClr val="FF0000"/>
                </a:solidFill>
                <a:latin typeface="微软雅黑" panose="020B0503020204020204" charset="-122"/>
                <a:ea typeface="微软雅黑" panose="020B0503020204020204" charset="-122"/>
              </a:rPr>
              <a:t>研究意义：</a:t>
            </a:r>
            <a:endParaRPr lang="zh-CN" altLang="en-US" sz="2000"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31586" y="2780928"/>
            <a:ext cx="6912768" cy="2400657"/>
          </a:xfrm>
          <a:prstGeom prst="rect">
            <a:avLst/>
          </a:prstGeom>
        </p:spPr>
        <p:txBody>
          <a:bodyPr wrap="square">
            <a:spAutoFit/>
          </a:bodyPr>
          <a:lstStyle/>
          <a:p>
            <a:pPr>
              <a:lnSpc>
                <a:spcPct val="150000"/>
              </a:lnSpc>
            </a:pPr>
            <a:r>
              <a:rPr lang="zh-CN" altLang="en-US" sz="2000" b="0" dirty="0" smtClean="0">
                <a:latin typeface="微软雅黑" panose="020B0503020204020204" charset="-122"/>
                <a:ea typeface="微软雅黑" panose="020B0503020204020204" charset="-122"/>
              </a:rPr>
              <a:t>一、提升</a:t>
            </a:r>
            <a:r>
              <a:rPr lang="zh-CN" altLang="en-US" sz="2000" b="0" dirty="0">
                <a:latin typeface="微软雅黑" panose="020B0503020204020204" charset="-122"/>
                <a:ea typeface="微软雅黑" panose="020B0503020204020204" charset="-122"/>
              </a:rPr>
              <a:t>人才培养质量，促进西部地区经济转型升级</a:t>
            </a:r>
            <a:endParaRPr lang="zh-CN" altLang="en-US" sz="2000" b="0" dirty="0">
              <a:latin typeface="微软雅黑" panose="020B0503020204020204" charset="-122"/>
              <a:ea typeface="微软雅黑" panose="020B0503020204020204" charset="-122"/>
            </a:endParaRPr>
          </a:p>
          <a:p>
            <a:pPr>
              <a:lnSpc>
                <a:spcPct val="150000"/>
              </a:lnSpc>
            </a:pPr>
            <a:r>
              <a:rPr lang="zh-CN" altLang="en-US" sz="2000" b="0" dirty="0" smtClean="0">
                <a:latin typeface="微软雅黑" panose="020B0503020204020204" charset="-122"/>
                <a:ea typeface="微软雅黑" panose="020B0503020204020204" charset="-122"/>
              </a:rPr>
              <a:t>二、优化</a:t>
            </a:r>
            <a:r>
              <a:rPr lang="zh-CN" altLang="en-US" sz="2000" b="0" dirty="0">
                <a:latin typeface="微软雅黑" panose="020B0503020204020204" charset="-122"/>
                <a:ea typeface="微软雅黑" panose="020B0503020204020204" charset="-122"/>
              </a:rPr>
              <a:t>教育资源配置，提升教育质量</a:t>
            </a:r>
            <a:endParaRPr lang="zh-CN" altLang="en-US" sz="2000" b="0" dirty="0">
              <a:latin typeface="微软雅黑" panose="020B0503020204020204" charset="-122"/>
              <a:ea typeface="微软雅黑" panose="020B0503020204020204" charset="-122"/>
            </a:endParaRPr>
          </a:p>
          <a:p>
            <a:pPr>
              <a:lnSpc>
                <a:spcPct val="150000"/>
              </a:lnSpc>
            </a:pPr>
            <a:r>
              <a:rPr lang="zh-CN" altLang="en-US" sz="2000" b="0" dirty="0" smtClean="0">
                <a:latin typeface="微软雅黑" panose="020B0503020204020204" charset="-122"/>
                <a:ea typeface="微软雅黑" panose="020B0503020204020204" charset="-122"/>
              </a:rPr>
              <a:t>三、增强</a:t>
            </a:r>
            <a:r>
              <a:rPr lang="zh-CN" altLang="en-US" sz="2000" b="0" dirty="0">
                <a:latin typeface="微软雅黑" panose="020B0503020204020204" charset="-122"/>
                <a:ea typeface="微软雅黑" panose="020B0503020204020204" charset="-122"/>
              </a:rPr>
              <a:t>高职院校服务地方经济社会发展能力</a:t>
            </a:r>
            <a:endParaRPr lang="zh-CN" altLang="en-US" sz="2000" b="0" dirty="0">
              <a:latin typeface="微软雅黑" panose="020B0503020204020204" charset="-122"/>
              <a:ea typeface="微软雅黑" panose="020B0503020204020204" charset="-122"/>
            </a:endParaRPr>
          </a:p>
          <a:p>
            <a:pPr>
              <a:lnSpc>
                <a:spcPct val="150000"/>
              </a:lnSpc>
            </a:pPr>
            <a:r>
              <a:rPr lang="zh-CN" altLang="en-US" sz="2000" b="0" dirty="0" smtClean="0">
                <a:latin typeface="微软雅黑" panose="020B0503020204020204" charset="-122"/>
                <a:ea typeface="微软雅黑" panose="020B0503020204020204" charset="-122"/>
              </a:rPr>
              <a:t>四、推动</a:t>
            </a:r>
            <a:r>
              <a:rPr lang="zh-CN" altLang="en-US" sz="2000" b="0" dirty="0">
                <a:latin typeface="微软雅黑" panose="020B0503020204020204" charset="-122"/>
                <a:ea typeface="微软雅黑" panose="020B0503020204020204" charset="-122"/>
              </a:rPr>
              <a:t>教育扶贫与乡村振兴</a:t>
            </a:r>
            <a:endParaRPr lang="zh-CN" altLang="en-US" sz="2000" b="0" dirty="0">
              <a:latin typeface="微软雅黑" panose="020B0503020204020204" charset="-122"/>
              <a:ea typeface="微软雅黑" panose="020B0503020204020204" charset="-122"/>
            </a:endParaRPr>
          </a:p>
          <a:p>
            <a:pPr>
              <a:lnSpc>
                <a:spcPct val="150000"/>
              </a:lnSpc>
            </a:pPr>
            <a:r>
              <a:rPr lang="zh-CN" altLang="en-US" sz="2000" b="0" dirty="0" smtClean="0">
                <a:latin typeface="微软雅黑" panose="020B0503020204020204" charset="-122"/>
                <a:ea typeface="微软雅黑" panose="020B0503020204020204" charset="-122"/>
              </a:rPr>
              <a:t>五、为其他</a:t>
            </a:r>
            <a:r>
              <a:rPr lang="zh-CN" altLang="en-US" sz="2000" b="0" dirty="0">
                <a:latin typeface="微软雅黑" panose="020B0503020204020204" charset="-122"/>
                <a:ea typeface="微软雅黑" panose="020B0503020204020204" charset="-122"/>
              </a:rPr>
              <a:t>地区提供可借鉴的</a:t>
            </a:r>
            <a:r>
              <a:rPr lang="zh-CN" altLang="en-US" sz="2000" b="0" dirty="0" smtClean="0">
                <a:latin typeface="微软雅黑" panose="020B0503020204020204" charset="-122"/>
                <a:ea typeface="微软雅黑" panose="020B0503020204020204" charset="-122"/>
              </a:rPr>
              <a:t>经验</a:t>
            </a:r>
            <a:endParaRPr lang="zh-CN" altLang="en-US" sz="2000" b="0" dirty="0">
              <a:latin typeface="微软雅黑" panose="020B0503020204020204" charset="-122"/>
              <a:ea typeface="微软雅黑" panose="020B0503020204020204" charset="-122"/>
            </a:endParaRPr>
          </a:p>
        </p:txBody>
      </p:sp>
      <p:sp>
        <p:nvSpPr>
          <p:cNvPr id="3" name="矩形 2"/>
          <p:cNvSpPr/>
          <p:nvPr/>
        </p:nvSpPr>
        <p:spPr>
          <a:xfrm>
            <a:off x="767408" y="2216683"/>
            <a:ext cx="1467068" cy="400110"/>
          </a:xfrm>
          <a:prstGeom prst="rect">
            <a:avLst/>
          </a:prstGeom>
        </p:spPr>
        <p:txBody>
          <a:bodyPr wrap="none">
            <a:spAutoFit/>
          </a:bodyPr>
          <a:lstStyle/>
          <a:p>
            <a:r>
              <a:rPr lang="zh-CN" altLang="en-US" sz="2000" dirty="0" smtClean="0">
                <a:solidFill>
                  <a:srgbClr val="FF0000"/>
                </a:solidFill>
                <a:latin typeface="微软雅黑" panose="020B0503020204020204" charset="-122"/>
                <a:ea typeface="微软雅黑" panose="020B0503020204020204" charset="-122"/>
              </a:rPr>
              <a:t>应用价值：</a:t>
            </a:r>
            <a:endParaRPr lang="zh-CN" altLang="en-US" sz="2000" dirty="0">
              <a:solidFill>
                <a:srgbClr val="FF0000"/>
              </a:solidFill>
              <a:latin typeface="微软雅黑" panose="020B0503020204020204" charset="-122"/>
              <a:ea typeface="微软雅黑" panose="020B0503020204020204" charset="-122"/>
            </a:endParaRPr>
          </a:p>
        </p:txBody>
      </p:sp>
      <p:sp>
        <p:nvSpPr>
          <p:cNvPr id="4" name="矩形 3"/>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767408" y="1036886"/>
            <a:ext cx="10487490" cy="1015663"/>
          </a:xfrm>
          <a:prstGeom prst="rect">
            <a:avLst/>
          </a:prstGeom>
        </p:spPr>
        <p:txBody>
          <a:bodyPr wrap="square">
            <a:spAutoFit/>
          </a:bodyPr>
          <a:lstStyle/>
          <a:p>
            <a:pPr>
              <a:lnSpc>
                <a:spcPct val="150000"/>
              </a:lnSpc>
            </a:pPr>
            <a:r>
              <a:rPr lang="zh-CN" altLang="en-US" sz="2000" b="0" dirty="0">
                <a:latin typeface="微软雅黑" panose="020B0503020204020204" charset="-122"/>
                <a:ea typeface="微软雅黑" panose="020B0503020204020204" charset="-122"/>
              </a:rPr>
              <a:t>比如：中国式现代化视域下，西部欠发达</a:t>
            </a:r>
            <a:r>
              <a:rPr lang="zh-CN" altLang="en-US" sz="2000" b="0" dirty="0" smtClean="0">
                <a:latin typeface="微软雅黑" panose="020B0503020204020204" charset="-122"/>
                <a:ea typeface="微软雅黑" panose="020B0503020204020204" charset="-122"/>
              </a:rPr>
              <a:t>地区高职</a:t>
            </a:r>
            <a:r>
              <a:rPr lang="zh-CN" altLang="en-US" sz="2000" b="0" dirty="0">
                <a:latin typeface="微软雅黑" panose="020B0503020204020204" charset="-122"/>
                <a:ea typeface="微软雅黑" panose="020B0503020204020204" charset="-122"/>
              </a:rPr>
              <a:t>院校新质人才培养模式与实践策略</a:t>
            </a:r>
            <a:r>
              <a:rPr lang="zh-CN" altLang="en-US" sz="2000" b="0" dirty="0" smtClean="0">
                <a:latin typeface="微软雅黑" panose="020B0503020204020204" charset="-122"/>
                <a:ea typeface="微软雅黑" panose="020B0503020204020204" charset="-122"/>
              </a:rPr>
              <a:t>研究</a:t>
            </a:r>
            <a:endParaRPr lang="en-US" altLang="zh-CN" sz="2000" b="0" dirty="0" smtClean="0">
              <a:latin typeface="微软雅黑" panose="020B0503020204020204" charset="-122"/>
              <a:ea typeface="微软雅黑" panose="020B0503020204020204" charset="-122"/>
            </a:endParaRPr>
          </a:p>
          <a:p>
            <a:pPr algn="ctr">
              <a:lnSpc>
                <a:spcPct val="150000"/>
              </a:lnSpc>
            </a:pPr>
            <a:r>
              <a:rPr lang="zh-CN" altLang="en-US" sz="2000" dirty="0" smtClean="0">
                <a:latin typeface="微软雅黑" panose="020B0503020204020204" charset="-122"/>
                <a:ea typeface="微软雅黑" panose="020B0503020204020204" charset="-122"/>
              </a:rPr>
              <a:t>（</a:t>
            </a:r>
            <a:r>
              <a:rPr lang="zh-CN" altLang="zh-CN" sz="2000" dirty="0">
                <a:latin typeface="微软雅黑" panose="020B0503020204020204" charset="-122"/>
                <a:ea typeface="微软雅黑" panose="020B0503020204020204" charset="-122"/>
              </a:rPr>
              <a:t>绵阳职业教育</a:t>
            </a:r>
            <a:r>
              <a:rPr lang="zh-CN" altLang="zh-CN" sz="2000" dirty="0" smtClean="0">
                <a:latin typeface="微软雅黑" panose="020B0503020204020204" charset="-122"/>
                <a:ea typeface="微软雅黑" panose="020B0503020204020204" charset="-122"/>
              </a:rPr>
              <a:t>研究中心</a:t>
            </a:r>
            <a:r>
              <a:rPr lang="zh-CN" altLang="en-US" sz="2000" dirty="0" smtClean="0">
                <a:latin typeface="微软雅黑" panose="020B0503020204020204" charset="-122"/>
                <a:ea typeface="微软雅黑" panose="020B0503020204020204" charset="-122"/>
              </a:rPr>
              <a:t>）</a:t>
            </a:r>
            <a:endParaRPr lang="zh-CN" altLang="zh-CN" sz="20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3" name="矩形 2"/>
          <p:cNvSpPr/>
          <p:nvPr/>
        </p:nvSpPr>
        <p:spPr>
          <a:xfrm>
            <a:off x="839416" y="980728"/>
            <a:ext cx="4555093" cy="523220"/>
          </a:xfrm>
          <a:prstGeom prst="rect">
            <a:avLst/>
          </a:prstGeom>
        </p:spPr>
        <p:txBody>
          <a:bodyPr wrap="none">
            <a:spAutoFit/>
          </a:bodyPr>
          <a:lstStyle/>
          <a:p>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六、</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课题</a:t>
            </a:r>
            <a:r>
              <a:rPr lang="zh-CN" altLang="zh-CN" sz="2800" kern="0" spc="40" dirty="0">
                <a:solidFill>
                  <a:schemeClr val="accent3"/>
                </a:solidFill>
                <a:latin typeface="微软雅黑" panose="020B0503020204020204" charset="-122"/>
                <a:ea typeface="微软雅黑" panose="020B0503020204020204" charset="-122"/>
                <a:cs typeface="宋体" panose="02010600030101010101" pitchFamily="2" charset="-122"/>
              </a:rPr>
              <a:t>研究的主要内容。</a:t>
            </a:r>
            <a:endParaRPr lang="zh-CN" altLang="en-US" sz="2800" dirty="0">
              <a:solidFill>
                <a:schemeClr val="accent3"/>
              </a:solidFill>
              <a:latin typeface="微软雅黑" panose="020B0503020204020204" charset="-122"/>
              <a:ea typeface="微软雅黑" panose="020B0503020204020204" charset="-122"/>
            </a:endParaRPr>
          </a:p>
        </p:txBody>
      </p:sp>
      <p:sp>
        <p:nvSpPr>
          <p:cNvPr id="4" name="矩形 3"/>
          <p:cNvSpPr/>
          <p:nvPr/>
        </p:nvSpPr>
        <p:spPr>
          <a:xfrm>
            <a:off x="839416" y="1700808"/>
            <a:ext cx="10864756" cy="400110"/>
          </a:xfrm>
          <a:prstGeom prst="rect">
            <a:avLst/>
          </a:prstGeom>
        </p:spPr>
        <p:txBody>
          <a:bodyPr wrap="square">
            <a:spAutoFit/>
          </a:bodyPr>
          <a:lstStyle/>
          <a:p>
            <a:pPr marL="342900" indent="-342900">
              <a:buFont typeface="Wingdings" panose="05000000000000000000" pitchFamily="2" charset="2"/>
              <a:buChar char="Ø"/>
            </a:pPr>
            <a:r>
              <a:rPr lang="zh-CN" altLang="en-US" sz="2000" kern="0" spc="40" dirty="0">
                <a:solidFill>
                  <a:srgbClr val="FF0000"/>
                </a:solidFill>
                <a:latin typeface="Calibri" panose="020F0502020204030204" pitchFamily="34" charset="0"/>
                <a:ea typeface="微软雅黑" panose="020B0503020204020204" charset="-122"/>
                <a:cs typeface="宋体" panose="02010600030101010101" pitchFamily="2" charset="-122"/>
              </a:rPr>
              <a:t>研究内容的撰写要求是</a:t>
            </a:r>
            <a:r>
              <a:rPr lang="zh-CN" altLang="en-US"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“本课题的研究对象、总体框架、重点、难点、主要目标等”。</a:t>
            </a:r>
            <a:endParaRPr lang="zh-CN" altLang="en-US" sz="2000" b="0" kern="0" spc="40" dirty="0">
              <a:solidFill>
                <a:srgbClr val="222222"/>
              </a:solidFill>
              <a:latin typeface="Calibri" panose="020F0502020204030204" pitchFamily="34" charset="0"/>
              <a:ea typeface="微软雅黑" panose="020B0503020204020204" charset="-122"/>
              <a:cs typeface="宋体" panose="02010600030101010101" pitchFamily="2" charset="-122"/>
            </a:endParaRPr>
          </a:p>
        </p:txBody>
      </p:sp>
      <p:sp>
        <p:nvSpPr>
          <p:cNvPr id="5" name="矩形 4"/>
          <p:cNvSpPr/>
          <p:nvPr/>
        </p:nvSpPr>
        <p:spPr>
          <a:xfrm>
            <a:off x="831938" y="3130281"/>
            <a:ext cx="10632696" cy="1015663"/>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确定研究内容时需要</a:t>
            </a:r>
            <a:r>
              <a:rPr lang="zh-CN" altLang="zh-CN" sz="2000" kern="0" spc="40" dirty="0">
                <a:solidFill>
                  <a:srgbClr val="FF0000"/>
                </a:solidFill>
                <a:latin typeface="Calibri" panose="020F0502020204030204" pitchFamily="34" charset="0"/>
                <a:ea typeface="微软雅黑" panose="020B0503020204020204" charset="-122"/>
                <a:cs typeface="宋体" panose="02010600030101010101" pitchFamily="2" charset="-122"/>
              </a:rPr>
              <a:t>有强烈的问题意识</a:t>
            </a: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，即每一项内容就是一个问题，且这个小问题既是独立的又是与其他问题存在着联系。</a:t>
            </a:r>
            <a:endParaRPr lang="en-US"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endParaRPr>
          </a:p>
        </p:txBody>
      </p:sp>
      <p:sp>
        <p:nvSpPr>
          <p:cNvPr id="6" name="矩形 5"/>
          <p:cNvSpPr/>
          <p:nvPr/>
        </p:nvSpPr>
        <p:spPr>
          <a:xfrm>
            <a:off x="839416" y="2132326"/>
            <a:ext cx="10648732" cy="966547"/>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当选题确定</a:t>
            </a:r>
            <a:r>
              <a:rPr lang="zh-CN"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之后需要</a:t>
            </a: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将所欲解决的大问题细分为若干个</a:t>
            </a:r>
            <a:r>
              <a:rPr lang="zh-CN" altLang="zh-CN" sz="2000" kern="0" spc="40" dirty="0">
                <a:solidFill>
                  <a:srgbClr val="FF0000"/>
                </a:solidFill>
                <a:latin typeface="Calibri" panose="020F0502020204030204" pitchFamily="34" charset="0"/>
                <a:ea typeface="微软雅黑" panose="020B0503020204020204" charset="-122"/>
                <a:cs typeface="宋体" panose="02010600030101010101" pitchFamily="2" charset="-122"/>
              </a:rPr>
              <a:t>具有逻辑递进关系</a:t>
            </a: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的小问题，</a:t>
            </a:r>
            <a:r>
              <a:rPr lang="zh-CN" altLang="zh-CN" sz="2000" kern="0" spc="40" dirty="0">
                <a:solidFill>
                  <a:srgbClr val="FF0000"/>
                </a:solidFill>
                <a:latin typeface="Calibri" panose="020F0502020204030204" pitchFamily="34" charset="0"/>
                <a:ea typeface="微软雅黑" panose="020B0503020204020204" charset="-122"/>
                <a:cs typeface="宋体" panose="02010600030101010101" pitchFamily="2" charset="-122"/>
              </a:rPr>
              <a:t>形成具体的研究内容。</a:t>
            </a:r>
            <a:endParaRPr lang="en-US" altLang="zh-CN" sz="2000" kern="0" spc="40" dirty="0">
              <a:solidFill>
                <a:srgbClr val="FF0000"/>
              </a:solidFill>
              <a:latin typeface="Calibri" panose="020F0502020204030204" pitchFamily="34" charset="0"/>
              <a:ea typeface="微软雅黑" panose="020B0503020204020204" charset="-122"/>
              <a:cs typeface="宋体" panose="02010600030101010101" pitchFamily="2" charset="-122"/>
            </a:endParaRPr>
          </a:p>
        </p:txBody>
      </p:sp>
      <p:sp>
        <p:nvSpPr>
          <p:cNvPr id="7" name="矩形 6"/>
          <p:cNvSpPr/>
          <p:nvPr/>
        </p:nvSpPr>
        <p:spPr>
          <a:xfrm>
            <a:off x="847683" y="4105008"/>
            <a:ext cx="10669065" cy="553998"/>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zh-CN" altLang="zh-CN" sz="2000" kern="0" spc="40" dirty="0">
                <a:solidFill>
                  <a:srgbClr val="FF0000"/>
                </a:solidFill>
                <a:latin typeface="Calibri" panose="020F0502020204030204" pitchFamily="34" charset="0"/>
                <a:ea typeface="微软雅黑" panose="020B0503020204020204" charset="-122"/>
                <a:cs typeface="宋体" panose="02010600030101010101" pitchFamily="2" charset="-122"/>
              </a:rPr>
              <a:t>研究主要问题最好分层分标题逐一撰写，以便评审者清晰了解研究思路。</a:t>
            </a:r>
            <a:endParaRPr lang="zh-CN" altLang="zh-CN" sz="2000" kern="0" spc="40" dirty="0">
              <a:solidFill>
                <a:srgbClr val="FF0000"/>
              </a:solidFill>
              <a:latin typeface="Calibri" panose="020F0502020204030204" pitchFamily="34" charset="0"/>
              <a:ea typeface="微软雅黑" panose="020B0503020204020204" charset="-122"/>
              <a:cs typeface="宋体" panose="02010600030101010101" pitchFamily="2" charset="-122"/>
            </a:endParaRPr>
          </a:p>
        </p:txBody>
      </p:sp>
      <p:sp>
        <p:nvSpPr>
          <p:cNvPr id="8" name="矩形 7"/>
          <p:cNvSpPr/>
          <p:nvPr/>
        </p:nvSpPr>
        <p:spPr>
          <a:xfrm>
            <a:off x="695400" y="4659006"/>
            <a:ext cx="9721080" cy="553998"/>
          </a:xfrm>
          <a:prstGeom prst="rect">
            <a:avLst/>
          </a:prstGeom>
        </p:spPr>
        <p:txBody>
          <a:bodyPr wrap="square">
            <a:spAutoFit/>
          </a:bodyPr>
          <a:lstStyle/>
          <a:p>
            <a:pPr marL="495300" marR="152400" indent="-342900" algn="just">
              <a:lnSpc>
                <a:spcPct val="150000"/>
              </a:lnSpc>
              <a:spcAft>
                <a:spcPts val="0"/>
              </a:spcAft>
              <a:buFont typeface="Wingdings" panose="05000000000000000000" pitchFamily="2" charset="2"/>
              <a:buChar char="Ø"/>
            </a:pP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在具体撰写时，应使研究目标、内容、假设三者形成一个完整的</a:t>
            </a:r>
            <a:r>
              <a:rPr lang="zh-CN"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框架</a:t>
            </a:r>
            <a:r>
              <a:rPr lang="zh-CN" altLang="en-US"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a:t>
            </a:r>
            <a:endParaRPr lang="en-US"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endParaRPr>
          </a:p>
        </p:txBody>
      </p:sp>
      <p:sp>
        <p:nvSpPr>
          <p:cNvPr id="10" name="矩形 9"/>
          <p:cNvSpPr/>
          <p:nvPr/>
        </p:nvSpPr>
        <p:spPr>
          <a:xfrm>
            <a:off x="0" y="5523102"/>
            <a:ext cx="12192000" cy="9302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kern="0" spc="4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Times New Roman" panose="02020603050405020304" pitchFamily="18" charset="0"/>
              </a:rPr>
              <a:t>研究内容一般</a:t>
            </a:r>
            <a:r>
              <a:rPr lang="en-US" altLang="zh-CN" sz="3600" kern="0" spc="40" dirty="0">
                <a:solidFill>
                  <a:schemeClr val="bg1"/>
                </a:solidFill>
                <a:effectLst>
                  <a:outerShdw blurRad="38100" dist="38100" dir="2700000" algn="tl">
                    <a:srgbClr val="000000">
                      <a:alpha val="43137"/>
                    </a:srgbClr>
                  </a:outerShdw>
                </a:effectLst>
                <a:latin typeface="Calibri" panose="020F0502020204030204" pitchFamily="34" charset="0"/>
                <a:ea typeface="Microsoft YaHei UI" panose="020B0503020204020204" pitchFamily="34" charset="-122"/>
                <a:cs typeface="宋体" panose="02010600030101010101" pitchFamily="2" charset="-122"/>
              </a:rPr>
              <a:t>2-4</a:t>
            </a:r>
            <a:r>
              <a:rPr lang="zh-CN" altLang="zh-CN" sz="3600" kern="0" spc="40" dirty="0">
                <a:solidFill>
                  <a:schemeClr val="bg1"/>
                </a:solidFill>
                <a:effectLst>
                  <a:outerShdw blurRad="38100" dist="38100" dir="2700000" algn="tl">
                    <a:srgbClr val="000000">
                      <a:alpha val="43137"/>
                    </a:srgbClr>
                  </a:outerShdw>
                </a:effectLst>
                <a:latin typeface="Calibri" panose="020F0502020204030204" pitchFamily="34" charset="0"/>
                <a:ea typeface="Microsoft YaHei UI" panose="020B0503020204020204" pitchFamily="34" charset="-122"/>
                <a:cs typeface="宋体" panose="02010600030101010101" pitchFamily="2" charset="-122"/>
              </a:rPr>
              <a:t>条比较</a:t>
            </a:r>
            <a:r>
              <a:rPr lang="zh-CN" altLang="zh-CN" sz="3600" kern="0" spc="40" dirty="0" smtClean="0">
                <a:solidFill>
                  <a:schemeClr val="bg1"/>
                </a:solidFill>
                <a:effectLst>
                  <a:outerShdw blurRad="38100" dist="38100" dir="2700000" algn="tl">
                    <a:srgbClr val="000000">
                      <a:alpha val="43137"/>
                    </a:srgbClr>
                  </a:outerShdw>
                </a:effectLst>
                <a:latin typeface="Calibri" panose="020F0502020204030204" pitchFamily="34" charset="0"/>
                <a:ea typeface="Microsoft YaHei UI" panose="020B0503020204020204" pitchFamily="34" charset="-122"/>
                <a:cs typeface="宋体" panose="02010600030101010101" pitchFamily="2" charset="-122"/>
              </a:rPr>
              <a:t>好</a:t>
            </a:r>
            <a:endParaRPr lang="zh-CN" altLang="zh-CN" sz="3600" kern="1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695400" y="1916832"/>
            <a:ext cx="3487144" cy="4177157"/>
            <a:chOff x="695400" y="1916832"/>
            <a:chExt cx="3487144" cy="4177157"/>
          </a:xfrm>
        </p:grpSpPr>
        <p:sp>
          <p:nvSpPr>
            <p:cNvPr id="4" name="标题 1"/>
            <p:cNvSpPr txBox="1"/>
            <p:nvPr/>
          </p:nvSpPr>
          <p:spPr>
            <a:xfrm>
              <a:off x="740998" y="1968731"/>
              <a:ext cx="1970022" cy="1887749"/>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flipH="1">
              <a:off x="695400" y="1916832"/>
              <a:ext cx="3487144" cy="4177157"/>
            </a:xfrm>
            <a:prstGeom prst="snip1Rect">
              <a:avLst>
                <a:gd name="adj" fmla="val 30734"/>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1085664" y="3510532"/>
              <a:ext cx="2868339" cy="2021524"/>
            </a:xfrm>
            <a:prstGeom prst="rect">
              <a:avLst/>
            </a:prstGeom>
            <a:noFill/>
            <a:ln cap="sq">
              <a:noFill/>
            </a:ln>
          </p:spPr>
          <p:txBody>
            <a:bodyPr vert="horz" wrap="square" lIns="0" tIns="0" rIns="0" bIns="0" rtlCol="0" anchor="t"/>
            <a:lstStyle/>
            <a:p>
              <a:pPr marL="342900" indent="-342900">
                <a:lnSpc>
                  <a:spcPct val="150000"/>
                </a:lnSpc>
                <a:buFont typeface="Wingdings" panose="05000000000000000000" pitchFamily="2" charset="2"/>
                <a:buChar char="Ø"/>
              </a:pPr>
              <a:r>
                <a:rPr kumimoji="1" lang="zh-CN" altLang="en-US" sz="2000" b="0" dirty="0">
                  <a:ln w="12700">
                    <a:noFill/>
                  </a:ln>
                  <a:solidFill>
                    <a:srgbClr val="262626">
                      <a:alpha val="100000"/>
                    </a:srgbClr>
                  </a:solidFill>
                  <a:latin typeface="微软雅黑" panose="020B0503020204020204" charset="-122"/>
                  <a:ea typeface="微软雅黑" panose="020B0503020204020204" charset="-122"/>
                  <a:cs typeface="Source Han Sans"/>
                </a:rPr>
                <a:t>提高自身专业</a:t>
              </a:r>
              <a:r>
                <a:rPr kumimoji="1" lang="zh-CN" altLang="en-US" sz="2000" b="0" dirty="0" smtClean="0">
                  <a:ln w="12700">
                    <a:noFill/>
                  </a:ln>
                  <a:solidFill>
                    <a:srgbClr val="262626">
                      <a:alpha val="100000"/>
                    </a:srgbClr>
                  </a:solidFill>
                  <a:latin typeface="微软雅黑" panose="020B0503020204020204" charset="-122"/>
                  <a:ea typeface="微软雅黑" panose="020B0503020204020204" charset="-122"/>
                  <a:cs typeface="Source Han Sans"/>
                </a:rPr>
                <a:t>素质</a:t>
              </a:r>
              <a:endParaRPr kumimoji="1" lang="zh-CN" altLang="en-US" sz="2000" b="0" dirty="0">
                <a:ln w="12700">
                  <a:noFill/>
                </a:ln>
                <a:solidFill>
                  <a:srgbClr val="262626">
                    <a:alpha val="100000"/>
                  </a:srgbClr>
                </a:solidFill>
                <a:latin typeface="微软雅黑" panose="020B0503020204020204" charset="-122"/>
                <a:ea typeface="微软雅黑" panose="020B0503020204020204" charset="-122"/>
                <a:cs typeface="Source Han Sans"/>
              </a:endParaRPr>
            </a:p>
            <a:p>
              <a:pPr marL="342900" indent="-342900">
                <a:lnSpc>
                  <a:spcPct val="150000"/>
                </a:lnSpc>
                <a:buFont typeface="Wingdings" panose="05000000000000000000" pitchFamily="2" charset="2"/>
                <a:buChar char="Ø"/>
              </a:pPr>
              <a:r>
                <a:rPr kumimoji="1" lang="zh-CN" altLang="en-US" sz="2000" b="0" dirty="0">
                  <a:ln w="12700">
                    <a:noFill/>
                  </a:ln>
                  <a:solidFill>
                    <a:srgbClr val="262626">
                      <a:alpha val="100000"/>
                    </a:srgbClr>
                  </a:solidFill>
                  <a:latin typeface="微软雅黑" panose="020B0503020204020204" charset="-122"/>
                  <a:ea typeface="微软雅黑" panose="020B0503020204020204" charset="-122"/>
                  <a:cs typeface="Source Han Sans"/>
                </a:rPr>
                <a:t>提升自身行业知名度</a:t>
              </a:r>
              <a:endParaRPr kumimoji="1" lang="en-US" altLang="zh-CN" sz="2000" b="0" dirty="0">
                <a:ln w="12700">
                  <a:noFill/>
                </a:ln>
                <a:solidFill>
                  <a:srgbClr val="262626">
                    <a:alpha val="100000"/>
                  </a:srgbClr>
                </a:solidFill>
                <a:latin typeface="微软雅黑" panose="020B0503020204020204" charset="-122"/>
                <a:ea typeface="微软雅黑" panose="020B0503020204020204" charset="-122"/>
                <a:cs typeface="Source Han Sans"/>
              </a:endParaRPr>
            </a:p>
            <a:p>
              <a:pPr marL="342900" indent="-342900">
                <a:lnSpc>
                  <a:spcPct val="150000"/>
                </a:lnSpc>
                <a:buFont typeface="Wingdings" panose="05000000000000000000" pitchFamily="2" charset="2"/>
                <a:buChar char="Ø"/>
              </a:pPr>
              <a:r>
                <a:rPr kumimoji="1" lang="zh-CN" altLang="en-US" sz="2000" b="0" dirty="0" smtClean="0">
                  <a:ln w="12700">
                    <a:noFill/>
                  </a:ln>
                  <a:solidFill>
                    <a:srgbClr val="262626">
                      <a:alpha val="100000"/>
                    </a:srgbClr>
                  </a:solidFill>
                  <a:latin typeface="微软雅黑" panose="020B0503020204020204" charset="-122"/>
                  <a:ea typeface="微软雅黑" panose="020B0503020204020204" charset="-122"/>
                  <a:cs typeface="Source Han Sans"/>
                </a:rPr>
                <a:t>获得</a:t>
              </a:r>
              <a:r>
                <a:rPr kumimoji="1" lang="zh-CN" altLang="en-US" sz="2000" b="0" dirty="0">
                  <a:ln w="12700">
                    <a:noFill/>
                  </a:ln>
                  <a:solidFill>
                    <a:srgbClr val="262626">
                      <a:alpha val="100000"/>
                    </a:srgbClr>
                  </a:solidFill>
                  <a:latin typeface="微软雅黑" panose="020B0503020204020204" charset="-122"/>
                  <a:ea typeface="微软雅黑" panose="020B0503020204020204" charset="-122"/>
                  <a:cs typeface="Source Han Sans"/>
                </a:rPr>
                <a:t>更多工作</a:t>
              </a:r>
              <a:r>
                <a:rPr kumimoji="1" lang="zh-CN" altLang="en-US" sz="2000" b="0" dirty="0" smtClean="0">
                  <a:ln w="12700">
                    <a:noFill/>
                  </a:ln>
                  <a:solidFill>
                    <a:srgbClr val="262626">
                      <a:alpha val="100000"/>
                    </a:srgbClr>
                  </a:solidFill>
                  <a:latin typeface="微软雅黑" panose="020B0503020204020204" charset="-122"/>
                  <a:ea typeface="微软雅黑" panose="020B0503020204020204" charset="-122"/>
                  <a:cs typeface="Source Han Sans"/>
                </a:rPr>
                <a:t>机</a:t>
              </a:r>
              <a:r>
                <a:rPr kumimoji="1" lang="zh-CN" altLang="en-US" sz="2000" b="0" dirty="0">
                  <a:ln w="12700">
                    <a:noFill/>
                  </a:ln>
                  <a:solidFill>
                    <a:srgbClr val="262626">
                      <a:alpha val="100000"/>
                    </a:srgbClr>
                  </a:solidFill>
                  <a:latin typeface="微软雅黑" panose="020B0503020204020204" charset="-122"/>
                  <a:ea typeface="微软雅黑" panose="020B0503020204020204" charset="-122"/>
                  <a:cs typeface="Source Han Sans"/>
                </a:rPr>
                <a:t>遇 </a:t>
              </a:r>
              <a:endParaRPr kumimoji="1" lang="zh-CN" altLang="en-US" sz="2000" b="0" dirty="0">
                <a:ln w="12700">
                  <a:noFill/>
                </a:ln>
                <a:solidFill>
                  <a:srgbClr val="262626">
                    <a:alpha val="100000"/>
                  </a:srgbClr>
                </a:solidFill>
                <a:latin typeface="微软雅黑" panose="020B0503020204020204" charset="-122"/>
                <a:ea typeface="微软雅黑" panose="020B0503020204020204" charset="-122"/>
                <a:cs typeface="Source Han Sans"/>
              </a:endParaRPr>
            </a:p>
            <a:p>
              <a:pPr marL="342900" indent="-342900">
                <a:lnSpc>
                  <a:spcPct val="150000"/>
                </a:lnSpc>
                <a:buFont typeface="Wingdings" panose="05000000000000000000" pitchFamily="2" charset="2"/>
                <a:buChar char="Ø"/>
              </a:pPr>
              <a:r>
                <a:rPr kumimoji="1" lang="zh-CN" altLang="en-US" sz="2000" b="0" dirty="0" smtClean="0">
                  <a:ln w="12700">
                    <a:noFill/>
                  </a:ln>
                  <a:solidFill>
                    <a:srgbClr val="262626">
                      <a:alpha val="100000"/>
                    </a:srgbClr>
                  </a:solidFill>
                  <a:latin typeface="微软雅黑" panose="020B0503020204020204" charset="-122"/>
                  <a:ea typeface="微软雅黑" panose="020B0503020204020204" charset="-122"/>
                  <a:cs typeface="Source Han Sans"/>
                </a:rPr>
                <a:t>职称</a:t>
              </a:r>
              <a:r>
                <a:rPr kumimoji="1" lang="zh-CN" altLang="en-US" sz="2000" b="0" dirty="0">
                  <a:ln w="12700">
                    <a:noFill/>
                  </a:ln>
                  <a:solidFill>
                    <a:srgbClr val="262626">
                      <a:alpha val="100000"/>
                    </a:srgbClr>
                  </a:solidFill>
                  <a:latin typeface="微软雅黑" panose="020B0503020204020204" charset="-122"/>
                  <a:ea typeface="微软雅黑" panose="020B0503020204020204" charset="-122"/>
                  <a:cs typeface="Source Han Sans"/>
                </a:rPr>
                <a:t>评定与薪资</a:t>
              </a:r>
              <a:r>
                <a:rPr kumimoji="1" lang="zh-CN" altLang="en-US" sz="2000" b="0" dirty="0" smtClean="0">
                  <a:ln w="12700">
                    <a:noFill/>
                  </a:ln>
                  <a:solidFill>
                    <a:srgbClr val="262626">
                      <a:alpha val="100000"/>
                    </a:srgbClr>
                  </a:solidFill>
                  <a:latin typeface="微软雅黑" panose="020B0503020204020204" charset="-122"/>
                  <a:ea typeface="微软雅黑" panose="020B0503020204020204" charset="-122"/>
                  <a:cs typeface="Source Han Sans"/>
                </a:rPr>
                <a:t>提升</a:t>
              </a:r>
              <a:endParaRPr kumimoji="1" lang="en-US" altLang="zh-CN" sz="2000" b="0" dirty="0">
                <a:ln w="12700">
                  <a:noFill/>
                </a:ln>
                <a:solidFill>
                  <a:srgbClr val="262626">
                    <a:alpha val="100000"/>
                  </a:srgbClr>
                </a:solidFill>
                <a:latin typeface="微软雅黑" panose="020B0503020204020204" charset="-122"/>
                <a:ea typeface="微软雅黑" panose="020B0503020204020204" charset="-122"/>
                <a:cs typeface="Source Han Sans"/>
              </a:endParaRPr>
            </a:p>
          </p:txBody>
        </p:sp>
        <p:sp>
          <p:nvSpPr>
            <p:cNvPr id="7" name="标题 1"/>
            <p:cNvSpPr txBox="1"/>
            <p:nvPr/>
          </p:nvSpPr>
          <p:spPr>
            <a:xfrm>
              <a:off x="1527863" y="2130971"/>
              <a:ext cx="2498206" cy="683494"/>
            </a:xfrm>
            <a:prstGeom prst="rect">
              <a:avLst/>
            </a:prstGeom>
            <a:noFill/>
            <a:ln cap="sq">
              <a:noFill/>
            </a:ln>
          </p:spPr>
          <p:txBody>
            <a:bodyPr vert="horz" wrap="square" lIns="0" tIns="0" rIns="0" bIns="0" rtlCol="0" anchor="b"/>
            <a:lstStyle/>
            <a:p>
              <a:pPr algn="r">
                <a:lnSpc>
                  <a:spcPct val="130000"/>
                </a:lnSpc>
              </a:pPr>
              <a:r>
                <a:rPr kumimoji="1" lang="zh-CN" altLang="en-US" sz="2400" dirty="0" smtClean="0">
                  <a:latin typeface="微软雅黑" panose="020B0503020204020204" charset="-122"/>
                  <a:ea typeface="微软雅黑" panose="020B0503020204020204" charset="-122"/>
                </a:rPr>
                <a:t>个人发展</a:t>
              </a:r>
              <a:endParaRPr kumimoji="1" lang="zh-CN" altLang="en-US" sz="2400" dirty="0">
                <a:latin typeface="微软雅黑" panose="020B0503020204020204" charset="-122"/>
                <a:ea typeface="微软雅黑" panose="020B0503020204020204" charset="-122"/>
              </a:endParaRPr>
            </a:p>
          </p:txBody>
        </p:sp>
        <p:sp>
          <p:nvSpPr>
            <p:cNvPr id="8" name="标题 1"/>
            <p:cNvSpPr txBox="1"/>
            <p:nvPr/>
          </p:nvSpPr>
          <p:spPr>
            <a:xfrm>
              <a:off x="939159" y="2144860"/>
              <a:ext cx="285937" cy="241593"/>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ahLst/>
              <a:cxn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cxnSp>
          <p:nvCxnSpPr>
            <p:cNvPr id="9" name="标题 1"/>
            <p:cNvCxnSpPr/>
            <p:nvPr/>
          </p:nvCxnSpPr>
          <p:spPr>
            <a:xfrm flipH="1">
              <a:off x="1282444" y="2918448"/>
              <a:ext cx="2743628" cy="0"/>
            </a:xfrm>
            <a:prstGeom prst="line">
              <a:avLst/>
            </a:prstGeom>
            <a:noFill/>
            <a:ln w="12700" cap="sq">
              <a:solidFill>
                <a:schemeClr val="accent1"/>
              </a:solidFill>
              <a:miter/>
            </a:ln>
          </p:spPr>
        </p:cxnSp>
        <p:sp>
          <p:nvSpPr>
            <p:cNvPr id="10" name="标题 1"/>
            <p:cNvSpPr txBox="1"/>
            <p:nvPr/>
          </p:nvSpPr>
          <p:spPr>
            <a:xfrm>
              <a:off x="1282444" y="2903372"/>
              <a:ext cx="594624" cy="3015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grpSp>
      <p:grpSp>
        <p:nvGrpSpPr>
          <p:cNvPr id="27" name="组合 26"/>
          <p:cNvGrpSpPr/>
          <p:nvPr/>
        </p:nvGrpSpPr>
        <p:grpSpPr>
          <a:xfrm>
            <a:off x="4380703" y="1916832"/>
            <a:ext cx="3487144" cy="4177157"/>
            <a:chOff x="4380703" y="1916832"/>
            <a:chExt cx="3487144" cy="4177157"/>
          </a:xfrm>
        </p:grpSpPr>
        <p:sp>
          <p:nvSpPr>
            <p:cNvPr id="2" name="标题 1"/>
            <p:cNvSpPr txBox="1"/>
            <p:nvPr/>
          </p:nvSpPr>
          <p:spPr>
            <a:xfrm>
              <a:off x="4428095" y="1968731"/>
              <a:ext cx="1970022" cy="1887749"/>
            </a:xfrm>
            <a:prstGeom prst="rect">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flipH="1">
              <a:off x="4380703" y="1916832"/>
              <a:ext cx="3487144" cy="4177157"/>
            </a:xfrm>
            <a:prstGeom prst="snip1Rect">
              <a:avLst>
                <a:gd name="adj" fmla="val 30734"/>
              </a:avLst>
            </a:prstGeom>
            <a:solidFill>
              <a:schemeClr val="bg1"/>
            </a:solidFill>
            <a:ln w="12700" cap="sq">
              <a:solidFill>
                <a:schemeClr val="accent2"/>
              </a:solidFill>
              <a:miter/>
            </a:ln>
          </p:spPr>
          <p:txBody>
            <a:bodyPr vert="horz" wrap="square" lIns="91440" tIns="45720" rIns="91440" bIns="45720" rtlCol="0" anchor="ctr"/>
            <a:lstStyle/>
            <a:p>
              <a:pPr algn="ctr">
                <a:lnSpc>
                  <a:spcPct val="110000"/>
                </a:lnSpc>
              </a:pPr>
              <a:endParaRPr kumimoji="1" lang="zh-CN" altLang="en-US" sz="2400" dirty="0"/>
            </a:p>
          </p:txBody>
        </p:sp>
        <p:sp>
          <p:nvSpPr>
            <p:cNvPr id="11" name="标题 1"/>
            <p:cNvSpPr txBox="1"/>
            <p:nvPr/>
          </p:nvSpPr>
          <p:spPr>
            <a:xfrm>
              <a:off x="4912192" y="3553183"/>
              <a:ext cx="2498206" cy="1260711"/>
            </a:xfrm>
            <a:prstGeom prst="rect">
              <a:avLst/>
            </a:prstGeom>
            <a:noFill/>
            <a:ln cap="sq">
              <a:noFill/>
            </a:ln>
          </p:spPr>
          <p:txBody>
            <a:bodyPr vert="horz" wrap="square" lIns="0" tIns="0" rIns="0" bIns="0" rtlCol="0" anchor="t"/>
            <a:lstStyle/>
            <a:p>
              <a:pPr marL="342900" indent="-342900">
                <a:lnSpc>
                  <a:spcPct val="150000"/>
                </a:lnSpc>
                <a:buFont typeface="Wingdings" panose="05000000000000000000" pitchFamily="2" charset="2"/>
                <a:buChar char="Ø"/>
              </a:pPr>
              <a:r>
                <a:rPr kumimoji="1" lang="zh-CN" altLang="en-US" sz="2000" b="0" dirty="0">
                  <a:ln w="12700">
                    <a:noFill/>
                  </a:ln>
                  <a:solidFill>
                    <a:srgbClr val="262626">
                      <a:alpha val="100000"/>
                    </a:srgbClr>
                  </a:solidFill>
                  <a:latin typeface="微软雅黑" panose="020B0503020204020204" charset="-122"/>
                  <a:ea typeface="微软雅黑" panose="020B0503020204020204" charset="-122"/>
                  <a:cs typeface="Source Han Sans"/>
                </a:rPr>
                <a:t>提升学校综合实力 </a:t>
              </a:r>
              <a:endParaRPr kumimoji="1" lang="zh-CN" altLang="en-US" sz="2000" b="0" dirty="0">
                <a:ln w="12700">
                  <a:noFill/>
                </a:ln>
                <a:solidFill>
                  <a:srgbClr val="262626">
                    <a:alpha val="100000"/>
                  </a:srgbClr>
                </a:solidFill>
                <a:latin typeface="微软雅黑" panose="020B0503020204020204" charset="-122"/>
                <a:ea typeface="微软雅黑" panose="020B0503020204020204" charset="-122"/>
                <a:cs typeface="Source Han Sans"/>
              </a:endParaRPr>
            </a:p>
            <a:p>
              <a:pPr marL="342900" indent="-342900">
                <a:lnSpc>
                  <a:spcPct val="150000"/>
                </a:lnSpc>
                <a:buFont typeface="Wingdings" panose="05000000000000000000" pitchFamily="2" charset="2"/>
                <a:buChar char="Ø"/>
              </a:pPr>
              <a:r>
                <a:rPr kumimoji="1" lang="zh-CN" altLang="en-US" sz="2000" b="0" dirty="0" smtClean="0">
                  <a:ln w="12700">
                    <a:noFill/>
                  </a:ln>
                  <a:solidFill>
                    <a:srgbClr val="262626">
                      <a:alpha val="100000"/>
                    </a:srgbClr>
                  </a:solidFill>
                  <a:latin typeface="微软雅黑" panose="020B0503020204020204" charset="-122"/>
                  <a:ea typeface="微软雅黑" panose="020B0503020204020204" charset="-122"/>
                  <a:cs typeface="Source Han Sans"/>
                </a:rPr>
                <a:t>促进</a:t>
              </a:r>
              <a:r>
                <a:rPr kumimoji="1" lang="zh-CN" altLang="en-US" sz="2000" b="0" dirty="0">
                  <a:ln w="12700">
                    <a:noFill/>
                  </a:ln>
                  <a:solidFill>
                    <a:srgbClr val="262626">
                      <a:alpha val="100000"/>
                    </a:srgbClr>
                  </a:solidFill>
                  <a:latin typeface="微软雅黑" panose="020B0503020204020204" charset="-122"/>
                  <a:ea typeface="微软雅黑" panose="020B0503020204020204" charset="-122"/>
                  <a:cs typeface="Source Han Sans"/>
                </a:rPr>
                <a:t>学生成长</a:t>
              </a:r>
              <a:endParaRPr kumimoji="1" lang="zh-CN" altLang="en-US" sz="2000" b="0" dirty="0">
                <a:ln w="12700">
                  <a:noFill/>
                </a:ln>
                <a:solidFill>
                  <a:srgbClr val="262626">
                    <a:alpha val="100000"/>
                  </a:srgbClr>
                </a:solidFill>
                <a:latin typeface="微软雅黑" panose="020B0503020204020204" charset="-122"/>
                <a:ea typeface="微软雅黑" panose="020B0503020204020204" charset="-122"/>
                <a:cs typeface="Source Han Sans"/>
              </a:endParaRPr>
            </a:p>
          </p:txBody>
        </p:sp>
        <p:sp>
          <p:nvSpPr>
            <p:cNvPr id="12" name="标题 1"/>
            <p:cNvSpPr txBox="1"/>
            <p:nvPr/>
          </p:nvSpPr>
          <p:spPr>
            <a:xfrm>
              <a:off x="5214960" y="2130971"/>
              <a:ext cx="2498206" cy="683494"/>
            </a:xfrm>
            <a:prstGeom prst="rect">
              <a:avLst/>
            </a:prstGeom>
            <a:noFill/>
            <a:ln cap="sq">
              <a:noFill/>
            </a:ln>
          </p:spPr>
          <p:txBody>
            <a:bodyPr vert="horz" wrap="square" lIns="0" tIns="0" rIns="0" bIns="0" rtlCol="0" anchor="b"/>
            <a:lstStyle/>
            <a:p>
              <a:pPr algn="r">
                <a:lnSpc>
                  <a:spcPct val="130000"/>
                </a:lnSpc>
              </a:pPr>
              <a:r>
                <a:rPr kumimoji="1" lang="zh-CN" altLang="en-US" sz="2400" dirty="0">
                  <a:latin typeface="微软雅黑" panose="020B0503020204020204" charset="-122"/>
                  <a:ea typeface="微软雅黑" panose="020B0503020204020204" charset="-122"/>
                </a:rPr>
                <a:t>学校与学生发展</a:t>
              </a:r>
              <a:endParaRPr kumimoji="1" lang="zh-CN" altLang="en-US" sz="2400" dirty="0">
                <a:latin typeface="微软雅黑" panose="020B0503020204020204" charset="-122"/>
                <a:ea typeface="微软雅黑" panose="020B0503020204020204" charset="-122"/>
              </a:endParaRPr>
            </a:p>
          </p:txBody>
        </p:sp>
        <p:sp>
          <p:nvSpPr>
            <p:cNvPr id="13" name="标题 1"/>
            <p:cNvSpPr txBox="1"/>
            <p:nvPr/>
          </p:nvSpPr>
          <p:spPr>
            <a:xfrm>
              <a:off x="4626255" y="2130971"/>
              <a:ext cx="285937" cy="269374"/>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79 h 720001"/>
                <a:gd name="connsiteX5" fmla="*/ 507383 w 720001"/>
                <a:gd name="connsiteY5" fmla="*/ 72694 h 720001"/>
                <a:gd name="connsiteX6" fmla="*/ 457070 w 720001"/>
                <a:gd name="connsiteY6" fmla="*/ 57166 h 720001"/>
                <a:gd name="connsiteX7" fmla="*/ 307952 w 720001"/>
                <a:gd name="connsiteY7" fmla="*/ 56386 h 720001"/>
                <a:gd name="connsiteX8" fmla="*/ 240115 w 720001"/>
                <a:gd name="connsiteY8" fmla="*/ 76251 h 720001"/>
                <a:gd name="connsiteX9" fmla="*/ 142092 w 720001"/>
                <a:gd name="connsiteY9" fmla="*/ 142179 h 720001"/>
                <a:gd name="connsiteX10" fmla="*/ 76077 w 720001"/>
                <a:gd name="connsiteY10" fmla="*/ 240116 h 720001"/>
                <a:gd name="connsiteX11" fmla="*/ 51874 w 720001"/>
                <a:gd name="connsiteY11" fmla="*/ 360000 h 720001"/>
                <a:gd name="connsiteX12" fmla="*/ 76077 w 720001"/>
                <a:gd name="connsiteY12" fmla="*/ 479885 h 720001"/>
                <a:gd name="connsiteX13" fmla="*/ 142092 w 720001"/>
                <a:gd name="connsiteY13" fmla="*/ 577822 h 720001"/>
                <a:gd name="connsiteX14" fmla="*/ 240029 w 720001"/>
                <a:gd name="connsiteY14" fmla="*/ 643837 h 720001"/>
                <a:gd name="connsiteX15" fmla="*/ 359913 w 720001"/>
                <a:gd name="connsiteY15" fmla="*/ 668039 h 720001"/>
                <a:gd name="connsiteX16" fmla="*/ 479798 w 720001"/>
                <a:gd name="connsiteY16" fmla="*/ 643837 h 720001"/>
                <a:gd name="connsiteX17" fmla="*/ 577735 w 720001"/>
                <a:gd name="connsiteY17" fmla="*/ 577822 h 720001"/>
                <a:gd name="connsiteX18" fmla="*/ 643750 w 720001"/>
                <a:gd name="connsiteY18" fmla="*/ 479885 h 720001"/>
                <a:gd name="connsiteX19" fmla="*/ 663615 w 720001"/>
                <a:gd name="connsiteY19" fmla="*/ 412049 h 720001"/>
                <a:gd name="connsiteX20" fmla="*/ 360000 w 720001"/>
                <a:gd name="connsiteY20" fmla="*/ 412049 h 720001"/>
                <a:gd name="connsiteX21" fmla="*/ 307952 w 720001"/>
                <a:gd name="connsiteY21" fmla="*/ 360000 h 720001"/>
                <a:gd name="connsiteX22" fmla="*/ 405022 w 720001"/>
                <a:gd name="connsiteY22" fmla="*/ 0 h 720001"/>
                <a:gd name="connsiteX23" fmla="*/ 720001 w 720001"/>
                <a:gd name="connsiteY23" fmla="*/ 314979 h 720001"/>
                <a:gd name="connsiteX24" fmla="*/ 405022 w 720001"/>
                <a:gd name="connsiteY24" fmla="*/ 314979 h 720001"/>
                <a:gd name="connsiteX25" fmla="*/ 360000 w 720001"/>
                <a:gd name="connsiteY25" fmla="*/ 0 h 720001"/>
                <a:gd name="connsiteX26" fmla="*/ 360000 w 720001"/>
                <a:gd name="connsiteY26" fmla="*/ 360000 h 720001"/>
                <a:gd name="connsiteX27" fmla="*/ 720001 w 720001"/>
                <a:gd name="connsiteY27" fmla="*/ 360000 h 720001"/>
                <a:gd name="connsiteX28" fmla="*/ 360000 w 720001"/>
                <a:gd name="connsiteY28" fmla="*/ 720001 h 720001"/>
                <a:gd name="connsiteX29" fmla="*/ 0 w 720001"/>
                <a:gd name="connsiteY29" fmla="*/ 360000 h 720001"/>
                <a:gd name="connsiteX30" fmla="*/ 360000 w 720001"/>
                <a:gd name="connsiteY30"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79"/>
                  </a:cubicBezTo>
                  <a:cubicBezTo>
                    <a:pt x="566806" y="104877"/>
                    <a:pt x="538699" y="85966"/>
                    <a:pt x="507383" y="72694"/>
                  </a:cubicBezTo>
                  <a:cubicBezTo>
                    <a:pt x="491075" y="65755"/>
                    <a:pt x="474246" y="60636"/>
                    <a:pt x="457070" y="57166"/>
                  </a:cubicBezTo>
                  <a:close/>
                  <a:moveTo>
                    <a:pt x="307952" y="56386"/>
                  </a:moveTo>
                  <a:cubicBezTo>
                    <a:pt x="284703" y="60376"/>
                    <a:pt x="262062" y="66969"/>
                    <a:pt x="240115" y="76251"/>
                  </a:cubicBezTo>
                  <a:cubicBezTo>
                    <a:pt x="203508" y="91778"/>
                    <a:pt x="170544" y="113986"/>
                    <a:pt x="142092" y="142179"/>
                  </a:cubicBezTo>
                  <a:cubicBezTo>
                    <a:pt x="113812" y="170545"/>
                    <a:pt x="91605" y="203422"/>
                    <a:pt x="76077" y="240116"/>
                  </a:cubicBezTo>
                  <a:cubicBezTo>
                    <a:pt x="60029" y="278111"/>
                    <a:pt x="51874" y="318362"/>
                    <a:pt x="51874" y="360000"/>
                  </a:cubicBezTo>
                  <a:cubicBezTo>
                    <a:pt x="51874" y="401639"/>
                    <a:pt x="60029" y="441976"/>
                    <a:pt x="76077" y="479885"/>
                  </a:cubicBezTo>
                  <a:cubicBezTo>
                    <a:pt x="91605" y="516579"/>
                    <a:pt x="113812" y="549543"/>
                    <a:pt x="142092" y="577822"/>
                  </a:cubicBezTo>
                  <a:cubicBezTo>
                    <a:pt x="170458" y="606102"/>
                    <a:pt x="203335" y="628309"/>
                    <a:pt x="240029" y="643837"/>
                  </a:cubicBezTo>
                  <a:cubicBezTo>
                    <a:pt x="278024" y="659885"/>
                    <a:pt x="318275" y="668039"/>
                    <a:pt x="359913" y="668039"/>
                  </a:cubicBezTo>
                  <a:cubicBezTo>
                    <a:pt x="401552" y="668039"/>
                    <a:pt x="441890" y="659885"/>
                    <a:pt x="479798" y="643837"/>
                  </a:cubicBezTo>
                  <a:cubicBezTo>
                    <a:pt x="516492" y="628309"/>
                    <a:pt x="549456" y="606102"/>
                    <a:pt x="577735" y="577822"/>
                  </a:cubicBezTo>
                  <a:cubicBezTo>
                    <a:pt x="606015" y="549456"/>
                    <a:pt x="628222" y="516579"/>
                    <a:pt x="643750" y="479885"/>
                  </a:cubicBezTo>
                  <a:cubicBezTo>
                    <a:pt x="653032" y="457938"/>
                    <a:pt x="659625" y="435297"/>
                    <a:pt x="663615" y="412049"/>
                  </a:cubicBezTo>
                  <a:lnTo>
                    <a:pt x="360000" y="412049"/>
                  </a:lnTo>
                  <a:cubicBezTo>
                    <a:pt x="331287" y="412049"/>
                    <a:pt x="307952" y="388714"/>
                    <a:pt x="307952" y="360000"/>
                  </a:cubicBezTo>
                  <a:close/>
                  <a:moveTo>
                    <a:pt x="405022" y="0"/>
                  </a:moveTo>
                  <a:cubicBezTo>
                    <a:pt x="578950" y="0"/>
                    <a:pt x="720001" y="141051"/>
                    <a:pt x="720001" y="314979"/>
                  </a:cubicBezTo>
                  <a:lnTo>
                    <a:pt x="405022" y="314979"/>
                  </a:lnTo>
                  <a:close/>
                  <a:moveTo>
                    <a:pt x="360000" y="0"/>
                  </a:moveTo>
                  <a:lnTo>
                    <a:pt x="360000" y="360000"/>
                  </a:lnTo>
                  <a:lnTo>
                    <a:pt x="720001" y="360000"/>
                  </a:lnTo>
                  <a:cubicBezTo>
                    <a:pt x="720001"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cxnSp>
          <p:nvCxnSpPr>
            <p:cNvPr id="14" name="标题 1"/>
            <p:cNvCxnSpPr/>
            <p:nvPr/>
          </p:nvCxnSpPr>
          <p:spPr>
            <a:xfrm flipH="1">
              <a:off x="4969539" y="2918448"/>
              <a:ext cx="2743628" cy="0"/>
            </a:xfrm>
            <a:prstGeom prst="line">
              <a:avLst/>
            </a:prstGeom>
            <a:noFill/>
            <a:ln w="12700" cap="sq">
              <a:solidFill>
                <a:schemeClr val="accent2"/>
              </a:solidFill>
              <a:miter/>
            </a:ln>
          </p:spPr>
        </p:cxnSp>
        <p:sp>
          <p:nvSpPr>
            <p:cNvPr id="15" name="标题 1"/>
            <p:cNvSpPr txBox="1"/>
            <p:nvPr/>
          </p:nvSpPr>
          <p:spPr>
            <a:xfrm>
              <a:off x="4969539" y="2903372"/>
              <a:ext cx="594624" cy="30152"/>
            </a:xfrm>
            <a:prstGeom prst="rect">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grpSp>
      <p:grpSp>
        <p:nvGrpSpPr>
          <p:cNvPr id="28" name="组合 27"/>
          <p:cNvGrpSpPr/>
          <p:nvPr/>
        </p:nvGrpSpPr>
        <p:grpSpPr>
          <a:xfrm>
            <a:off x="8066008" y="1916832"/>
            <a:ext cx="3487144" cy="4177157"/>
            <a:chOff x="8066008" y="1916832"/>
            <a:chExt cx="3487144" cy="4177157"/>
          </a:xfrm>
        </p:grpSpPr>
        <p:sp>
          <p:nvSpPr>
            <p:cNvPr id="16" name="标题 1"/>
            <p:cNvSpPr txBox="1"/>
            <p:nvPr/>
          </p:nvSpPr>
          <p:spPr>
            <a:xfrm>
              <a:off x="8111606" y="1968731"/>
              <a:ext cx="1970022" cy="1887749"/>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flipH="1">
              <a:off x="8066008" y="1916832"/>
              <a:ext cx="3487144" cy="4177157"/>
            </a:xfrm>
            <a:prstGeom prst="snip1Rect">
              <a:avLst>
                <a:gd name="adj" fmla="val 30734"/>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755174" y="3553183"/>
              <a:ext cx="2062216" cy="1044458"/>
            </a:xfrm>
            <a:prstGeom prst="rect">
              <a:avLst/>
            </a:prstGeom>
            <a:noFill/>
            <a:ln cap="sq">
              <a:noFill/>
            </a:ln>
          </p:spPr>
          <p:txBody>
            <a:bodyPr vert="horz" wrap="square" lIns="0" tIns="0" rIns="0" bIns="0" rtlCol="0" anchor="t"/>
            <a:lstStyle/>
            <a:p>
              <a:pPr marL="342900" indent="-342900">
                <a:lnSpc>
                  <a:spcPct val="150000"/>
                </a:lnSpc>
                <a:buFont typeface="Wingdings" panose="05000000000000000000" pitchFamily="2" charset="2"/>
                <a:buChar char="Ø"/>
              </a:pPr>
              <a:r>
                <a:rPr kumimoji="1" lang="zh-CN" altLang="en-US" sz="2000" b="0" dirty="0" smtClean="0">
                  <a:ln w="12700">
                    <a:noFill/>
                  </a:ln>
                  <a:solidFill>
                    <a:srgbClr val="262626">
                      <a:alpha val="100000"/>
                    </a:srgbClr>
                  </a:solidFill>
                  <a:latin typeface="微软雅黑" panose="020B0503020204020204" charset="-122"/>
                  <a:ea typeface="微软雅黑" panose="020B0503020204020204" charset="-122"/>
                  <a:cs typeface="Source Han Sans"/>
                </a:rPr>
                <a:t>推动职教发展</a:t>
              </a:r>
              <a:endParaRPr kumimoji="1" lang="en-US" altLang="zh-CN" sz="2000" b="0" dirty="0">
                <a:ln w="12700">
                  <a:noFill/>
                </a:ln>
                <a:solidFill>
                  <a:srgbClr val="262626">
                    <a:alpha val="100000"/>
                  </a:srgbClr>
                </a:solidFill>
                <a:latin typeface="微软雅黑" panose="020B0503020204020204" charset="-122"/>
                <a:ea typeface="微软雅黑" panose="020B0503020204020204" charset="-122"/>
                <a:cs typeface="Source Han Sans"/>
              </a:endParaRPr>
            </a:p>
            <a:p>
              <a:pPr marL="342900" indent="-342900">
                <a:lnSpc>
                  <a:spcPct val="150000"/>
                </a:lnSpc>
                <a:buFont typeface="Wingdings" panose="05000000000000000000" pitchFamily="2" charset="2"/>
                <a:buChar char="Ø"/>
              </a:pPr>
              <a:r>
                <a:rPr kumimoji="1" lang="zh-CN" altLang="en-US" sz="2000" b="0" dirty="0" smtClean="0">
                  <a:ln w="12700">
                    <a:noFill/>
                  </a:ln>
                  <a:solidFill>
                    <a:srgbClr val="262626">
                      <a:alpha val="100000"/>
                    </a:srgbClr>
                  </a:solidFill>
                  <a:latin typeface="微软雅黑" panose="020B0503020204020204" charset="-122"/>
                  <a:ea typeface="微软雅黑" panose="020B0503020204020204" charset="-122"/>
                </a:rPr>
                <a:t>服务地方经济</a:t>
              </a:r>
              <a:endParaRPr kumimoji="1" lang="zh-CN" altLang="en-US" sz="2000" b="0" dirty="0">
                <a:latin typeface="微软雅黑" panose="020B0503020204020204" charset="-122"/>
                <a:ea typeface="微软雅黑" panose="020B0503020204020204" charset="-122"/>
              </a:endParaRPr>
            </a:p>
          </p:txBody>
        </p:sp>
        <p:sp>
          <p:nvSpPr>
            <p:cNvPr id="19" name="标题 1"/>
            <p:cNvSpPr txBox="1"/>
            <p:nvPr/>
          </p:nvSpPr>
          <p:spPr>
            <a:xfrm>
              <a:off x="8898471" y="2130971"/>
              <a:ext cx="2498206" cy="683494"/>
            </a:xfrm>
            <a:prstGeom prst="rect">
              <a:avLst/>
            </a:prstGeom>
            <a:noFill/>
            <a:ln cap="sq">
              <a:noFill/>
            </a:ln>
          </p:spPr>
          <p:txBody>
            <a:bodyPr vert="horz" wrap="square" lIns="0" tIns="0" rIns="0" bIns="0" rtlCol="0" anchor="b"/>
            <a:lstStyle/>
            <a:p>
              <a:pPr algn="r"/>
              <a:r>
                <a:rPr lang="zh-CN" altLang="en-US" sz="2400" dirty="0">
                  <a:latin typeface="微软雅黑" panose="020B0503020204020204" charset="-122"/>
                  <a:ea typeface="微软雅黑" panose="020B0503020204020204" charset="-122"/>
                </a:rPr>
                <a:t>社会贡献</a:t>
              </a:r>
              <a:endParaRPr lang="zh-CN" altLang="en-US" sz="2400" dirty="0">
                <a:latin typeface="微软雅黑" panose="020B0503020204020204" charset="-122"/>
                <a:ea typeface="微软雅黑" panose="020B0503020204020204" charset="-122"/>
              </a:endParaRPr>
            </a:p>
          </p:txBody>
        </p:sp>
        <p:sp>
          <p:nvSpPr>
            <p:cNvPr id="20" name="标题 1"/>
            <p:cNvSpPr txBox="1"/>
            <p:nvPr/>
          </p:nvSpPr>
          <p:spPr>
            <a:xfrm>
              <a:off x="8309766" y="2137224"/>
              <a:ext cx="285937" cy="256866"/>
            </a:xfrm>
            <a:custGeom>
              <a:avLst/>
              <a:gdLst>
                <a:gd name="connsiteX0" fmla="*/ 695958 w 1660735"/>
                <a:gd name="connsiteY0" fmla="*/ 752512 h 1607157"/>
                <a:gd name="connsiteX1" fmla="*/ 376349 w 1660735"/>
                <a:gd name="connsiteY1" fmla="*/ 752512 h 1607157"/>
                <a:gd name="connsiteX2" fmla="*/ 110505 w 1660735"/>
                <a:gd name="connsiteY2" fmla="*/ 642007 h 1607157"/>
                <a:gd name="connsiteX3" fmla="*/ 0 w 1660735"/>
                <a:gd name="connsiteY3" fmla="*/ 376349 h 1607157"/>
                <a:gd name="connsiteX4" fmla="*/ 110505 w 1660735"/>
                <a:gd name="connsiteY4" fmla="*/ 110505 h 1607157"/>
                <a:gd name="connsiteX5" fmla="*/ 376349 w 1660735"/>
                <a:gd name="connsiteY5" fmla="*/ 0 h 1607157"/>
                <a:gd name="connsiteX6" fmla="*/ 642193 w 1660735"/>
                <a:gd name="connsiteY6" fmla="*/ 110505 h 1607157"/>
                <a:gd name="connsiteX7" fmla="*/ 752698 w 1660735"/>
                <a:gd name="connsiteY7" fmla="*/ 376349 h 1607157"/>
                <a:gd name="connsiteX8" fmla="*/ 752698 w 1660735"/>
                <a:gd name="connsiteY8" fmla="*/ 695958 h 1607157"/>
                <a:gd name="connsiteX9" fmla="*/ 695958 w 1660735"/>
                <a:gd name="connsiteY9" fmla="*/ 752512 h 1607157"/>
                <a:gd name="connsiteX10" fmla="*/ 376349 w 1660735"/>
                <a:gd name="connsiteY10" fmla="*/ 111621 h 1607157"/>
                <a:gd name="connsiteX11" fmla="*/ 111621 w 1660735"/>
                <a:gd name="connsiteY11" fmla="*/ 376349 h 1607157"/>
                <a:gd name="connsiteX12" fmla="*/ 376349 w 1660735"/>
                <a:gd name="connsiteY12" fmla="*/ 641077 h 1607157"/>
                <a:gd name="connsiteX13" fmla="*/ 641077 w 1660735"/>
                <a:gd name="connsiteY13" fmla="*/ 641077 h 1607157"/>
                <a:gd name="connsiteX14" fmla="*/ 641077 w 1660735"/>
                <a:gd name="connsiteY14" fmla="*/ 376349 h 1607157"/>
                <a:gd name="connsiteX15" fmla="*/ 376349 w 1660735"/>
                <a:gd name="connsiteY15" fmla="*/ 111621 h 1607157"/>
                <a:gd name="connsiteX16" fmla="*/ 1284201 w 1660735"/>
                <a:gd name="connsiteY16" fmla="*/ 752512 h 1607157"/>
                <a:gd name="connsiteX17" fmla="*/ 964592 w 1660735"/>
                <a:gd name="connsiteY17" fmla="*/ 752512 h 1607157"/>
                <a:gd name="connsiteX18" fmla="*/ 908038 w 1660735"/>
                <a:gd name="connsiteY18" fmla="*/ 695958 h 1607157"/>
                <a:gd name="connsiteX19" fmla="*/ 908038 w 1660735"/>
                <a:gd name="connsiteY19" fmla="*/ 376349 h 1607157"/>
                <a:gd name="connsiteX20" fmla="*/ 1018543 w 1660735"/>
                <a:gd name="connsiteY20" fmla="*/ 110505 h 1607157"/>
                <a:gd name="connsiteX21" fmla="*/ 1284387 w 1660735"/>
                <a:gd name="connsiteY21" fmla="*/ 0 h 1607157"/>
                <a:gd name="connsiteX22" fmla="*/ 1550231 w 1660735"/>
                <a:gd name="connsiteY22" fmla="*/ 110505 h 1607157"/>
                <a:gd name="connsiteX23" fmla="*/ 1660736 w 1660735"/>
                <a:gd name="connsiteY23" fmla="*/ 376349 h 1607157"/>
                <a:gd name="connsiteX24" fmla="*/ 1550231 w 1660735"/>
                <a:gd name="connsiteY24" fmla="*/ 642193 h 1607157"/>
                <a:gd name="connsiteX25" fmla="*/ 1284201 w 1660735"/>
                <a:gd name="connsiteY25" fmla="*/ 752512 h 1607157"/>
                <a:gd name="connsiteX26" fmla="*/ 1019659 w 1660735"/>
                <a:gd name="connsiteY26" fmla="*/ 640891 h 1607157"/>
                <a:gd name="connsiteX27" fmla="*/ 1284387 w 1660735"/>
                <a:gd name="connsiteY27" fmla="*/ 640891 h 1607157"/>
                <a:gd name="connsiteX28" fmla="*/ 1549115 w 1660735"/>
                <a:gd name="connsiteY28" fmla="*/ 376163 h 1607157"/>
                <a:gd name="connsiteX29" fmla="*/ 1284387 w 1660735"/>
                <a:gd name="connsiteY29" fmla="*/ 111435 h 1607157"/>
                <a:gd name="connsiteX30" fmla="*/ 1019659 w 1660735"/>
                <a:gd name="connsiteY30" fmla="*/ 376163 h 1607157"/>
                <a:gd name="connsiteX31" fmla="*/ 1019659 w 1660735"/>
                <a:gd name="connsiteY31" fmla="*/ 640891 h 1607157"/>
                <a:gd name="connsiteX32" fmla="*/ 376349 w 1660735"/>
                <a:gd name="connsiteY32" fmla="*/ 1607158 h 1607157"/>
                <a:gd name="connsiteX33" fmla="*/ 110505 w 1660735"/>
                <a:gd name="connsiteY33" fmla="*/ 1496653 h 1607157"/>
                <a:gd name="connsiteX34" fmla="*/ 0 w 1660735"/>
                <a:gd name="connsiteY34" fmla="*/ 1230809 h 1607157"/>
                <a:gd name="connsiteX35" fmla="*/ 110505 w 1660735"/>
                <a:gd name="connsiteY35" fmla="*/ 964964 h 1607157"/>
                <a:gd name="connsiteX36" fmla="*/ 376349 w 1660735"/>
                <a:gd name="connsiteY36" fmla="*/ 854459 h 1607157"/>
                <a:gd name="connsiteX37" fmla="*/ 695958 w 1660735"/>
                <a:gd name="connsiteY37" fmla="*/ 854459 h 1607157"/>
                <a:gd name="connsiteX38" fmla="*/ 752512 w 1660735"/>
                <a:gd name="connsiteY38" fmla="*/ 911014 h 1607157"/>
                <a:gd name="connsiteX39" fmla="*/ 752512 w 1660735"/>
                <a:gd name="connsiteY39" fmla="*/ 1230623 h 1607157"/>
                <a:gd name="connsiteX40" fmla="*/ 642007 w 1660735"/>
                <a:gd name="connsiteY40" fmla="*/ 1496467 h 1607157"/>
                <a:gd name="connsiteX41" fmla="*/ 376349 w 1660735"/>
                <a:gd name="connsiteY41" fmla="*/ 1607158 h 1607157"/>
                <a:gd name="connsiteX42" fmla="*/ 376349 w 1660735"/>
                <a:gd name="connsiteY42" fmla="*/ 966267 h 1607157"/>
                <a:gd name="connsiteX43" fmla="*/ 111621 w 1660735"/>
                <a:gd name="connsiteY43" fmla="*/ 1230809 h 1607157"/>
                <a:gd name="connsiteX44" fmla="*/ 376349 w 1660735"/>
                <a:gd name="connsiteY44" fmla="*/ 1495537 h 1607157"/>
                <a:gd name="connsiteX45" fmla="*/ 641077 w 1660735"/>
                <a:gd name="connsiteY45" fmla="*/ 1230809 h 1607157"/>
                <a:gd name="connsiteX46" fmla="*/ 641077 w 1660735"/>
                <a:gd name="connsiteY46" fmla="*/ 966267 h 1607157"/>
                <a:gd name="connsiteX47" fmla="*/ 376349 w 1660735"/>
                <a:gd name="connsiteY47" fmla="*/ 966267 h 1607157"/>
                <a:gd name="connsiteX48" fmla="*/ 1284201 w 1660735"/>
                <a:gd name="connsiteY48" fmla="*/ 1607158 h 1607157"/>
                <a:gd name="connsiteX49" fmla="*/ 1018357 w 1660735"/>
                <a:gd name="connsiteY49" fmla="*/ 1496653 h 1607157"/>
                <a:gd name="connsiteX50" fmla="*/ 907852 w 1660735"/>
                <a:gd name="connsiteY50" fmla="*/ 1230809 h 1607157"/>
                <a:gd name="connsiteX51" fmla="*/ 907852 w 1660735"/>
                <a:gd name="connsiteY51" fmla="*/ 911200 h 1607157"/>
                <a:gd name="connsiteX52" fmla="*/ 964406 w 1660735"/>
                <a:gd name="connsiteY52" fmla="*/ 854646 h 1607157"/>
                <a:gd name="connsiteX53" fmla="*/ 1284015 w 1660735"/>
                <a:gd name="connsiteY53" fmla="*/ 854646 h 1607157"/>
                <a:gd name="connsiteX54" fmla="*/ 1549859 w 1660735"/>
                <a:gd name="connsiteY54" fmla="*/ 965150 h 1607157"/>
                <a:gd name="connsiteX55" fmla="*/ 1660364 w 1660735"/>
                <a:gd name="connsiteY55" fmla="*/ 1230995 h 1607157"/>
                <a:gd name="connsiteX56" fmla="*/ 1550045 w 1660735"/>
                <a:gd name="connsiteY56" fmla="*/ 1496653 h 1607157"/>
                <a:gd name="connsiteX57" fmla="*/ 1284201 w 1660735"/>
                <a:gd name="connsiteY57" fmla="*/ 1607158 h 1607157"/>
                <a:gd name="connsiteX58" fmla="*/ 1019659 w 1660735"/>
                <a:gd name="connsiteY58" fmla="*/ 966267 h 1607157"/>
                <a:gd name="connsiteX59" fmla="*/ 1019659 w 1660735"/>
                <a:gd name="connsiteY59" fmla="*/ 1230995 h 1607157"/>
                <a:gd name="connsiteX60" fmla="*/ 1284387 w 1660735"/>
                <a:gd name="connsiteY60" fmla="*/ 1495723 h 1607157"/>
                <a:gd name="connsiteX61" fmla="*/ 1549115 w 1660735"/>
                <a:gd name="connsiteY61" fmla="*/ 1230995 h 1607157"/>
                <a:gd name="connsiteX62" fmla="*/ 1284387 w 1660735"/>
                <a:gd name="connsiteY62" fmla="*/ 966267 h 1607157"/>
                <a:gd name="connsiteX63" fmla="*/ 1019659 w 1660735"/>
                <a:gd name="connsiteY63" fmla="*/ 966267 h 1607157"/>
              </a:gdLst>
              <a:ahLst/>
              <a:cxnLst/>
              <a:rect l="l" t="t" r="r" b="b"/>
              <a:pathLst>
                <a:path w="1660735" h="1607157">
                  <a:moveTo>
                    <a:pt x="695958" y="752512"/>
                  </a:moveTo>
                  <a:lnTo>
                    <a:pt x="376349" y="752512"/>
                  </a:lnTo>
                  <a:cubicBezTo>
                    <a:pt x="276262" y="752512"/>
                    <a:pt x="181756" y="713259"/>
                    <a:pt x="110505" y="642007"/>
                  </a:cubicBezTo>
                  <a:cubicBezTo>
                    <a:pt x="39253" y="570756"/>
                    <a:pt x="0" y="476436"/>
                    <a:pt x="0" y="376349"/>
                  </a:cubicBezTo>
                  <a:cubicBezTo>
                    <a:pt x="0" y="276262"/>
                    <a:pt x="39253" y="181756"/>
                    <a:pt x="110505" y="110505"/>
                  </a:cubicBezTo>
                  <a:cubicBezTo>
                    <a:pt x="181756" y="39253"/>
                    <a:pt x="276076" y="0"/>
                    <a:pt x="376349" y="0"/>
                  </a:cubicBezTo>
                  <a:cubicBezTo>
                    <a:pt x="476436" y="0"/>
                    <a:pt x="570942" y="39253"/>
                    <a:pt x="642193" y="110505"/>
                  </a:cubicBezTo>
                  <a:cubicBezTo>
                    <a:pt x="713445" y="181756"/>
                    <a:pt x="752698" y="276076"/>
                    <a:pt x="752698" y="376349"/>
                  </a:cubicBezTo>
                  <a:lnTo>
                    <a:pt x="752698" y="695958"/>
                  </a:lnTo>
                  <a:cubicBezTo>
                    <a:pt x="752512" y="727211"/>
                    <a:pt x="727211" y="752512"/>
                    <a:pt x="695958" y="752512"/>
                  </a:cubicBezTo>
                  <a:close/>
                  <a:moveTo>
                    <a:pt x="376349" y="111621"/>
                  </a:moveTo>
                  <a:cubicBezTo>
                    <a:pt x="230498" y="111621"/>
                    <a:pt x="111621" y="230312"/>
                    <a:pt x="111621" y="376349"/>
                  </a:cubicBezTo>
                  <a:cubicBezTo>
                    <a:pt x="111621" y="522201"/>
                    <a:pt x="230312" y="641077"/>
                    <a:pt x="376349" y="641077"/>
                  </a:cubicBezTo>
                  <a:lnTo>
                    <a:pt x="641077" y="641077"/>
                  </a:lnTo>
                  <a:lnTo>
                    <a:pt x="641077" y="376349"/>
                  </a:lnTo>
                  <a:cubicBezTo>
                    <a:pt x="640891" y="230312"/>
                    <a:pt x="522201" y="111621"/>
                    <a:pt x="376349" y="111621"/>
                  </a:cubicBezTo>
                  <a:close/>
                  <a:moveTo>
                    <a:pt x="1284201" y="752512"/>
                  </a:moveTo>
                  <a:lnTo>
                    <a:pt x="964592" y="752512"/>
                  </a:lnTo>
                  <a:cubicBezTo>
                    <a:pt x="933338" y="752512"/>
                    <a:pt x="908038" y="727025"/>
                    <a:pt x="908038" y="695958"/>
                  </a:cubicBezTo>
                  <a:lnTo>
                    <a:pt x="908038" y="376349"/>
                  </a:lnTo>
                  <a:cubicBezTo>
                    <a:pt x="908038" y="276262"/>
                    <a:pt x="947291" y="181756"/>
                    <a:pt x="1018543" y="110505"/>
                  </a:cubicBezTo>
                  <a:cubicBezTo>
                    <a:pt x="1089794" y="39253"/>
                    <a:pt x="1184114" y="0"/>
                    <a:pt x="1284387" y="0"/>
                  </a:cubicBezTo>
                  <a:cubicBezTo>
                    <a:pt x="1384660" y="0"/>
                    <a:pt x="1478980" y="39253"/>
                    <a:pt x="1550231" y="110505"/>
                  </a:cubicBezTo>
                  <a:cubicBezTo>
                    <a:pt x="1621482" y="181756"/>
                    <a:pt x="1660736" y="276076"/>
                    <a:pt x="1660736" y="376349"/>
                  </a:cubicBezTo>
                  <a:cubicBezTo>
                    <a:pt x="1660736" y="476622"/>
                    <a:pt x="1621482" y="570942"/>
                    <a:pt x="1550231" y="642193"/>
                  </a:cubicBezTo>
                  <a:cubicBezTo>
                    <a:pt x="1478794" y="713259"/>
                    <a:pt x="1384288" y="752512"/>
                    <a:pt x="1284201" y="752512"/>
                  </a:cubicBezTo>
                  <a:close/>
                  <a:moveTo>
                    <a:pt x="1019659" y="640891"/>
                  </a:moveTo>
                  <a:lnTo>
                    <a:pt x="1284387" y="640891"/>
                  </a:lnTo>
                  <a:cubicBezTo>
                    <a:pt x="1430238" y="640891"/>
                    <a:pt x="1549115" y="522201"/>
                    <a:pt x="1549115" y="376163"/>
                  </a:cubicBezTo>
                  <a:cubicBezTo>
                    <a:pt x="1549115" y="230312"/>
                    <a:pt x="1430424" y="111435"/>
                    <a:pt x="1284387" y="111435"/>
                  </a:cubicBezTo>
                  <a:cubicBezTo>
                    <a:pt x="1138349" y="111435"/>
                    <a:pt x="1019659" y="230125"/>
                    <a:pt x="1019659" y="376163"/>
                  </a:cubicBezTo>
                  <a:lnTo>
                    <a:pt x="1019659" y="640891"/>
                  </a:lnTo>
                  <a:close/>
                  <a:moveTo>
                    <a:pt x="376349" y="1607158"/>
                  </a:moveTo>
                  <a:cubicBezTo>
                    <a:pt x="276262" y="1607158"/>
                    <a:pt x="181756" y="1567904"/>
                    <a:pt x="110505" y="1496653"/>
                  </a:cubicBezTo>
                  <a:cubicBezTo>
                    <a:pt x="39253" y="1425401"/>
                    <a:pt x="0" y="1330896"/>
                    <a:pt x="0" y="1230809"/>
                  </a:cubicBezTo>
                  <a:cubicBezTo>
                    <a:pt x="0" y="1130722"/>
                    <a:pt x="39253" y="1036216"/>
                    <a:pt x="110505" y="964964"/>
                  </a:cubicBezTo>
                  <a:cubicBezTo>
                    <a:pt x="181756" y="893713"/>
                    <a:pt x="276076" y="854459"/>
                    <a:pt x="376349" y="854459"/>
                  </a:cubicBezTo>
                  <a:lnTo>
                    <a:pt x="695958" y="854459"/>
                  </a:lnTo>
                  <a:cubicBezTo>
                    <a:pt x="727211" y="854459"/>
                    <a:pt x="752512" y="879760"/>
                    <a:pt x="752512" y="911014"/>
                  </a:cubicBezTo>
                  <a:lnTo>
                    <a:pt x="752512" y="1230623"/>
                  </a:lnTo>
                  <a:cubicBezTo>
                    <a:pt x="752512" y="1330709"/>
                    <a:pt x="713259" y="1425215"/>
                    <a:pt x="642007" y="1496467"/>
                  </a:cubicBezTo>
                  <a:cubicBezTo>
                    <a:pt x="570756" y="1567718"/>
                    <a:pt x="476436" y="1607158"/>
                    <a:pt x="376349" y="1607158"/>
                  </a:cubicBezTo>
                  <a:close/>
                  <a:moveTo>
                    <a:pt x="376349" y="966267"/>
                  </a:moveTo>
                  <a:cubicBezTo>
                    <a:pt x="230312" y="966267"/>
                    <a:pt x="111621" y="1084957"/>
                    <a:pt x="111621" y="1230809"/>
                  </a:cubicBezTo>
                  <a:cubicBezTo>
                    <a:pt x="111621" y="1376660"/>
                    <a:pt x="230312" y="1495537"/>
                    <a:pt x="376349" y="1495537"/>
                  </a:cubicBezTo>
                  <a:cubicBezTo>
                    <a:pt x="522201" y="1495537"/>
                    <a:pt x="641077" y="1376846"/>
                    <a:pt x="641077" y="1230809"/>
                  </a:cubicBezTo>
                  <a:lnTo>
                    <a:pt x="641077" y="966267"/>
                  </a:lnTo>
                  <a:lnTo>
                    <a:pt x="376349" y="966267"/>
                  </a:lnTo>
                  <a:close/>
                  <a:moveTo>
                    <a:pt x="1284201" y="1607158"/>
                  </a:moveTo>
                  <a:cubicBezTo>
                    <a:pt x="1184114" y="1607158"/>
                    <a:pt x="1089608" y="1567904"/>
                    <a:pt x="1018357" y="1496653"/>
                  </a:cubicBezTo>
                  <a:cubicBezTo>
                    <a:pt x="947105" y="1425401"/>
                    <a:pt x="907852" y="1331082"/>
                    <a:pt x="907852" y="1230809"/>
                  </a:cubicBezTo>
                  <a:lnTo>
                    <a:pt x="907852" y="911200"/>
                  </a:lnTo>
                  <a:cubicBezTo>
                    <a:pt x="907852" y="879946"/>
                    <a:pt x="933152" y="854646"/>
                    <a:pt x="964406" y="854646"/>
                  </a:cubicBezTo>
                  <a:lnTo>
                    <a:pt x="1284015" y="854646"/>
                  </a:lnTo>
                  <a:cubicBezTo>
                    <a:pt x="1384102" y="854646"/>
                    <a:pt x="1478607" y="893899"/>
                    <a:pt x="1549859" y="965150"/>
                  </a:cubicBezTo>
                  <a:cubicBezTo>
                    <a:pt x="1621110" y="1036402"/>
                    <a:pt x="1660364" y="1130722"/>
                    <a:pt x="1660364" y="1230995"/>
                  </a:cubicBezTo>
                  <a:cubicBezTo>
                    <a:pt x="1660364" y="1331268"/>
                    <a:pt x="1621296" y="1425401"/>
                    <a:pt x="1550045" y="1496653"/>
                  </a:cubicBezTo>
                  <a:cubicBezTo>
                    <a:pt x="1478794" y="1567904"/>
                    <a:pt x="1384288" y="1607158"/>
                    <a:pt x="1284201" y="1607158"/>
                  </a:cubicBezTo>
                  <a:close/>
                  <a:moveTo>
                    <a:pt x="1019659" y="966267"/>
                  </a:moveTo>
                  <a:lnTo>
                    <a:pt x="1019659" y="1230995"/>
                  </a:lnTo>
                  <a:cubicBezTo>
                    <a:pt x="1019659" y="1376846"/>
                    <a:pt x="1138349" y="1495723"/>
                    <a:pt x="1284387" y="1495723"/>
                  </a:cubicBezTo>
                  <a:cubicBezTo>
                    <a:pt x="1430424" y="1495723"/>
                    <a:pt x="1549115" y="1377032"/>
                    <a:pt x="1549115" y="1230995"/>
                  </a:cubicBezTo>
                  <a:cubicBezTo>
                    <a:pt x="1549115" y="1084957"/>
                    <a:pt x="1430424" y="966267"/>
                    <a:pt x="1284387" y="966267"/>
                  </a:cubicBezTo>
                  <a:lnTo>
                    <a:pt x="1019659" y="966267"/>
                  </a:ln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cxnSp>
          <p:nvCxnSpPr>
            <p:cNvPr id="21" name="标题 1"/>
            <p:cNvCxnSpPr/>
            <p:nvPr/>
          </p:nvCxnSpPr>
          <p:spPr>
            <a:xfrm flipH="1">
              <a:off x="8653050" y="2918448"/>
              <a:ext cx="2743628" cy="0"/>
            </a:xfrm>
            <a:prstGeom prst="line">
              <a:avLst/>
            </a:prstGeom>
            <a:noFill/>
            <a:ln w="12700" cap="sq">
              <a:solidFill>
                <a:schemeClr val="accent1"/>
              </a:solidFill>
              <a:miter/>
            </a:ln>
          </p:spPr>
        </p:cxnSp>
        <p:sp>
          <p:nvSpPr>
            <p:cNvPr id="22" name="标题 1"/>
            <p:cNvSpPr txBox="1"/>
            <p:nvPr/>
          </p:nvSpPr>
          <p:spPr>
            <a:xfrm>
              <a:off x="8653050" y="2903372"/>
              <a:ext cx="594624" cy="3015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grpSp>
      <p:sp>
        <p:nvSpPr>
          <p:cNvPr id="24" name="矩形 23"/>
          <p:cNvSpPr/>
          <p:nvPr/>
        </p:nvSpPr>
        <p:spPr>
          <a:xfrm>
            <a:off x="740998" y="1156907"/>
            <a:ext cx="5763116" cy="461665"/>
          </a:xfrm>
          <a:prstGeom prst="rect">
            <a:avLst/>
          </a:prstGeom>
        </p:spPr>
        <p:txBody>
          <a:bodyPr wrap="none">
            <a:spAutoFit/>
          </a:bodyPr>
          <a:lstStyle/>
          <a:p>
            <a:pPr marL="342900" indent="-342900">
              <a:buFont typeface="Wingdings" panose="05000000000000000000" pitchFamily="2" charset="2"/>
              <a:buChar char="Ø"/>
            </a:pPr>
            <a:r>
              <a:rPr lang="zh-CN" altLang="en-US" sz="2400" dirty="0">
                <a:solidFill>
                  <a:schemeClr val="accent3"/>
                </a:solidFill>
                <a:latin typeface="微软雅黑" panose="020B0503020204020204" charset="-122"/>
                <a:ea typeface="微软雅黑" panose="020B0503020204020204" charset="-122"/>
              </a:rPr>
              <a:t>高职院校教师申报科研</a:t>
            </a:r>
            <a:r>
              <a:rPr lang="zh-CN" altLang="en-US" sz="2400" dirty="0" smtClean="0">
                <a:solidFill>
                  <a:schemeClr val="accent3"/>
                </a:solidFill>
                <a:latin typeface="微软雅黑" panose="020B0503020204020204" charset="-122"/>
                <a:ea typeface="微软雅黑" panose="020B0503020204020204" charset="-122"/>
              </a:rPr>
              <a:t>课题的重要</a:t>
            </a:r>
            <a:r>
              <a:rPr lang="zh-CN" altLang="en-US" sz="2400" dirty="0">
                <a:solidFill>
                  <a:schemeClr val="accent3"/>
                </a:solidFill>
                <a:latin typeface="微软雅黑" panose="020B0503020204020204" charset="-122"/>
                <a:ea typeface="微软雅黑" panose="020B0503020204020204" charset="-122"/>
              </a:rPr>
              <a:t>意义</a:t>
            </a:r>
            <a:endParaRPr lang="zh-CN" altLang="en-US" sz="2400" dirty="0">
              <a:solidFill>
                <a:schemeClr val="accent3"/>
              </a:solidFill>
              <a:latin typeface="微软雅黑" panose="020B0503020204020204" charset="-122"/>
              <a:ea typeface="微软雅黑" panose="020B0503020204020204" charset="-122"/>
            </a:endParaRPr>
          </a:p>
        </p:txBody>
      </p:sp>
      <p:sp>
        <p:nvSpPr>
          <p:cNvPr id="25" name="矩形 24"/>
          <p:cNvSpPr/>
          <p:nvPr/>
        </p:nvSpPr>
        <p:spPr>
          <a:xfrm>
            <a:off x="767408" y="18328"/>
            <a:ext cx="1086836" cy="669863"/>
          </a:xfrm>
          <a:prstGeom prst="rect">
            <a:avLst/>
          </a:prstGeom>
        </p:spPr>
        <p:txBody>
          <a:bodyPr wrap="none">
            <a:spAutoFit/>
          </a:bodyPr>
          <a:lstStyle/>
          <a:p>
            <a:pPr algn="just">
              <a:lnSpc>
                <a:spcPct val="150000"/>
              </a:lnSpc>
              <a:spcAft>
                <a:spcPts val="0"/>
              </a:spcAft>
            </a:pPr>
            <a:r>
              <a:rPr lang="zh-CN" altLang="en-US" sz="2800" kern="0" spc="40" dirty="0" smtClean="0">
                <a:solidFill>
                  <a:schemeClr val="bg1"/>
                </a:solidFill>
                <a:latin typeface="Calibri" panose="020F0502020204030204" pitchFamily="34" charset="0"/>
                <a:ea typeface="微软雅黑" panose="020B0503020204020204" charset="-122"/>
                <a:cs typeface="宋体" panose="02010600030101010101" pitchFamily="2" charset="-122"/>
              </a:rPr>
              <a:t>引  言</a:t>
            </a:r>
            <a:endParaRPr lang="en-US" altLang="zh-CN" sz="2800" kern="0" spc="40" dirty="0">
              <a:solidFill>
                <a:schemeClr val="bg1"/>
              </a:solidFill>
              <a:latin typeface="Calibri" panose="020F0502020204030204" pitchFamily="34" charset="0"/>
              <a:ea typeface="微软雅黑" panose="020B050302020402020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3" name="矩形 2"/>
          <p:cNvSpPr/>
          <p:nvPr/>
        </p:nvSpPr>
        <p:spPr>
          <a:xfrm>
            <a:off x="1029578" y="2901591"/>
            <a:ext cx="6128601" cy="553998"/>
          </a:xfrm>
          <a:prstGeom prst="rect">
            <a:avLst/>
          </a:prstGeom>
        </p:spPr>
        <p:txBody>
          <a:bodyPr wrap="none">
            <a:spAutoFit/>
          </a:bodyPr>
          <a:lstStyle/>
          <a:p>
            <a:pPr indent="266700" algn="just">
              <a:lnSpc>
                <a:spcPct val="150000"/>
              </a:lnSpc>
              <a:spcAft>
                <a:spcPts val="0"/>
              </a:spcAft>
            </a:pPr>
            <a:r>
              <a:rPr lang="en-US" altLang="zh-CN" sz="2000" b="0" kern="100" dirty="0">
                <a:latin typeface="微软雅黑" panose="020B0503020204020204" charset="-122"/>
                <a:ea typeface="微软雅黑" panose="020B0503020204020204" charset="-122"/>
              </a:rPr>
              <a:t>1</a:t>
            </a:r>
            <a:r>
              <a:rPr lang="en-US" altLang="zh-CN" sz="2000" b="0" kern="100" dirty="0" smtClean="0">
                <a:latin typeface="微软雅黑" panose="020B0503020204020204" charset="-122"/>
                <a:ea typeface="微软雅黑" panose="020B0503020204020204" charset="-122"/>
              </a:rPr>
              <a:t>. </a:t>
            </a:r>
            <a:r>
              <a:rPr lang="zh-CN" altLang="zh-CN" sz="2000" b="0" kern="100" dirty="0" smtClean="0">
                <a:latin typeface="微软雅黑" panose="020B0503020204020204" charset="-122"/>
                <a:ea typeface="微软雅黑" panose="020B0503020204020204" charset="-122"/>
              </a:rPr>
              <a:t>西部</a:t>
            </a:r>
            <a:r>
              <a:rPr lang="zh-CN" altLang="zh-CN" sz="2000" b="0" kern="100" dirty="0">
                <a:latin typeface="微软雅黑" panose="020B0503020204020204" charset="-122"/>
                <a:ea typeface="微软雅黑" panose="020B0503020204020204" charset="-122"/>
              </a:rPr>
              <a:t>欠发达地区高职院校新质人才培养现状分析</a:t>
            </a:r>
            <a:endParaRPr lang="zh-CN" altLang="zh-CN" sz="2000" b="0" kern="100" dirty="0">
              <a:latin typeface="微软雅黑" panose="020B0503020204020204" charset="-122"/>
              <a:ea typeface="微软雅黑" panose="020B0503020204020204" charset="-122"/>
            </a:endParaRPr>
          </a:p>
        </p:txBody>
      </p:sp>
      <p:sp>
        <p:nvSpPr>
          <p:cNvPr id="4" name="矩形 3"/>
          <p:cNvSpPr/>
          <p:nvPr/>
        </p:nvSpPr>
        <p:spPr>
          <a:xfrm>
            <a:off x="1317610" y="3539359"/>
            <a:ext cx="4916523" cy="400110"/>
          </a:xfrm>
          <a:prstGeom prst="rect">
            <a:avLst/>
          </a:prstGeom>
        </p:spPr>
        <p:txBody>
          <a:bodyPr wrap="square">
            <a:spAutoFit/>
          </a:bodyPr>
          <a:lstStyle/>
          <a:p>
            <a:r>
              <a:rPr lang="en-US" altLang="zh-CN" sz="2000" b="0" dirty="0">
                <a:latin typeface="微软雅黑" panose="020B0503020204020204" charset="-122"/>
                <a:ea typeface="微软雅黑" panose="020B0503020204020204" charset="-122"/>
              </a:rPr>
              <a:t>2</a:t>
            </a:r>
            <a:r>
              <a:rPr lang="en-US" altLang="zh-CN" sz="2000" b="0" dirty="0" smtClean="0">
                <a:latin typeface="微软雅黑" panose="020B0503020204020204" charset="-122"/>
                <a:ea typeface="微软雅黑" panose="020B0503020204020204" charset="-122"/>
              </a:rPr>
              <a:t>. </a:t>
            </a:r>
            <a:r>
              <a:rPr lang="zh-CN" altLang="en-US" sz="2000" b="0" dirty="0" smtClean="0">
                <a:latin typeface="微软雅黑" panose="020B0503020204020204" charset="-122"/>
                <a:ea typeface="微软雅黑" panose="020B0503020204020204" charset="-122"/>
              </a:rPr>
              <a:t>构建新</a:t>
            </a:r>
            <a:r>
              <a:rPr lang="zh-CN" altLang="en-US" sz="2000" b="0" dirty="0">
                <a:latin typeface="微软雅黑" panose="020B0503020204020204" charset="-122"/>
                <a:ea typeface="微软雅黑" panose="020B0503020204020204" charset="-122"/>
              </a:rPr>
              <a:t>质人才培养</a:t>
            </a:r>
            <a:r>
              <a:rPr lang="zh-CN" altLang="en-US" sz="2000" b="0" dirty="0" smtClean="0">
                <a:latin typeface="微软雅黑" panose="020B0503020204020204" charset="-122"/>
                <a:ea typeface="微软雅黑" panose="020B0503020204020204" charset="-122"/>
              </a:rPr>
              <a:t>模式与实践策略研究</a:t>
            </a:r>
            <a:endParaRPr lang="zh-CN" altLang="en-US" sz="2000" b="0" dirty="0">
              <a:latin typeface="微软雅黑" panose="020B0503020204020204" charset="-122"/>
              <a:ea typeface="微软雅黑" panose="020B0503020204020204" charset="-122"/>
            </a:endParaRPr>
          </a:p>
        </p:txBody>
      </p:sp>
      <p:sp>
        <p:nvSpPr>
          <p:cNvPr id="6" name="矩形 5"/>
          <p:cNvSpPr/>
          <p:nvPr/>
        </p:nvSpPr>
        <p:spPr>
          <a:xfrm>
            <a:off x="1317610" y="4100646"/>
            <a:ext cx="5840569" cy="400110"/>
          </a:xfrm>
          <a:prstGeom prst="rect">
            <a:avLst/>
          </a:prstGeom>
        </p:spPr>
        <p:txBody>
          <a:bodyPr wrap="square">
            <a:spAutoFit/>
          </a:bodyPr>
          <a:lstStyle/>
          <a:p>
            <a:r>
              <a:rPr lang="en-US" altLang="zh-CN" sz="2000" b="0" dirty="0" smtClean="0">
                <a:latin typeface="微软雅黑" panose="020B0503020204020204" charset="-122"/>
                <a:ea typeface="微软雅黑" panose="020B0503020204020204" charset="-122"/>
              </a:rPr>
              <a:t>3. </a:t>
            </a:r>
            <a:r>
              <a:rPr lang="zh-CN" altLang="en-US" sz="2000" b="0" dirty="0" smtClean="0">
                <a:latin typeface="微软雅黑" panose="020B0503020204020204" charset="-122"/>
                <a:ea typeface="微软雅黑" panose="020B0503020204020204" charset="-122"/>
              </a:rPr>
              <a:t>案例研究</a:t>
            </a:r>
            <a:endParaRPr lang="zh-CN" altLang="en-US" sz="2000" b="0" dirty="0">
              <a:latin typeface="微软雅黑" panose="020B0503020204020204" charset="-122"/>
              <a:ea typeface="微软雅黑" panose="020B0503020204020204" charset="-122"/>
            </a:endParaRPr>
          </a:p>
        </p:txBody>
      </p:sp>
      <p:sp>
        <p:nvSpPr>
          <p:cNvPr id="7" name="矩形 6"/>
          <p:cNvSpPr/>
          <p:nvPr/>
        </p:nvSpPr>
        <p:spPr>
          <a:xfrm>
            <a:off x="1317610" y="4606354"/>
            <a:ext cx="1499128" cy="400110"/>
          </a:xfrm>
          <a:prstGeom prst="rect">
            <a:avLst/>
          </a:prstGeom>
        </p:spPr>
        <p:txBody>
          <a:bodyPr wrap="none">
            <a:spAutoFit/>
          </a:bodyPr>
          <a:lstStyle/>
          <a:p>
            <a:r>
              <a:rPr lang="en-US" altLang="zh-CN" sz="2000" b="0" dirty="0" smtClean="0">
                <a:latin typeface="微软雅黑" panose="020B0503020204020204" charset="-122"/>
                <a:ea typeface="微软雅黑" panose="020B0503020204020204" charset="-122"/>
              </a:rPr>
              <a:t>4. </a:t>
            </a:r>
            <a:r>
              <a:rPr lang="zh-CN" altLang="en-US" sz="2000" b="0" dirty="0" smtClean="0">
                <a:latin typeface="微软雅黑" panose="020B0503020204020204" charset="-122"/>
                <a:ea typeface="微软雅黑" panose="020B0503020204020204" charset="-122"/>
              </a:rPr>
              <a:t>政策</a:t>
            </a:r>
            <a:r>
              <a:rPr lang="zh-CN" altLang="en-US" sz="2000" b="0" dirty="0">
                <a:latin typeface="微软雅黑" panose="020B0503020204020204" charset="-122"/>
                <a:ea typeface="微软雅黑" panose="020B0503020204020204" charset="-122"/>
              </a:rPr>
              <a:t>建议</a:t>
            </a:r>
            <a:endParaRPr lang="zh-CN" altLang="en-US" sz="2000" b="0" dirty="0">
              <a:latin typeface="微软雅黑" panose="020B0503020204020204" charset="-122"/>
              <a:ea typeface="微软雅黑" panose="020B0503020204020204" charset="-122"/>
            </a:endParaRPr>
          </a:p>
        </p:txBody>
      </p:sp>
      <p:sp>
        <p:nvSpPr>
          <p:cNvPr id="8" name="矩形 7"/>
          <p:cNvSpPr/>
          <p:nvPr/>
        </p:nvSpPr>
        <p:spPr>
          <a:xfrm>
            <a:off x="839416" y="1045706"/>
            <a:ext cx="10487490" cy="1015663"/>
          </a:xfrm>
          <a:prstGeom prst="rect">
            <a:avLst/>
          </a:prstGeom>
        </p:spPr>
        <p:txBody>
          <a:bodyPr wrap="square">
            <a:spAutoFit/>
          </a:bodyPr>
          <a:lstStyle/>
          <a:p>
            <a:pPr>
              <a:lnSpc>
                <a:spcPct val="150000"/>
              </a:lnSpc>
            </a:pPr>
            <a:r>
              <a:rPr lang="zh-CN" altLang="en-US" sz="2000" b="0" dirty="0">
                <a:latin typeface="微软雅黑" panose="020B0503020204020204" charset="-122"/>
                <a:ea typeface="微软雅黑" panose="020B0503020204020204" charset="-122"/>
              </a:rPr>
              <a:t>比如：中国式现代化视域下，西部欠发达</a:t>
            </a:r>
            <a:r>
              <a:rPr lang="zh-CN" altLang="en-US" sz="2000" b="0" dirty="0" smtClean="0">
                <a:latin typeface="微软雅黑" panose="020B0503020204020204" charset="-122"/>
                <a:ea typeface="微软雅黑" panose="020B0503020204020204" charset="-122"/>
              </a:rPr>
              <a:t>地区高职</a:t>
            </a:r>
            <a:r>
              <a:rPr lang="zh-CN" altLang="en-US" sz="2000" b="0" dirty="0">
                <a:latin typeface="微软雅黑" panose="020B0503020204020204" charset="-122"/>
                <a:ea typeface="微软雅黑" panose="020B0503020204020204" charset="-122"/>
              </a:rPr>
              <a:t>院校新质人才培养模式与实践策略</a:t>
            </a:r>
            <a:r>
              <a:rPr lang="zh-CN" altLang="en-US" sz="2000" b="0" dirty="0" smtClean="0">
                <a:latin typeface="微软雅黑" panose="020B0503020204020204" charset="-122"/>
                <a:ea typeface="微软雅黑" panose="020B0503020204020204" charset="-122"/>
              </a:rPr>
              <a:t>研究</a:t>
            </a:r>
            <a:endParaRPr lang="en-US" altLang="zh-CN" sz="2000" b="0" dirty="0" smtClean="0">
              <a:latin typeface="微软雅黑" panose="020B0503020204020204" charset="-122"/>
              <a:ea typeface="微软雅黑" panose="020B0503020204020204" charset="-122"/>
            </a:endParaRPr>
          </a:p>
          <a:p>
            <a:pPr algn="ctr">
              <a:lnSpc>
                <a:spcPct val="150000"/>
              </a:lnSpc>
            </a:pPr>
            <a:r>
              <a:rPr lang="zh-CN" altLang="en-US" sz="2000" dirty="0" smtClean="0">
                <a:latin typeface="微软雅黑" panose="020B0503020204020204" charset="-122"/>
                <a:ea typeface="微软雅黑" panose="020B0503020204020204" charset="-122"/>
              </a:rPr>
              <a:t>（</a:t>
            </a:r>
            <a:r>
              <a:rPr lang="zh-CN" altLang="zh-CN" sz="2000" dirty="0">
                <a:latin typeface="微软雅黑" panose="020B0503020204020204" charset="-122"/>
                <a:ea typeface="微软雅黑" panose="020B0503020204020204" charset="-122"/>
              </a:rPr>
              <a:t>绵阳职业教育</a:t>
            </a:r>
            <a:r>
              <a:rPr lang="zh-CN" altLang="zh-CN" sz="2000" dirty="0" smtClean="0">
                <a:latin typeface="微软雅黑" panose="020B0503020204020204" charset="-122"/>
                <a:ea typeface="微软雅黑" panose="020B0503020204020204" charset="-122"/>
              </a:rPr>
              <a:t>研究中心</a:t>
            </a:r>
            <a:r>
              <a:rPr lang="zh-CN" altLang="en-US" sz="2000" dirty="0" smtClean="0">
                <a:latin typeface="微软雅黑" panose="020B0503020204020204" charset="-122"/>
                <a:ea typeface="微软雅黑" panose="020B0503020204020204" charset="-122"/>
              </a:rPr>
              <a:t>）</a:t>
            </a:r>
            <a:endParaRPr lang="zh-CN" altLang="zh-CN" sz="2000" dirty="0">
              <a:latin typeface="微软雅黑" panose="020B0503020204020204" charset="-122"/>
              <a:ea typeface="微软雅黑" panose="020B0503020204020204" charset="-122"/>
            </a:endParaRPr>
          </a:p>
        </p:txBody>
      </p:sp>
      <p:sp>
        <p:nvSpPr>
          <p:cNvPr id="9" name="矩形 8"/>
          <p:cNvSpPr/>
          <p:nvPr/>
        </p:nvSpPr>
        <p:spPr>
          <a:xfrm>
            <a:off x="812571" y="2484063"/>
            <a:ext cx="3623250" cy="400110"/>
          </a:xfrm>
          <a:prstGeom prst="rect">
            <a:avLst/>
          </a:prstGeom>
        </p:spPr>
        <p:txBody>
          <a:bodyPr wrap="square">
            <a:spAutoFit/>
          </a:bodyPr>
          <a:lstStyle/>
          <a:p>
            <a:r>
              <a:rPr lang="zh-CN" altLang="en-US" sz="2000" dirty="0" smtClean="0">
                <a:solidFill>
                  <a:srgbClr val="FF0000"/>
                </a:solidFill>
                <a:latin typeface="微软雅黑" panose="020B0503020204020204" charset="-122"/>
                <a:ea typeface="微软雅黑" panose="020B0503020204020204" charset="-122"/>
              </a:rPr>
              <a:t>研究内容：</a:t>
            </a:r>
            <a:endParaRPr lang="zh-CN" altLang="en-US" sz="20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4" name="矩形 3"/>
          <p:cNvSpPr/>
          <p:nvPr/>
        </p:nvSpPr>
        <p:spPr>
          <a:xfrm>
            <a:off x="767408" y="1124744"/>
            <a:ext cx="4919295" cy="523220"/>
          </a:xfrm>
          <a:prstGeom prst="rect">
            <a:avLst/>
          </a:prstGeom>
        </p:spPr>
        <p:txBody>
          <a:bodyPr wrap="none">
            <a:spAutoFit/>
          </a:bodyPr>
          <a:lstStyle/>
          <a:p>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七、</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课题</a:t>
            </a:r>
            <a:r>
              <a:rPr lang="zh-CN" altLang="zh-CN" sz="2800" kern="0" spc="40" dirty="0">
                <a:solidFill>
                  <a:schemeClr val="accent3"/>
                </a:solidFill>
                <a:latin typeface="微软雅黑" panose="020B0503020204020204" charset="-122"/>
                <a:ea typeface="微软雅黑" panose="020B0503020204020204" charset="-122"/>
                <a:cs typeface="宋体" panose="02010600030101010101" pitchFamily="2" charset="-122"/>
              </a:rPr>
              <a:t>研究的思路与方法。</a:t>
            </a:r>
            <a:endParaRPr lang="zh-CN" altLang="en-US" sz="2800" dirty="0">
              <a:solidFill>
                <a:schemeClr val="accent3"/>
              </a:solidFill>
              <a:latin typeface="微软雅黑" panose="020B0503020204020204" charset="-122"/>
              <a:ea typeface="微软雅黑" panose="020B0503020204020204" charset="-122"/>
            </a:endParaRPr>
          </a:p>
        </p:txBody>
      </p:sp>
      <p:sp>
        <p:nvSpPr>
          <p:cNvPr id="5" name="矩形 4"/>
          <p:cNvSpPr/>
          <p:nvPr/>
        </p:nvSpPr>
        <p:spPr>
          <a:xfrm>
            <a:off x="970221" y="1855857"/>
            <a:ext cx="5501506" cy="504882"/>
          </a:xfrm>
          <a:prstGeom prst="rect">
            <a:avLst/>
          </a:prstGeom>
        </p:spPr>
        <p:txBody>
          <a:bodyPr wrap="none">
            <a:spAutoFit/>
          </a:bodyPr>
          <a:lstStyle/>
          <a:p>
            <a:pPr marL="342900" indent="-342900" algn="just">
              <a:lnSpc>
                <a:spcPct val="150000"/>
              </a:lnSpc>
              <a:spcAft>
                <a:spcPts val="0"/>
              </a:spcAft>
              <a:buFont typeface="Wingdings" panose="05000000000000000000" pitchFamily="2" charset="2"/>
              <a:buChar char="Ø"/>
            </a:pPr>
            <a:r>
              <a:rPr lang="zh-CN" altLang="zh-CN" sz="2000" kern="0" spc="40" dirty="0">
                <a:solidFill>
                  <a:srgbClr val="FF0000"/>
                </a:solidFill>
                <a:effectLst>
                  <a:outerShdw blurRad="38100" dist="38100" dir="2700000" algn="tl">
                    <a:srgbClr val="000000">
                      <a:alpha val="43137"/>
                    </a:srgbClr>
                  </a:outerShdw>
                </a:effectLst>
                <a:latin typeface="Calibri" panose="020F0502020204030204" pitchFamily="34" charset="0"/>
                <a:ea typeface="微软雅黑" panose="020B0503020204020204" charset="-122"/>
                <a:cs typeface="宋体" panose="02010600030101010101" pitchFamily="2" charset="-122"/>
              </a:rPr>
              <a:t>研究思路就是对</a:t>
            </a:r>
            <a:r>
              <a:rPr lang="zh-CN" altLang="zh-CN" sz="2000" kern="0" spc="40" dirty="0" smtClean="0">
                <a:solidFill>
                  <a:srgbClr val="FF0000"/>
                </a:solidFill>
                <a:effectLst>
                  <a:outerShdw blurRad="38100" dist="38100" dir="2700000" algn="tl">
                    <a:srgbClr val="000000">
                      <a:alpha val="43137"/>
                    </a:srgbClr>
                  </a:outerShdw>
                </a:effectLst>
                <a:latin typeface="Calibri" panose="020F0502020204030204" pitchFamily="34" charset="0"/>
                <a:ea typeface="微软雅黑" panose="020B0503020204020204" charset="-122"/>
                <a:cs typeface="宋体" panose="02010600030101010101" pitchFamily="2" charset="-122"/>
              </a:rPr>
              <a:t>研究</a:t>
            </a:r>
            <a:r>
              <a:rPr lang="zh-CN" altLang="en-US" sz="2000" kern="0" spc="40" dirty="0" smtClean="0">
                <a:solidFill>
                  <a:srgbClr val="FF0000"/>
                </a:solidFill>
                <a:effectLst>
                  <a:outerShdw blurRad="38100" dist="38100" dir="2700000" algn="tl">
                    <a:srgbClr val="000000">
                      <a:alpha val="43137"/>
                    </a:srgbClr>
                  </a:outerShdw>
                </a:effectLst>
                <a:latin typeface="Calibri" panose="020F0502020204030204" pitchFamily="34" charset="0"/>
                <a:ea typeface="微软雅黑" panose="020B0503020204020204" charset="-122"/>
                <a:cs typeface="宋体" panose="02010600030101010101" pitchFamily="2" charset="-122"/>
              </a:rPr>
              <a:t>课题</a:t>
            </a:r>
            <a:r>
              <a:rPr lang="zh-CN" altLang="zh-CN" sz="2000" kern="0" spc="40" dirty="0" smtClean="0">
                <a:solidFill>
                  <a:srgbClr val="FF0000"/>
                </a:solidFill>
                <a:effectLst>
                  <a:outerShdw blurRad="38100" dist="38100" dir="2700000" algn="tl">
                    <a:srgbClr val="000000">
                      <a:alpha val="43137"/>
                    </a:srgbClr>
                  </a:outerShdw>
                </a:effectLst>
                <a:latin typeface="Calibri" panose="020F0502020204030204" pitchFamily="34" charset="0"/>
                <a:ea typeface="微软雅黑" panose="020B0503020204020204" charset="-122"/>
                <a:cs typeface="宋体" panose="02010600030101010101" pitchFamily="2" charset="-122"/>
              </a:rPr>
              <a:t>整体</a:t>
            </a:r>
            <a:r>
              <a:rPr lang="zh-CN" altLang="zh-CN" sz="2000" kern="0" spc="40" dirty="0">
                <a:solidFill>
                  <a:srgbClr val="FF0000"/>
                </a:solidFill>
                <a:effectLst>
                  <a:outerShdw blurRad="38100" dist="38100" dir="2700000" algn="tl">
                    <a:srgbClr val="000000">
                      <a:alpha val="43137"/>
                    </a:srgbClr>
                  </a:outerShdw>
                </a:effectLst>
                <a:latin typeface="Calibri" panose="020F0502020204030204" pitchFamily="34" charset="0"/>
                <a:ea typeface="微软雅黑" panose="020B0503020204020204" charset="-122"/>
                <a:cs typeface="宋体" panose="02010600030101010101" pitchFamily="2" charset="-122"/>
              </a:rPr>
              <a:t>设计与把</a:t>
            </a:r>
            <a:r>
              <a:rPr lang="zh-CN" altLang="zh-CN" sz="2000" kern="0" spc="40" dirty="0" smtClean="0">
                <a:solidFill>
                  <a:srgbClr val="FF0000"/>
                </a:solidFill>
                <a:effectLst>
                  <a:outerShdw blurRad="38100" dist="38100" dir="2700000" algn="tl">
                    <a:srgbClr val="000000">
                      <a:alpha val="43137"/>
                    </a:srgbClr>
                  </a:outerShdw>
                </a:effectLst>
                <a:latin typeface="Calibri" panose="020F0502020204030204" pitchFamily="34" charset="0"/>
                <a:ea typeface="微软雅黑" panose="020B0503020204020204" charset="-122"/>
                <a:cs typeface="宋体" panose="02010600030101010101" pitchFamily="2" charset="-122"/>
              </a:rPr>
              <a:t>控</a:t>
            </a:r>
            <a:r>
              <a:rPr lang="zh-CN" altLang="en-US"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a:t>
            </a:r>
            <a:endParaRPr lang="en-US"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endParaRPr>
          </a:p>
        </p:txBody>
      </p:sp>
      <p:sp>
        <p:nvSpPr>
          <p:cNvPr id="6" name="矩形 5"/>
          <p:cNvSpPr/>
          <p:nvPr/>
        </p:nvSpPr>
        <p:spPr>
          <a:xfrm>
            <a:off x="970221" y="2556876"/>
            <a:ext cx="6421923" cy="2400657"/>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Ø"/>
            </a:pPr>
            <a:r>
              <a:rPr lang="zh-CN"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研究</a:t>
            </a: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视角和切入点</a:t>
            </a:r>
            <a:r>
              <a:rPr lang="zh-CN"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a:t>
            </a:r>
            <a:endParaRPr lang="en-US"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endParaRPr>
          </a:p>
          <a:p>
            <a:pPr marL="285750" indent="-285750" algn="just">
              <a:lnSpc>
                <a:spcPct val="150000"/>
              </a:lnSpc>
              <a:spcAft>
                <a:spcPts val="0"/>
              </a:spcAft>
              <a:buFont typeface="Wingdings" panose="05000000000000000000" pitchFamily="2" charset="2"/>
              <a:buChar char="Ø"/>
            </a:pPr>
            <a:r>
              <a:rPr lang="zh-CN"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从</a:t>
            </a: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哪个问题开始研究</a:t>
            </a:r>
            <a:r>
              <a:rPr lang="zh-CN"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a:t>
            </a:r>
            <a:endParaRPr lang="en-US"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endParaRPr>
          </a:p>
          <a:p>
            <a:pPr marL="285750" indent="-285750" algn="just">
              <a:lnSpc>
                <a:spcPct val="150000"/>
              </a:lnSpc>
              <a:spcAft>
                <a:spcPts val="0"/>
              </a:spcAft>
              <a:buFont typeface="Wingdings" panose="05000000000000000000" pitchFamily="2" charset="2"/>
              <a:buChar char="Ø"/>
            </a:pPr>
            <a:r>
              <a:rPr lang="zh-CN"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哪个</a:t>
            </a: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问题是关键核心环节</a:t>
            </a:r>
            <a:r>
              <a:rPr lang="zh-CN"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a:t>
            </a:r>
            <a:endParaRPr lang="en-US"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endParaRPr>
          </a:p>
          <a:p>
            <a:pPr marL="285750" indent="-285750" algn="just">
              <a:lnSpc>
                <a:spcPct val="150000"/>
              </a:lnSpc>
              <a:spcAft>
                <a:spcPts val="0"/>
              </a:spcAft>
              <a:buFont typeface="Wingdings" panose="05000000000000000000" pitchFamily="2" charset="2"/>
              <a:buChar char="Ø"/>
            </a:pPr>
            <a:r>
              <a:rPr lang="zh-CN"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是</a:t>
            </a: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单一研究还是系列研究</a:t>
            </a:r>
            <a:r>
              <a:rPr lang="zh-CN"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a:t>
            </a:r>
            <a:endParaRPr lang="en-US"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endParaRPr>
          </a:p>
          <a:p>
            <a:pPr marL="285750" indent="-285750" algn="just">
              <a:lnSpc>
                <a:spcPct val="150000"/>
              </a:lnSpc>
              <a:spcAft>
                <a:spcPts val="0"/>
              </a:spcAft>
              <a:buFont typeface="Wingdings" panose="05000000000000000000" pitchFamily="2" charset="2"/>
              <a:buChar char="Ø"/>
            </a:pPr>
            <a:r>
              <a:rPr lang="zh-CN"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是</a:t>
            </a:r>
            <a:r>
              <a:rPr lang="zh-CN" altLang="zh-CN" sz="2000" b="0" kern="0" spc="40" dirty="0">
                <a:solidFill>
                  <a:srgbClr val="222222"/>
                </a:solidFill>
                <a:latin typeface="Calibri" panose="020F0502020204030204" pitchFamily="34" charset="0"/>
                <a:ea typeface="微软雅黑" panose="020B0503020204020204" charset="-122"/>
                <a:cs typeface="宋体" panose="02010600030101010101" pitchFamily="2" charset="-122"/>
              </a:rPr>
              <a:t>理论思辨性质的研究还是逻辑实证研究</a:t>
            </a:r>
            <a:r>
              <a:rPr lang="zh-CN"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a:t>
            </a:r>
            <a:endParaRPr lang="en-US" altLang="zh-CN" sz="20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4" name="矩形 3"/>
          <p:cNvSpPr/>
          <p:nvPr/>
        </p:nvSpPr>
        <p:spPr>
          <a:xfrm>
            <a:off x="695400" y="1026549"/>
            <a:ext cx="8280920" cy="461665"/>
          </a:xfrm>
          <a:prstGeom prst="rect">
            <a:avLst/>
          </a:prstGeom>
        </p:spPr>
        <p:txBody>
          <a:bodyPr wrap="square">
            <a:spAutoFit/>
          </a:bodyPr>
          <a:lstStyle/>
          <a:p>
            <a:pPr marL="342900" indent="-342900">
              <a:buFont typeface="Wingdings" panose="05000000000000000000" pitchFamily="2" charset="2"/>
              <a:buChar char="Ø"/>
            </a:pPr>
            <a:r>
              <a:rPr lang="zh-CN" altLang="en-US" sz="2400" dirty="0">
                <a:solidFill>
                  <a:schemeClr val="accent3"/>
                </a:solidFill>
                <a:latin typeface="微软雅黑" panose="020B0503020204020204" charset="-122"/>
                <a:ea typeface="微软雅黑" panose="020B0503020204020204" charset="-122"/>
              </a:rPr>
              <a:t>课题研究</a:t>
            </a:r>
            <a:r>
              <a:rPr lang="zh-CN" altLang="en-US" sz="2400" dirty="0" smtClean="0">
                <a:solidFill>
                  <a:schemeClr val="accent3"/>
                </a:solidFill>
                <a:latin typeface="微软雅黑" panose="020B0503020204020204" charset="-122"/>
                <a:ea typeface="微软雅黑" panose="020B0503020204020204" charset="-122"/>
              </a:rPr>
              <a:t>的基本思路（</a:t>
            </a:r>
            <a:r>
              <a:rPr lang="en-US" altLang="zh-CN" sz="2400" dirty="0">
                <a:solidFill>
                  <a:schemeClr val="accent3"/>
                </a:solidFill>
              </a:rPr>
              <a:t> </a:t>
            </a:r>
            <a:r>
              <a:rPr lang="zh-CN" altLang="zh-CN" sz="2400" dirty="0">
                <a:solidFill>
                  <a:schemeClr val="accent3"/>
                </a:solidFill>
                <a:latin typeface="微软雅黑" panose="020B0503020204020204" charset="-122"/>
                <a:ea typeface="微软雅黑" panose="020B0503020204020204" charset="-122"/>
              </a:rPr>
              <a:t>包括视角、方法、途径、目的</a:t>
            </a:r>
            <a:r>
              <a:rPr lang="zh-CN" altLang="en-US" sz="2400" dirty="0" smtClean="0">
                <a:solidFill>
                  <a:schemeClr val="accent3"/>
                </a:solidFill>
                <a:latin typeface="微软雅黑" panose="020B0503020204020204" charset="-122"/>
                <a:ea typeface="微软雅黑" panose="020B0503020204020204" charset="-122"/>
              </a:rPr>
              <a:t>）：</a:t>
            </a:r>
            <a:endParaRPr lang="zh-CN" altLang="en-US" sz="2400" dirty="0">
              <a:solidFill>
                <a:schemeClr val="accent3"/>
              </a:solidFill>
              <a:latin typeface="微软雅黑" panose="020B0503020204020204" charset="-122"/>
              <a:ea typeface="微软雅黑" panose="020B0503020204020204" charset="-122"/>
            </a:endParaRPr>
          </a:p>
        </p:txBody>
      </p:sp>
      <p:sp>
        <p:nvSpPr>
          <p:cNvPr id="5" name="矩形 4"/>
          <p:cNvSpPr/>
          <p:nvPr/>
        </p:nvSpPr>
        <p:spPr>
          <a:xfrm>
            <a:off x="1343472" y="2204864"/>
            <a:ext cx="3528392" cy="4247317"/>
          </a:xfrm>
          <a:prstGeom prst="rect">
            <a:avLst/>
          </a:prstGeom>
          <a:ln>
            <a:solidFill>
              <a:srgbClr val="00B0F0"/>
            </a:solidFill>
          </a:ln>
        </p:spPr>
        <p:txBody>
          <a:bodyPr wrap="square">
            <a:spAutoFit/>
          </a:bodyPr>
          <a:lstStyle/>
          <a:p>
            <a:pPr>
              <a:lnSpc>
                <a:spcPct val="150000"/>
              </a:lnSpc>
            </a:pPr>
            <a:r>
              <a:rPr lang="zh-CN" altLang="en-US" dirty="0" smtClean="0">
                <a:solidFill>
                  <a:srgbClr val="FF0000"/>
                </a:solidFill>
                <a:latin typeface="微软雅黑" panose="020B0503020204020204" charset="-122"/>
                <a:ea typeface="微软雅黑" panose="020B0503020204020204" charset="-122"/>
              </a:rPr>
              <a:t>一、视角</a:t>
            </a:r>
            <a:endParaRPr lang="en-US" altLang="zh-CN" dirty="0" smtClean="0">
              <a:solidFill>
                <a:srgbClr val="FF0000"/>
              </a:solidFill>
              <a:latin typeface="微软雅黑" panose="020B0503020204020204" charset="-122"/>
              <a:ea typeface="微软雅黑" panose="020B0503020204020204" charset="-122"/>
            </a:endParaRPr>
          </a:p>
          <a:p>
            <a:pPr>
              <a:lnSpc>
                <a:spcPct val="150000"/>
              </a:lnSpc>
            </a:pPr>
            <a:r>
              <a:rPr lang="zh-CN" altLang="en-US" b="0" dirty="0" smtClean="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一）区域经济发展视角 </a:t>
            </a:r>
            <a:endParaRPr lang="zh-CN" altLang="en-US" b="0" dirty="0">
              <a:latin typeface="微软雅黑" panose="020B0503020204020204" charset="-122"/>
              <a:ea typeface="微软雅黑" panose="020B0503020204020204" charset="-122"/>
            </a:endParaRPr>
          </a:p>
          <a:p>
            <a:pPr>
              <a:lnSpc>
                <a:spcPct val="150000"/>
              </a:lnSpc>
            </a:pPr>
            <a:r>
              <a:rPr lang="zh-CN" altLang="en-US" b="0" dirty="0" smtClean="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二）教育改革与发展视角 </a:t>
            </a:r>
            <a:endParaRPr lang="zh-CN" altLang="en-US" b="0" dirty="0">
              <a:latin typeface="微软雅黑" panose="020B0503020204020204" charset="-122"/>
              <a:ea typeface="微软雅黑" panose="020B0503020204020204" charset="-122"/>
            </a:endParaRPr>
          </a:p>
          <a:p>
            <a:pPr>
              <a:lnSpc>
                <a:spcPct val="150000"/>
              </a:lnSpc>
            </a:pPr>
            <a:r>
              <a:rPr lang="zh-CN" altLang="en-US" b="0" dirty="0" smtClean="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三）脱贫攻坚与乡村振兴视角 </a:t>
            </a:r>
            <a:endParaRPr lang="zh-CN" altLang="en-US" b="0" dirty="0">
              <a:latin typeface="微软雅黑" panose="020B0503020204020204" charset="-122"/>
              <a:ea typeface="微软雅黑" panose="020B0503020204020204" charset="-122"/>
            </a:endParaRPr>
          </a:p>
          <a:p>
            <a:pPr>
              <a:lnSpc>
                <a:spcPct val="150000"/>
              </a:lnSpc>
            </a:pPr>
            <a:r>
              <a:rPr lang="zh-CN" altLang="en-US" dirty="0">
                <a:solidFill>
                  <a:srgbClr val="FF0000"/>
                </a:solidFill>
                <a:latin typeface="微软雅黑" panose="020B0503020204020204" charset="-122"/>
                <a:ea typeface="微软雅黑" panose="020B0503020204020204" charset="-122"/>
              </a:rPr>
              <a:t>二、方法</a:t>
            </a:r>
            <a:endParaRPr lang="zh-CN" altLang="en-US" dirty="0">
              <a:solidFill>
                <a:srgbClr val="FF0000"/>
              </a:solidFill>
              <a:latin typeface="微软雅黑" panose="020B0503020204020204" charset="-122"/>
              <a:ea typeface="微软雅黑" panose="020B0503020204020204" charset="-122"/>
            </a:endParaRPr>
          </a:p>
          <a:p>
            <a:pPr>
              <a:lnSpc>
                <a:spcPct val="150000"/>
              </a:lnSpc>
            </a:pPr>
            <a:r>
              <a:rPr lang="zh-CN" altLang="en-US" b="0" dirty="0">
                <a:latin typeface="微软雅黑" panose="020B0503020204020204" charset="-122"/>
                <a:ea typeface="微软雅黑" panose="020B0503020204020204" charset="-122"/>
              </a:rPr>
              <a:t>（一）文献综述法 </a:t>
            </a:r>
            <a:endParaRPr lang="zh-CN" altLang="en-US" b="0" dirty="0">
              <a:latin typeface="微软雅黑" panose="020B0503020204020204" charset="-122"/>
              <a:ea typeface="微软雅黑" panose="020B0503020204020204" charset="-122"/>
            </a:endParaRPr>
          </a:p>
          <a:p>
            <a:pPr>
              <a:lnSpc>
                <a:spcPct val="150000"/>
              </a:lnSpc>
            </a:pPr>
            <a:r>
              <a:rPr lang="zh-CN" altLang="en-US" b="0" dirty="0" smtClean="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二）调查研究法 </a:t>
            </a:r>
            <a:endParaRPr lang="zh-CN" altLang="en-US" b="0" dirty="0">
              <a:latin typeface="微软雅黑" panose="020B0503020204020204" charset="-122"/>
              <a:ea typeface="微软雅黑" panose="020B0503020204020204" charset="-122"/>
            </a:endParaRPr>
          </a:p>
          <a:p>
            <a:pPr>
              <a:lnSpc>
                <a:spcPct val="150000"/>
              </a:lnSpc>
            </a:pPr>
            <a:r>
              <a:rPr lang="zh-CN" altLang="en-US" b="0" dirty="0" smtClean="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三）案例研究法 </a:t>
            </a:r>
            <a:endParaRPr lang="zh-CN" altLang="en-US" b="0" dirty="0">
              <a:latin typeface="微软雅黑" panose="020B0503020204020204" charset="-122"/>
              <a:ea typeface="微软雅黑" panose="020B0503020204020204" charset="-122"/>
            </a:endParaRPr>
          </a:p>
          <a:p>
            <a:pPr>
              <a:lnSpc>
                <a:spcPct val="150000"/>
              </a:lnSpc>
            </a:pPr>
            <a:r>
              <a:rPr lang="zh-CN" altLang="en-US" b="0" dirty="0" smtClean="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四）比较研究法 </a:t>
            </a:r>
            <a:endParaRPr lang="zh-CN" altLang="en-US" b="0" dirty="0">
              <a:latin typeface="微软雅黑" panose="020B0503020204020204" charset="-122"/>
              <a:ea typeface="微软雅黑" panose="020B0503020204020204" charset="-122"/>
            </a:endParaRPr>
          </a:p>
          <a:p>
            <a:pPr>
              <a:lnSpc>
                <a:spcPct val="150000"/>
              </a:lnSpc>
            </a:pPr>
            <a:r>
              <a:rPr lang="zh-CN" altLang="en-US" b="0" dirty="0" smtClean="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五）专家咨询与访谈法 </a:t>
            </a:r>
            <a:endParaRPr lang="zh-CN" altLang="en-US" b="0" dirty="0">
              <a:latin typeface="微软雅黑" panose="020B0503020204020204" charset="-122"/>
              <a:ea typeface="微软雅黑" panose="020B0503020204020204" charset="-122"/>
            </a:endParaRPr>
          </a:p>
        </p:txBody>
      </p:sp>
      <p:sp>
        <p:nvSpPr>
          <p:cNvPr id="6" name="矩形 5"/>
          <p:cNvSpPr/>
          <p:nvPr/>
        </p:nvSpPr>
        <p:spPr>
          <a:xfrm>
            <a:off x="6384032" y="2204864"/>
            <a:ext cx="3546736" cy="4247317"/>
          </a:xfrm>
          <a:prstGeom prst="rect">
            <a:avLst/>
          </a:prstGeom>
          <a:ln>
            <a:solidFill>
              <a:srgbClr val="00B0F0"/>
            </a:solidFill>
          </a:ln>
        </p:spPr>
        <p:txBody>
          <a:bodyPr wrap="square">
            <a:spAutoFit/>
          </a:bodyPr>
          <a:lstStyle/>
          <a:p>
            <a:pPr>
              <a:lnSpc>
                <a:spcPct val="150000"/>
              </a:lnSpc>
            </a:pPr>
            <a:r>
              <a:rPr lang="zh-CN" altLang="en-US" dirty="0">
                <a:solidFill>
                  <a:srgbClr val="FF0000"/>
                </a:solidFill>
                <a:latin typeface="微软雅黑" panose="020B0503020204020204" charset="-122"/>
                <a:ea typeface="微软雅黑" panose="020B0503020204020204" charset="-122"/>
              </a:rPr>
              <a:t>三、途径</a:t>
            </a:r>
            <a:endParaRPr lang="zh-CN" altLang="en-US" dirty="0">
              <a:solidFill>
                <a:srgbClr val="FF0000"/>
              </a:solidFill>
              <a:latin typeface="微软雅黑" panose="020B0503020204020204" charset="-122"/>
              <a:ea typeface="微软雅黑" panose="020B0503020204020204" charset="-122"/>
            </a:endParaRPr>
          </a:p>
          <a:p>
            <a:pPr>
              <a:lnSpc>
                <a:spcPct val="150000"/>
              </a:lnSpc>
            </a:pPr>
            <a:r>
              <a:rPr lang="zh-CN" altLang="en-US" b="0" dirty="0">
                <a:latin typeface="微软雅黑" panose="020B0503020204020204" charset="-122"/>
                <a:ea typeface="微软雅黑" panose="020B0503020204020204" charset="-122"/>
              </a:rPr>
              <a:t>（一）政策分析 </a:t>
            </a:r>
            <a:endParaRPr lang="zh-CN" altLang="en-US" b="0" dirty="0">
              <a:latin typeface="微软雅黑" panose="020B0503020204020204" charset="-122"/>
              <a:ea typeface="微软雅黑" panose="020B0503020204020204" charset="-122"/>
            </a:endParaRPr>
          </a:p>
          <a:p>
            <a:pPr>
              <a:lnSpc>
                <a:spcPct val="150000"/>
              </a:lnSpc>
            </a:pPr>
            <a:r>
              <a:rPr lang="zh-CN" altLang="en-US" b="0" dirty="0">
                <a:latin typeface="微软雅黑" panose="020B0503020204020204" charset="-122"/>
                <a:ea typeface="微软雅黑" panose="020B0503020204020204" charset="-122"/>
              </a:rPr>
              <a:t>（二）实地调研 </a:t>
            </a:r>
            <a:endParaRPr lang="zh-CN" altLang="en-US" b="0" dirty="0">
              <a:latin typeface="微软雅黑" panose="020B0503020204020204" charset="-122"/>
              <a:ea typeface="微软雅黑" panose="020B0503020204020204" charset="-122"/>
            </a:endParaRPr>
          </a:p>
          <a:p>
            <a:pPr>
              <a:lnSpc>
                <a:spcPct val="150000"/>
              </a:lnSpc>
            </a:pPr>
            <a:r>
              <a:rPr lang="zh-CN" altLang="en-US" b="0" dirty="0">
                <a:latin typeface="微软雅黑" panose="020B0503020204020204" charset="-122"/>
                <a:ea typeface="微软雅黑" panose="020B0503020204020204" charset="-122"/>
              </a:rPr>
              <a:t>（三）专家访谈 </a:t>
            </a:r>
            <a:endParaRPr lang="zh-CN" altLang="en-US" b="0" dirty="0">
              <a:latin typeface="微软雅黑" panose="020B0503020204020204" charset="-122"/>
              <a:ea typeface="微软雅黑" panose="020B0503020204020204" charset="-122"/>
            </a:endParaRPr>
          </a:p>
          <a:p>
            <a:pPr>
              <a:lnSpc>
                <a:spcPct val="150000"/>
              </a:lnSpc>
            </a:pPr>
            <a:r>
              <a:rPr lang="zh-CN" altLang="en-US" b="0" dirty="0">
                <a:latin typeface="微软雅黑" panose="020B0503020204020204" charset="-122"/>
                <a:ea typeface="微软雅黑" panose="020B0503020204020204" charset="-122"/>
              </a:rPr>
              <a:t>（四）数据分析 </a:t>
            </a:r>
            <a:endParaRPr lang="zh-CN" altLang="en-US" b="0" dirty="0">
              <a:latin typeface="微软雅黑" panose="020B0503020204020204" charset="-122"/>
              <a:ea typeface="微软雅黑" panose="020B0503020204020204" charset="-122"/>
            </a:endParaRPr>
          </a:p>
          <a:p>
            <a:pPr>
              <a:lnSpc>
                <a:spcPct val="150000"/>
              </a:lnSpc>
            </a:pPr>
            <a:r>
              <a:rPr lang="zh-CN" altLang="en-US" dirty="0">
                <a:solidFill>
                  <a:srgbClr val="FF0000"/>
                </a:solidFill>
                <a:latin typeface="微软雅黑" panose="020B0503020204020204" charset="-122"/>
                <a:ea typeface="微软雅黑" panose="020B0503020204020204" charset="-122"/>
              </a:rPr>
              <a:t>四、目的</a:t>
            </a:r>
            <a:endParaRPr lang="zh-CN" altLang="en-US" dirty="0">
              <a:solidFill>
                <a:srgbClr val="FF0000"/>
              </a:solidFill>
              <a:latin typeface="微软雅黑" panose="020B0503020204020204" charset="-122"/>
              <a:ea typeface="微软雅黑" panose="020B0503020204020204" charset="-122"/>
            </a:endParaRPr>
          </a:p>
          <a:p>
            <a:pPr>
              <a:lnSpc>
                <a:spcPct val="150000"/>
              </a:lnSpc>
            </a:pPr>
            <a:r>
              <a:rPr lang="zh-CN" altLang="en-US" b="0" dirty="0">
                <a:latin typeface="微软雅黑" panose="020B0503020204020204" charset="-122"/>
                <a:ea typeface="微软雅黑" panose="020B0503020204020204" charset="-122"/>
              </a:rPr>
              <a:t>（一）探索新质人才培养模式 </a:t>
            </a:r>
            <a:endParaRPr lang="zh-CN" altLang="en-US" b="0" dirty="0">
              <a:latin typeface="微软雅黑" panose="020B0503020204020204" charset="-122"/>
              <a:ea typeface="微软雅黑" panose="020B0503020204020204" charset="-122"/>
            </a:endParaRPr>
          </a:p>
          <a:p>
            <a:pPr>
              <a:lnSpc>
                <a:spcPct val="150000"/>
              </a:lnSpc>
            </a:pPr>
            <a:r>
              <a:rPr lang="zh-CN" altLang="en-US" b="0" dirty="0">
                <a:latin typeface="微软雅黑" panose="020B0503020204020204" charset="-122"/>
                <a:ea typeface="微软雅黑" panose="020B0503020204020204" charset="-122"/>
              </a:rPr>
              <a:t>（二）提出实践策略建议 </a:t>
            </a:r>
            <a:endParaRPr lang="zh-CN" altLang="en-US" b="0" dirty="0">
              <a:latin typeface="微软雅黑" panose="020B0503020204020204" charset="-122"/>
              <a:ea typeface="微软雅黑" panose="020B0503020204020204" charset="-122"/>
            </a:endParaRPr>
          </a:p>
          <a:p>
            <a:pPr>
              <a:lnSpc>
                <a:spcPct val="150000"/>
              </a:lnSpc>
            </a:pPr>
            <a:r>
              <a:rPr lang="zh-CN" altLang="en-US" b="0" dirty="0">
                <a:latin typeface="微软雅黑" panose="020B0503020204020204" charset="-122"/>
                <a:ea typeface="微软雅黑" panose="020B0503020204020204" charset="-122"/>
              </a:rPr>
              <a:t>（三）促进区域经济社会</a:t>
            </a:r>
            <a:r>
              <a:rPr lang="zh-CN" altLang="en-US" b="0" dirty="0" smtClean="0">
                <a:latin typeface="微软雅黑" panose="020B0503020204020204" charset="-122"/>
                <a:ea typeface="微软雅黑" panose="020B0503020204020204" charset="-122"/>
              </a:rPr>
              <a:t>发展</a:t>
            </a:r>
            <a:endParaRPr lang="en-US" altLang="zh-CN" b="0" dirty="0" smtClean="0">
              <a:latin typeface="微软雅黑" panose="020B0503020204020204" charset="-122"/>
              <a:ea typeface="微软雅黑" panose="020B0503020204020204" charset="-122"/>
            </a:endParaRPr>
          </a:p>
          <a:p>
            <a:pPr>
              <a:lnSpc>
                <a:spcPct val="150000"/>
              </a:lnSpc>
            </a:pPr>
            <a:r>
              <a:rPr lang="zh-CN" altLang="en-US" b="0" dirty="0" smtClean="0">
                <a:latin typeface="微软雅黑" panose="020B0503020204020204" charset="-122"/>
                <a:ea typeface="微软雅黑" panose="020B0503020204020204" charset="-122"/>
              </a:rPr>
              <a:t> </a:t>
            </a:r>
            <a:endParaRPr lang="zh-CN" altLang="en-US" b="0" dirty="0">
              <a:latin typeface="微软雅黑" panose="020B0503020204020204" charset="-122"/>
              <a:ea typeface="微软雅黑" panose="020B0503020204020204" charset="-122"/>
            </a:endParaRPr>
          </a:p>
        </p:txBody>
      </p:sp>
      <p:sp>
        <p:nvSpPr>
          <p:cNvPr id="7" name="矩形 6"/>
          <p:cNvSpPr/>
          <p:nvPr/>
        </p:nvSpPr>
        <p:spPr>
          <a:xfrm>
            <a:off x="695400" y="1510168"/>
            <a:ext cx="10487490" cy="499624"/>
          </a:xfrm>
          <a:prstGeom prst="rect">
            <a:avLst/>
          </a:prstGeom>
        </p:spPr>
        <p:txBody>
          <a:bodyPr wrap="square">
            <a:spAutoFit/>
          </a:bodyPr>
          <a:lstStyle/>
          <a:p>
            <a:pPr>
              <a:lnSpc>
                <a:spcPct val="150000"/>
              </a:lnSpc>
            </a:pPr>
            <a:r>
              <a:rPr lang="zh-CN" altLang="en-US" sz="2000" b="0" dirty="0">
                <a:latin typeface="微软雅黑" panose="020B0503020204020204" charset="-122"/>
                <a:ea typeface="微软雅黑" panose="020B0503020204020204" charset="-122"/>
              </a:rPr>
              <a:t>比如：中国式现代化视域下，西部欠发达</a:t>
            </a:r>
            <a:r>
              <a:rPr lang="zh-CN" altLang="en-US" sz="2000" b="0" dirty="0" smtClean="0">
                <a:latin typeface="微软雅黑" panose="020B0503020204020204" charset="-122"/>
                <a:ea typeface="微软雅黑" panose="020B0503020204020204" charset="-122"/>
              </a:rPr>
              <a:t>地区高职</a:t>
            </a:r>
            <a:r>
              <a:rPr lang="zh-CN" altLang="en-US" sz="2000" b="0" dirty="0">
                <a:latin typeface="微软雅黑" panose="020B0503020204020204" charset="-122"/>
                <a:ea typeface="微软雅黑" panose="020B0503020204020204" charset="-122"/>
              </a:rPr>
              <a:t>院校新质人才培养模式与实践策略</a:t>
            </a:r>
            <a:r>
              <a:rPr lang="zh-CN" altLang="en-US" sz="2000" b="0" dirty="0" smtClean="0">
                <a:latin typeface="微软雅黑" panose="020B0503020204020204" charset="-122"/>
                <a:ea typeface="微软雅黑" panose="020B0503020204020204" charset="-122"/>
              </a:rPr>
              <a:t>研究</a:t>
            </a:r>
            <a:endParaRPr lang="en-US" altLang="zh-CN" sz="2000" b="0" dirty="0" smtClean="0">
              <a:latin typeface="微软雅黑" panose="020B0503020204020204" charset="-122"/>
              <a:ea typeface="微软雅黑" panose="020B0503020204020204" charset="-122"/>
            </a:endParaRPr>
          </a:p>
        </p:txBody>
      </p:sp>
      <p:sp>
        <p:nvSpPr>
          <p:cNvPr id="8" name="矩形 7"/>
          <p:cNvSpPr/>
          <p:nvPr/>
        </p:nvSpPr>
        <p:spPr>
          <a:xfrm>
            <a:off x="0" y="2738166"/>
            <a:ext cx="12192000" cy="1584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3200" kern="0" spc="4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研究方法没有好坏之分，只有适合</a:t>
            </a:r>
            <a:r>
              <a:rPr lang="zh-CN" altLang="zh-CN" sz="3200" kern="0" spc="4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与否</a:t>
            </a:r>
            <a:endParaRPr lang="en-US" altLang="zh-CN" sz="3200" b="0" kern="0" spc="40" dirty="0" smtClean="0">
              <a:solidFill>
                <a:schemeClr val="bg1"/>
              </a:solidFill>
              <a:latin typeface="微软雅黑" panose="020B0503020204020204" charset="-122"/>
              <a:ea typeface="微软雅黑" panose="020B0503020204020204" charset="-122"/>
              <a:cs typeface="宋体" panose="02010600030101010101" pitchFamily="2" charset="-122"/>
            </a:endParaRPr>
          </a:p>
          <a:p>
            <a:pPr algn="ctr"/>
            <a:r>
              <a:rPr lang="zh-CN" altLang="zh-CN" sz="3200" kern="0" spc="40" dirty="0" smtClean="0">
                <a:solidFill>
                  <a:schemeClr val="bg1"/>
                </a:solidFill>
                <a:latin typeface="Calibri" panose="020F0502020204030204" pitchFamily="34" charset="0"/>
                <a:ea typeface="微软雅黑" panose="020B0503020204020204" charset="-122"/>
                <a:cs typeface="宋体" panose="02010600030101010101" pitchFamily="2" charset="-122"/>
              </a:rPr>
              <a:t>研究</a:t>
            </a:r>
            <a:r>
              <a:rPr lang="zh-CN" altLang="zh-CN" sz="3200" kern="0" spc="40" dirty="0">
                <a:solidFill>
                  <a:schemeClr val="bg1"/>
                </a:solidFill>
                <a:latin typeface="Calibri" panose="020F0502020204030204" pitchFamily="34" charset="0"/>
                <a:ea typeface="微软雅黑" panose="020B0503020204020204" charset="-122"/>
                <a:cs typeface="宋体" panose="02010600030101010101" pitchFamily="2" charset="-122"/>
              </a:rPr>
              <a:t>方法一定要契合于研究主题，最恰当的就是最好的</a:t>
            </a:r>
            <a:r>
              <a:rPr lang="zh-CN" altLang="zh-CN" sz="3200" kern="0" spc="40" dirty="0" smtClean="0">
                <a:solidFill>
                  <a:schemeClr val="bg1"/>
                </a:solidFill>
                <a:latin typeface="Calibri" panose="020F0502020204030204" pitchFamily="34" charset="0"/>
                <a:ea typeface="微软雅黑" panose="020B0503020204020204" charset="-122"/>
                <a:cs typeface="宋体" panose="02010600030101010101" pitchFamily="2" charset="-122"/>
              </a:rPr>
              <a:t>方法</a:t>
            </a:r>
            <a:endParaRPr lang="en-US" altLang="zh-CN" kern="0" spc="40" dirty="0">
              <a:solidFill>
                <a:srgbClr val="222222"/>
              </a:solidFill>
              <a:latin typeface="Calibri" panose="020F0502020204030204" pitchFamily="34" charset="0"/>
              <a:ea typeface="微软雅黑" panose="020B050302020402020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3" name="矩形 2"/>
          <p:cNvSpPr/>
          <p:nvPr/>
        </p:nvSpPr>
        <p:spPr>
          <a:xfrm>
            <a:off x="839416" y="2132856"/>
            <a:ext cx="10513168" cy="587340"/>
          </a:xfrm>
          <a:prstGeom prst="rect">
            <a:avLst/>
          </a:prstGeom>
          <a:ln>
            <a:noFill/>
          </a:ln>
        </p:spPr>
        <p:txBody>
          <a:bodyPr wrap="square">
            <a:spAutoFit/>
          </a:bodyPr>
          <a:lstStyle/>
          <a:p>
            <a:pPr marL="342900" indent="-342900" algn="just">
              <a:lnSpc>
                <a:spcPct val="150000"/>
              </a:lnSpc>
              <a:spcAft>
                <a:spcPts val="0"/>
              </a:spcAft>
              <a:buFont typeface="Wingdings" panose="05000000000000000000" pitchFamily="2" charset="2"/>
              <a:buChar char="Ø"/>
            </a:pPr>
            <a:r>
              <a:rPr lang="zh-CN" altLang="zh-CN" sz="24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研究</a:t>
            </a:r>
            <a:r>
              <a:rPr lang="zh-CN" altLang="zh-CN" sz="2400" b="0" kern="0" spc="40" dirty="0">
                <a:solidFill>
                  <a:srgbClr val="222222"/>
                </a:solidFill>
                <a:latin typeface="Calibri" panose="020F0502020204030204" pitchFamily="34" charset="0"/>
                <a:ea typeface="微软雅黑" panose="020B0503020204020204" charset="-122"/>
                <a:cs typeface="宋体" panose="02010600030101010101" pitchFamily="2" charset="-122"/>
              </a:rPr>
              <a:t>的</a:t>
            </a:r>
            <a:r>
              <a:rPr lang="zh-CN" altLang="zh-CN" sz="24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步骤</a:t>
            </a:r>
            <a:r>
              <a:rPr lang="zh-CN" altLang="en-US" sz="24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a:t>
            </a:r>
            <a:r>
              <a:rPr lang="zh-CN" altLang="zh-CN" sz="2400" kern="0" spc="40" dirty="0" smtClean="0">
                <a:solidFill>
                  <a:srgbClr val="FF0000"/>
                </a:solidFill>
                <a:effectLst>
                  <a:outerShdw blurRad="38100" dist="38100" dir="2700000" algn="tl">
                    <a:srgbClr val="000000">
                      <a:alpha val="43137"/>
                    </a:srgbClr>
                  </a:outerShdw>
                </a:effectLst>
                <a:latin typeface="Calibri" panose="020F0502020204030204" pitchFamily="34" charset="0"/>
                <a:ea typeface="微软雅黑" panose="020B0503020204020204" charset="-122"/>
                <a:cs typeface="宋体" panose="02010600030101010101" pitchFamily="2" charset="-122"/>
              </a:rPr>
              <a:t>一般</a:t>
            </a:r>
            <a:r>
              <a:rPr lang="zh-CN" altLang="zh-CN" sz="2400" kern="0" spc="40" dirty="0">
                <a:solidFill>
                  <a:srgbClr val="FF0000"/>
                </a:solidFill>
                <a:effectLst>
                  <a:outerShdw blurRad="38100" dist="38100" dir="2700000" algn="tl">
                    <a:srgbClr val="000000">
                      <a:alpha val="43137"/>
                    </a:srgbClr>
                  </a:outerShdw>
                </a:effectLst>
                <a:latin typeface="Calibri" panose="020F0502020204030204" pitchFamily="34" charset="0"/>
                <a:ea typeface="微软雅黑" panose="020B0503020204020204" charset="-122"/>
                <a:cs typeface="宋体" panose="02010600030101010101" pitchFamily="2" charset="-122"/>
              </a:rPr>
              <a:t>包括准备阶段、实施阶段、阶段成果阶段和结题</a:t>
            </a:r>
            <a:r>
              <a:rPr lang="zh-CN" altLang="zh-CN" sz="2400" kern="0" spc="40" dirty="0" smtClean="0">
                <a:solidFill>
                  <a:srgbClr val="FF0000"/>
                </a:solidFill>
                <a:effectLst>
                  <a:outerShdw blurRad="38100" dist="38100" dir="2700000" algn="tl">
                    <a:srgbClr val="000000">
                      <a:alpha val="43137"/>
                    </a:srgbClr>
                  </a:outerShdw>
                </a:effectLst>
                <a:latin typeface="Calibri" panose="020F0502020204030204" pitchFamily="34" charset="0"/>
                <a:ea typeface="微软雅黑" panose="020B0503020204020204" charset="-122"/>
                <a:cs typeface="宋体" panose="02010600030101010101" pitchFamily="2" charset="-122"/>
              </a:rPr>
              <a:t>阶段</a:t>
            </a:r>
            <a:endParaRPr lang="en-US" altLang="zh-CN" sz="2400" kern="0" spc="40" dirty="0" smtClean="0">
              <a:solidFill>
                <a:srgbClr val="FF0000"/>
              </a:solidFill>
              <a:effectLst>
                <a:outerShdw blurRad="38100" dist="38100" dir="2700000" algn="tl">
                  <a:srgbClr val="000000">
                    <a:alpha val="43137"/>
                  </a:srgbClr>
                </a:outerShdw>
              </a:effectLst>
              <a:latin typeface="Calibri" panose="020F0502020204030204" pitchFamily="34" charset="0"/>
              <a:ea typeface="微软雅黑" panose="020B0503020204020204" charset="-122"/>
              <a:cs typeface="宋体" panose="02010600030101010101" pitchFamily="2" charset="-122"/>
            </a:endParaRPr>
          </a:p>
        </p:txBody>
      </p:sp>
      <p:sp>
        <p:nvSpPr>
          <p:cNvPr id="4" name="矩形 3"/>
          <p:cNvSpPr/>
          <p:nvPr/>
        </p:nvSpPr>
        <p:spPr>
          <a:xfrm>
            <a:off x="767408" y="1268760"/>
            <a:ext cx="5647700" cy="523220"/>
          </a:xfrm>
          <a:prstGeom prst="rect">
            <a:avLst/>
          </a:prstGeom>
        </p:spPr>
        <p:txBody>
          <a:bodyPr wrap="none">
            <a:spAutoFit/>
          </a:bodyPr>
          <a:lstStyle/>
          <a:p>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八、</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课题</a:t>
            </a:r>
            <a:r>
              <a:rPr lang="zh-CN" altLang="zh-CN" sz="2800" kern="0" spc="40" dirty="0">
                <a:solidFill>
                  <a:schemeClr val="accent3"/>
                </a:solidFill>
                <a:latin typeface="微软雅黑" panose="020B0503020204020204" charset="-122"/>
                <a:ea typeface="微软雅黑" panose="020B0503020204020204" charset="-122"/>
                <a:cs typeface="宋体" panose="02010600030101010101" pitchFamily="2" charset="-122"/>
              </a:rPr>
              <a:t>研究的</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步骤</a:t>
            </a:r>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（技术路线）</a:t>
            </a:r>
            <a:endParaRPr lang="zh-CN" altLang="en-US" sz="2800" dirty="0">
              <a:solidFill>
                <a:schemeClr val="accent3"/>
              </a:solidFill>
              <a:latin typeface="微软雅黑" panose="020B0503020204020204" charset="-122"/>
              <a:ea typeface="微软雅黑" panose="020B0503020204020204" charset="-122"/>
            </a:endParaRPr>
          </a:p>
        </p:txBody>
      </p:sp>
      <p:sp>
        <p:nvSpPr>
          <p:cNvPr id="5" name="矩形 4"/>
          <p:cNvSpPr/>
          <p:nvPr/>
        </p:nvSpPr>
        <p:spPr>
          <a:xfrm>
            <a:off x="839416" y="2871147"/>
            <a:ext cx="10009112" cy="646331"/>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zh-CN" altLang="zh-CN" sz="2400" b="0" kern="0" spc="40" dirty="0">
                <a:solidFill>
                  <a:srgbClr val="222222"/>
                </a:solidFill>
                <a:latin typeface="Calibri" panose="020F0502020204030204" pitchFamily="34" charset="0"/>
                <a:ea typeface="微软雅黑" panose="020B0503020204020204" charset="-122"/>
                <a:cs typeface="宋体" panose="02010600030101010101" pitchFamily="2" charset="-122"/>
              </a:rPr>
              <a:t>每一阶段都要有明确的研究内容和任务，要有阶段性成果指标</a:t>
            </a:r>
            <a:r>
              <a:rPr lang="zh-CN" altLang="zh-CN" sz="2400" b="0" kern="0" spc="40" dirty="0" smtClean="0">
                <a:solidFill>
                  <a:srgbClr val="222222"/>
                </a:solidFill>
                <a:latin typeface="Calibri" panose="020F0502020204030204" pitchFamily="34" charset="0"/>
                <a:ea typeface="微软雅黑" panose="020B0503020204020204" charset="-122"/>
                <a:cs typeface="宋体" panose="02010600030101010101" pitchFamily="2" charset="-122"/>
              </a:rPr>
              <a:t>。</a:t>
            </a:r>
            <a:endParaRPr lang="en-US" altLang="zh-CN" sz="2400" b="0" kern="0" spc="40" dirty="0">
              <a:solidFill>
                <a:srgbClr val="222222"/>
              </a:solidFill>
              <a:latin typeface="Calibri" panose="020F0502020204030204" pitchFamily="34" charset="0"/>
              <a:ea typeface="微软雅黑" panose="020B0503020204020204" charset="-122"/>
              <a:cs typeface="宋体" panose="02010600030101010101" pitchFamily="2" charset="-122"/>
            </a:endParaRPr>
          </a:p>
        </p:txBody>
      </p:sp>
      <p:sp>
        <p:nvSpPr>
          <p:cNvPr id="6" name="矩形 5"/>
          <p:cNvSpPr/>
          <p:nvPr/>
        </p:nvSpPr>
        <p:spPr>
          <a:xfrm>
            <a:off x="839416" y="3668429"/>
            <a:ext cx="10009112" cy="646331"/>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zh-CN" altLang="zh-CN" sz="2400" b="0" kern="0" spc="40" dirty="0">
                <a:solidFill>
                  <a:srgbClr val="222222"/>
                </a:solidFill>
                <a:latin typeface="Calibri" panose="020F0502020204030204" pitchFamily="34" charset="0"/>
                <a:ea typeface="微软雅黑" panose="020B0503020204020204" charset="-122"/>
                <a:cs typeface="宋体" panose="02010600030101010101" pitchFamily="2" charset="-122"/>
              </a:rPr>
              <a:t>课题研究的步骤可以采用研究技术路线图的方式呈现出来。</a:t>
            </a:r>
            <a:endParaRPr lang="zh-CN" altLang="zh-CN" sz="2400" b="0" kern="100" dirty="0">
              <a:latin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1384" y="836712"/>
            <a:ext cx="5760640" cy="874407"/>
          </a:xfrm>
          <a:prstGeom prst="rect">
            <a:avLst/>
          </a:prstGeom>
          <a:ln>
            <a:solidFill>
              <a:srgbClr val="00B0F0"/>
            </a:solidFill>
          </a:ln>
        </p:spPr>
        <p:txBody>
          <a:bodyPr wrap="square">
            <a:spAutoFit/>
          </a:bodyPr>
          <a:lstStyle/>
          <a:p>
            <a:pPr marL="285750" indent="-285750">
              <a:lnSpc>
                <a:spcPct val="150000"/>
              </a:lnSpc>
              <a:buFont typeface="Wingdings" panose="05000000000000000000" pitchFamily="2" charset="2"/>
              <a:buChar char="Ø"/>
            </a:pPr>
            <a:r>
              <a:rPr lang="zh-CN" altLang="en-US" b="0" dirty="0" smtClean="0">
                <a:latin typeface="微软雅黑" panose="020B0503020204020204" charset="-122"/>
                <a:ea typeface="微软雅黑" panose="020B0503020204020204" charset="-122"/>
              </a:rPr>
              <a:t>技术线路图帮助</a:t>
            </a:r>
            <a:r>
              <a:rPr lang="zh-CN" altLang="en-US" b="0" dirty="0">
                <a:latin typeface="微软雅黑" panose="020B0503020204020204" charset="-122"/>
                <a:ea typeface="微软雅黑" panose="020B0503020204020204" charset="-122"/>
              </a:rPr>
              <a:t>评审专家理解研究的整体框架和</a:t>
            </a:r>
            <a:r>
              <a:rPr lang="zh-CN" altLang="en-US" b="0" dirty="0" smtClean="0">
                <a:latin typeface="微软雅黑" panose="020B0503020204020204" charset="-122"/>
                <a:ea typeface="微软雅黑" panose="020B0503020204020204" charset="-122"/>
              </a:rPr>
              <a:t>步骤</a:t>
            </a:r>
            <a:endParaRPr lang="en-US" altLang="zh-CN" b="0" dirty="0" smtClean="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b="0" dirty="0" smtClean="0">
                <a:latin typeface="微软雅黑" panose="020B0503020204020204" charset="-122"/>
                <a:ea typeface="微软雅黑" panose="020B0503020204020204" charset="-122"/>
              </a:rPr>
              <a:t>还</a:t>
            </a:r>
            <a:r>
              <a:rPr lang="zh-CN" altLang="en-US" b="0" dirty="0">
                <a:latin typeface="微软雅黑" panose="020B0503020204020204" charset="-122"/>
                <a:ea typeface="微软雅黑" panose="020B0503020204020204" charset="-122"/>
              </a:rPr>
              <a:t>为项目团队提供明确的工作指引。</a:t>
            </a:r>
            <a:endParaRPr lang="zh-CN" altLang="en-US" dirty="0">
              <a:latin typeface="微软雅黑" panose="020B0503020204020204" charset="-122"/>
              <a:ea typeface="微软雅黑" panose="020B0503020204020204" charset="-122"/>
            </a:endParaRPr>
          </a:p>
        </p:txBody>
      </p:sp>
      <p:sp>
        <p:nvSpPr>
          <p:cNvPr id="3" name="矩形 2"/>
          <p:cNvSpPr/>
          <p:nvPr/>
        </p:nvSpPr>
        <p:spPr>
          <a:xfrm>
            <a:off x="551384" y="116632"/>
            <a:ext cx="2698175"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技术线路图绘制</a:t>
            </a:r>
            <a:endParaRPr lang="zh-CN" altLang="en-US" sz="2800" i="0" dirty="0">
              <a:solidFill>
                <a:schemeClr val="bg1"/>
              </a:solidFill>
              <a:effectLst/>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36810" y="836712"/>
            <a:ext cx="4546772" cy="5762770"/>
          </a:xfrm>
          <a:prstGeom prst="rect">
            <a:avLst/>
          </a:prstGeom>
          <a:ln>
            <a:solidFill>
              <a:srgbClr val="00B0F0"/>
            </a:solidFill>
          </a:ln>
        </p:spPr>
      </p:pic>
      <p:pic>
        <p:nvPicPr>
          <p:cNvPr id="5" name="图片 4"/>
          <p:cNvPicPr>
            <a:picLocks noChangeAspect="1"/>
          </p:cNvPicPr>
          <p:nvPr/>
        </p:nvPicPr>
        <p:blipFill>
          <a:blip r:embed="rId2"/>
          <a:stretch>
            <a:fillRect/>
          </a:stretch>
        </p:blipFill>
        <p:spPr>
          <a:xfrm>
            <a:off x="1055440" y="1760042"/>
            <a:ext cx="5256584" cy="4839440"/>
          </a:xfrm>
          <a:prstGeom prst="rect">
            <a:avLst/>
          </a:prstGeom>
          <a:ln>
            <a:solidFill>
              <a:srgbClr val="00B0F0"/>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5360" y="836712"/>
            <a:ext cx="5472608" cy="5581048"/>
          </a:xfrm>
          <a:prstGeom prst="rect">
            <a:avLst/>
          </a:prstGeom>
          <a:ln>
            <a:solidFill>
              <a:srgbClr val="00B0F0"/>
            </a:solidFill>
          </a:ln>
        </p:spPr>
      </p:pic>
      <p:pic>
        <p:nvPicPr>
          <p:cNvPr id="3" name="图片 2"/>
          <p:cNvPicPr>
            <a:picLocks noChangeAspect="1"/>
          </p:cNvPicPr>
          <p:nvPr/>
        </p:nvPicPr>
        <p:blipFill>
          <a:blip r:embed="rId2"/>
          <a:stretch>
            <a:fillRect/>
          </a:stretch>
        </p:blipFill>
        <p:spPr>
          <a:xfrm>
            <a:off x="6168008" y="2132856"/>
            <a:ext cx="5857328" cy="3398424"/>
          </a:xfrm>
          <a:prstGeom prst="rect">
            <a:avLst/>
          </a:prstGeom>
          <a:ln>
            <a:solidFill>
              <a:srgbClr val="00B0F0"/>
            </a:solidFill>
          </a:ln>
        </p:spPr>
      </p:pic>
      <p:sp>
        <p:nvSpPr>
          <p:cNvPr id="4" name="矩形 3"/>
          <p:cNvSpPr/>
          <p:nvPr/>
        </p:nvSpPr>
        <p:spPr>
          <a:xfrm>
            <a:off x="551384" y="116632"/>
            <a:ext cx="2698175"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技术线路图绘制</a:t>
            </a:r>
            <a:endParaRPr lang="zh-CN" altLang="en-US" sz="2800" i="0" dirty="0">
              <a:solidFill>
                <a:schemeClr val="bg1"/>
              </a:solidFill>
              <a:effectLst/>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fd8bebb-7a96-4533-9b50-1fdcac53c870.source.5.zh-Hans.pptx" descr="04bd0131-8a5e-4552-ab7b-e7bb6a20cfa1"/>
          <p:cNvGrpSpPr/>
          <p:nvPr/>
        </p:nvGrpSpPr>
        <p:grpSpPr>
          <a:xfrm>
            <a:off x="695400" y="1628800"/>
            <a:ext cx="10858498" cy="4585379"/>
            <a:chOff x="660400" y="1130300"/>
            <a:chExt cx="10858498" cy="4585379"/>
          </a:xfrm>
        </p:grpSpPr>
        <p:cxnSp>
          <p:nvCxnSpPr>
            <p:cNvPr id="4" name="íṥḻiḓè" descr="13ea8d2c-efd5-48de-adda-afe408c98172"/>
            <p:cNvCxnSpPr>
              <a:stCxn id="27" idx="1"/>
              <a:endCxn id="24" idx="5"/>
            </p:cNvCxnSpPr>
            <p:nvPr/>
          </p:nvCxnSpPr>
          <p:spPr>
            <a:xfrm flipH="1" flipV="1">
              <a:off x="3839779" y="3867711"/>
              <a:ext cx="416996" cy="873848"/>
            </a:xfrm>
            <a:prstGeom prst="line">
              <a:avLst/>
            </a:prstGeom>
            <a:ln w="6350" cap="rnd">
              <a:solidFill>
                <a:schemeClr val="accent3">
                  <a:lumMod val="60000"/>
                  <a:lumOff val="40000"/>
                </a:schemeClr>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 name="îṡľiḑê" descr="94916e8e-1e96-4bd6-a8c4-a0e03e6615db"/>
            <p:cNvCxnSpPr>
              <a:stCxn id="24" idx="6"/>
              <a:endCxn id="21" idx="2"/>
            </p:cNvCxnSpPr>
            <p:nvPr/>
          </p:nvCxnSpPr>
          <p:spPr>
            <a:xfrm flipV="1">
              <a:off x="4011773" y="3044031"/>
              <a:ext cx="601156" cy="403176"/>
            </a:xfrm>
            <a:prstGeom prst="line">
              <a:avLst/>
            </a:prstGeom>
            <a:ln w="6350" cap="rnd">
              <a:solidFill>
                <a:schemeClr val="accent3">
                  <a:lumMod val="60000"/>
                  <a:lumOff val="40000"/>
                </a:schemeClr>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6" name="íSliďê" descr="d990b98d-94ed-4e63-97f1-0b370149877f"/>
            <p:cNvCxnSpPr>
              <a:stCxn id="21" idx="7"/>
              <a:endCxn id="18" idx="2"/>
            </p:cNvCxnSpPr>
            <p:nvPr/>
          </p:nvCxnSpPr>
          <p:spPr>
            <a:xfrm flipV="1">
              <a:off x="5521933" y="2132857"/>
              <a:ext cx="600097" cy="529157"/>
            </a:xfrm>
            <a:prstGeom prst="line">
              <a:avLst/>
            </a:prstGeom>
            <a:ln w="6350" cap="rnd">
              <a:solidFill>
                <a:schemeClr val="accent3">
                  <a:lumMod val="60000"/>
                  <a:lumOff val="40000"/>
                </a:schemeClr>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 name="ïšlïḓê" descr="a44616df-3f63-44d1-bb77-e7e253f19624"/>
            <p:cNvCxnSpPr>
              <a:stCxn id="18" idx="6"/>
              <a:endCxn id="15" idx="0"/>
            </p:cNvCxnSpPr>
            <p:nvPr/>
          </p:nvCxnSpPr>
          <p:spPr>
            <a:xfrm>
              <a:off x="7794123" y="2132857"/>
              <a:ext cx="669372" cy="892721"/>
            </a:xfrm>
            <a:prstGeom prst="line">
              <a:avLst/>
            </a:prstGeom>
            <a:ln w="6350" cap="rnd">
              <a:solidFill>
                <a:schemeClr val="accent3">
                  <a:lumMod val="60000"/>
                  <a:lumOff val="40000"/>
                </a:schemeClr>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8" name="ïṥḻîḑe" descr="af41590f-929e-4fb0-84ba-86d90a9b87cf"/>
            <p:cNvCxnSpPr>
              <a:stCxn id="27" idx="2"/>
            </p:cNvCxnSpPr>
            <p:nvPr/>
          </p:nvCxnSpPr>
          <p:spPr>
            <a:xfrm flipH="1">
              <a:off x="3089979" y="5074017"/>
              <a:ext cx="1030814" cy="0"/>
            </a:xfrm>
            <a:prstGeom prst="line">
              <a:avLst/>
            </a:prstGeom>
            <a:ln w="6350" cap="rnd">
              <a:solidFill>
                <a:schemeClr val="accent3">
                  <a:lumMod val="60000"/>
                  <a:lumOff val="40000"/>
                </a:schemeClr>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9" name="Title" descr="a704d768-5963-407e-a969-b236d9b705ad"/>
            <p:cNvSpPr/>
            <p:nvPr/>
          </p:nvSpPr>
          <p:spPr>
            <a:xfrm>
              <a:off x="6805916" y="5250263"/>
              <a:ext cx="4677833" cy="465416"/>
            </a:xfrm>
            <a:prstGeom prst="rect">
              <a:avLst/>
            </a:prstGeom>
          </p:spPr>
          <p:txBody>
            <a:bodyPr wrap="square" anchor="b" anchorCtr="0">
              <a:normAutofit/>
            </a:bodyPr>
            <a:lstStyle/>
            <a:p>
              <a:pPr algn="r">
                <a:buSzPct val="25000"/>
              </a:pPr>
              <a:r>
                <a:rPr lang="zh-CN" altLang="en-US" sz="2400" b="1" dirty="0">
                  <a:latin typeface="微软雅黑" panose="020B0503020204020204" charset="-122"/>
                  <a:ea typeface="微软雅黑" panose="020B0503020204020204" charset="-122"/>
                </a:rPr>
                <a:t>突出课题研究的创新之处</a:t>
              </a:r>
              <a:endParaRPr lang="en-US" dirty="0">
                <a:latin typeface="微软雅黑" panose="020B0503020204020204" charset="-122"/>
                <a:ea typeface="微软雅黑" panose="020B0503020204020204" charset="-122"/>
              </a:endParaRPr>
            </a:p>
          </p:txBody>
        </p:sp>
        <p:grpSp>
          <p:nvGrpSpPr>
            <p:cNvPr id="10" name="组合 9" descr="52126915-77bf-424a-bcf7-f36ee646ca89"/>
            <p:cNvGrpSpPr/>
            <p:nvPr/>
          </p:nvGrpSpPr>
          <p:grpSpPr>
            <a:xfrm>
              <a:off x="673101" y="4402436"/>
              <a:ext cx="4376232" cy="1313243"/>
              <a:chOff x="673101" y="4402436"/>
              <a:chExt cx="4376232" cy="1313243"/>
            </a:xfrm>
          </p:grpSpPr>
          <p:sp>
            <p:nvSpPr>
              <p:cNvPr id="27" name="Number1" descr="bfcf16e0-1b0d-4b0f-920d-8c47d14df2ee"/>
              <p:cNvSpPr/>
              <p:nvPr/>
            </p:nvSpPr>
            <p:spPr bwMode="auto">
              <a:xfrm>
                <a:off x="4120793" y="4603850"/>
                <a:ext cx="928540" cy="940334"/>
              </a:xfrm>
              <a:prstGeom prst="ellipse">
                <a:avLst/>
              </a:prstGeom>
              <a:solidFill>
                <a:schemeClr val="accent2"/>
              </a:solidFill>
              <a:ln>
                <a:noFill/>
              </a:ln>
            </p:spPr>
            <p:txBody>
              <a:bodyPr wrap="none" lIns="90000" tIns="46800" rIns="90000" bIns="46800" anchor="ctr">
                <a:normAutofit/>
              </a:bodyPr>
              <a:lstStyle/>
              <a:p>
                <a:pPr marL="0" marR="0" lvl="0" indent="0" algn="ctr" defTabSz="1151890" rtl="0" eaLnBrk="1" fontAlgn="auto" latinLnBrk="0" hangingPunct="1">
                  <a:spcBef>
                    <a:spcPts val="0"/>
                  </a:spcBef>
                  <a:spcAft>
                    <a:spcPts val="0"/>
                  </a:spcAft>
                  <a:buClrTx/>
                  <a:buSzTx/>
                  <a:buFontTx/>
                  <a:buNone/>
                  <a:defRPr/>
                </a:pPr>
                <a:r>
                  <a:rPr lang="en-US" altLang="zh-CN" sz="2800" b="1" dirty="0">
                    <a:solidFill>
                      <a:srgbClr val="FFFFFF"/>
                    </a:solidFill>
                    <a:latin typeface="微软雅黑" panose="020B0503020204020204" charset="-122"/>
                    <a:ea typeface="微软雅黑" panose="020B0503020204020204" charset="-122"/>
                  </a:rPr>
                  <a:t>01</a:t>
                </a:r>
                <a:endParaRPr lang="en-US" altLang="zh-CN" sz="2800" b="1" dirty="0">
                  <a:solidFill>
                    <a:srgbClr val="FFFFFF"/>
                  </a:solidFill>
                  <a:latin typeface="微软雅黑" panose="020B0503020204020204" charset="-122"/>
                  <a:ea typeface="微软雅黑" panose="020B0503020204020204" charset="-122"/>
                </a:endParaRPr>
              </a:p>
            </p:txBody>
          </p:sp>
          <p:sp>
            <p:nvSpPr>
              <p:cNvPr id="28" name="Text1" descr="6240d74c-6ad6-41ea-bb6b-a009f1d87804"/>
              <p:cNvSpPr/>
              <p:nvPr/>
            </p:nvSpPr>
            <p:spPr bwMode="auto">
              <a:xfrm>
                <a:off x="673101" y="4959833"/>
                <a:ext cx="2416878" cy="75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20000"/>
                  </a:lnSpc>
                </a:pPr>
                <a:r>
                  <a:rPr lang="zh-CN" altLang="en-US" sz="1600" b="0" dirty="0">
                    <a:latin typeface="微软雅黑" panose="020B0503020204020204" charset="-122"/>
                    <a:ea typeface="微软雅黑" panose="020B0503020204020204" charset="-122"/>
                  </a:rPr>
                  <a:t>引入前沿知识，以学生为中心，培养数字素养。</a:t>
                </a:r>
                <a:endParaRPr lang="en-US" sz="1600" b="0" dirty="0">
                  <a:latin typeface="微软雅黑" panose="020B0503020204020204" charset="-122"/>
                  <a:ea typeface="微软雅黑" panose="020B0503020204020204" charset="-122"/>
                </a:endParaRPr>
              </a:p>
            </p:txBody>
          </p:sp>
          <p:sp>
            <p:nvSpPr>
              <p:cNvPr id="29" name="Bullet1" descr="2c4dbdbb-7439-4eb1-a442-4ae546cc4c2b"/>
              <p:cNvSpPr txBox="1"/>
              <p:nvPr/>
            </p:nvSpPr>
            <p:spPr bwMode="auto">
              <a:xfrm>
                <a:off x="673101" y="4402436"/>
                <a:ext cx="2373133" cy="55739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rIns="90000" anchor="b" anchorCtr="0">
                <a:normAutofit/>
              </a:bodyPr>
              <a:lstStyle/>
              <a:p>
                <a:pPr marL="0" marR="0" lvl="0" indent="0" defTabSz="914400" rtl="0" eaLnBrk="1" fontAlgn="auto" latinLnBrk="0" hangingPunct="1">
                  <a:spcBef>
                    <a:spcPct val="0"/>
                  </a:spcBef>
                  <a:spcAft>
                    <a:spcPts val="0"/>
                  </a:spcAft>
                  <a:buClrTx/>
                  <a:buSzTx/>
                  <a:buFontTx/>
                  <a:buNone/>
                  <a:defRPr/>
                </a:pPr>
                <a:r>
                  <a:rPr kumimoji="0" lang="zh-CN" altLang="en-US" b="1" i="0" u="none" strike="noStrike" kern="1200" cap="none" spc="0" normalizeH="0" baseline="0" noProof="0" dirty="0">
                    <a:ln>
                      <a:noFill/>
                    </a:ln>
                    <a:solidFill>
                      <a:schemeClr val="accent3"/>
                    </a:solidFill>
                    <a:effectLst/>
                    <a:uLnTx/>
                    <a:uFillTx/>
                    <a:latin typeface="微软雅黑" panose="020B0503020204020204" charset="-122"/>
                    <a:ea typeface="微软雅黑" panose="020B0503020204020204" charset="-122"/>
                  </a:rPr>
                  <a:t>教学理念创新</a:t>
                </a:r>
                <a:endParaRPr lang="en-US" dirty="0">
                  <a:solidFill>
                    <a:schemeClr val="accent3"/>
                  </a:solidFill>
                  <a:latin typeface="微软雅黑" panose="020B0503020204020204" charset="-122"/>
                  <a:ea typeface="微软雅黑" panose="020B0503020204020204" charset="-122"/>
                </a:endParaRPr>
              </a:p>
            </p:txBody>
          </p:sp>
        </p:grpSp>
        <p:grpSp>
          <p:nvGrpSpPr>
            <p:cNvPr id="11" name="组合 10" descr="70b56514-000c-464a-8bc7-f3a0f0371084"/>
            <p:cNvGrpSpPr/>
            <p:nvPr/>
          </p:nvGrpSpPr>
          <p:grpSpPr>
            <a:xfrm>
              <a:off x="660400" y="2337741"/>
              <a:ext cx="3351373" cy="1704148"/>
              <a:chOff x="660400" y="2337741"/>
              <a:chExt cx="3351373" cy="1704148"/>
            </a:xfrm>
          </p:grpSpPr>
          <p:sp>
            <p:nvSpPr>
              <p:cNvPr id="24" name="Number2" descr="c452f345-6969-41d6-b581-3c2f18f2b523"/>
              <p:cNvSpPr/>
              <p:nvPr/>
            </p:nvSpPr>
            <p:spPr bwMode="auto">
              <a:xfrm>
                <a:off x="2837326" y="2852524"/>
                <a:ext cx="1174447" cy="1189365"/>
              </a:xfrm>
              <a:prstGeom prst="ellipse">
                <a:avLst/>
              </a:prstGeom>
              <a:solidFill>
                <a:schemeClr val="accent2"/>
              </a:solidFill>
              <a:ln>
                <a:noFill/>
              </a:ln>
            </p:spPr>
            <p:txBody>
              <a:bodyPr wrap="none" lIns="90000" tIns="46800" rIns="90000" bIns="46800" anchor="ctr">
                <a:normAutofit/>
              </a:bodyPr>
              <a:lstStyle/>
              <a:p>
                <a:pPr marL="0" marR="0" lvl="0" indent="0" algn="ctr" defTabSz="1151890" rtl="0" eaLnBrk="1" fontAlgn="auto" latinLnBrk="0" hangingPunct="1">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02</a:t>
                </a:r>
                <a:endParaRPr kumimoji="0" lang="en-US" altLang="zh-CN" sz="2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25" name="Text2" descr="1a6c363e-dca7-4f12-925e-0fdb8d6e18ec"/>
              <p:cNvSpPr/>
              <p:nvPr/>
            </p:nvSpPr>
            <p:spPr bwMode="auto">
              <a:xfrm>
                <a:off x="660400" y="2895138"/>
                <a:ext cx="2176926" cy="75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fontScale="92500"/>
              </a:bodyPr>
              <a:lstStyle/>
              <a:p>
                <a:pPr>
                  <a:lnSpc>
                    <a:spcPct val="120000"/>
                  </a:lnSpc>
                </a:pPr>
                <a:r>
                  <a:rPr lang="zh-CN" altLang="en-US" sz="1600" b="0" dirty="0">
                    <a:latin typeface="微软雅黑" panose="020B0503020204020204" charset="-122"/>
                    <a:ea typeface="微软雅黑" panose="020B0503020204020204" charset="-122"/>
                  </a:rPr>
                  <a:t>融合多元文化，优化课程结构，引入新案例。</a:t>
                </a:r>
                <a:endParaRPr lang="en-US" sz="1600" b="0" dirty="0">
                  <a:latin typeface="微软雅黑" panose="020B0503020204020204" charset="-122"/>
                  <a:ea typeface="微软雅黑" panose="020B0503020204020204" charset="-122"/>
                </a:endParaRPr>
              </a:p>
            </p:txBody>
          </p:sp>
          <p:sp>
            <p:nvSpPr>
              <p:cNvPr id="26" name="Bullet2" descr="fd617393-77c1-4b4d-9c0f-c7cf3ee37c79"/>
              <p:cNvSpPr txBox="1"/>
              <p:nvPr/>
            </p:nvSpPr>
            <p:spPr bwMode="auto">
              <a:xfrm>
                <a:off x="660400" y="2337741"/>
                <a:ext cx="2176926" cy="55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b" anchorCtr="0">
                <a:normAutofit/>
              </a:bodyPr>
              <a:lstStyle/>
              <a:p>
                <a:pPr marL="0" marR="0" lvl="0" indent="0" defTabSz="914400" rtl="0" eaLnBrk="1" fontAlgn="auto" latinLnBrk="0" hangingPunct="1">
                  <a:spcBef>
                    <a:spcPct val="0"/>
                  </a:spcBef>
                  <a:spcAft>
                    <a:spcPts val="0"/>
                  </a:spcAft>
                  <a:buClrTx/>
                  <a:buSzTx/>
                  <a:buFontTx/>
                  <a:buNone/>
                  <a:defRPr/>
                </a:pPr>
                <a:r>
                  <a:rPr kumimoji="0" lang="zh-CN" altLang="en-US" b="1" i="0" u="none" strike="noStrike" kern="1200" cap="none" spc="0" normalizeH="0" baseline="0" noProof="0" dirty="0">
                    <a:ln>
                      <a:noFill/>
                    </a:ln>
                    <a:solidFill>
                      <a:schemeClr val="accent3"/>
                    </a:solidFill>
                    <a:effectLst/>
                    <a:uLnTx/>
                    <a:uFillTx/>
                    <a:latin typeface="微软雅黑" panose="020B0503020204020204" charset="-122"/>
                    <a:ea typeface="微软雅黑" panose="020B0503020204020204" charset="-122"/>
                  </a:rPr>
                  <a:t>教学内容创新</a:t>
                </a:r>
                <a:endParaRPr lang="en-US" dirty="0">
                  <a:solidFill>
                    <a:schemeClr val="accent3"/>
                  </a:solidFill>
                  <a:latin typeface="微软雅黑" panose="020B0503020204020204" charset="-122"/>
                  <a:ea typeface="微软雅黑" panose="020B0503020204020204" charset="-122"/>
                </a:endParaRPr>
              </a:p>
            </p:txBody>
          </p:sp>
        </p:grpSp>
        <p:grpSp>
          <p:nvGrpSpPr>
            <p:cNvPr id="12" name="组合 11" descr="527edb31-059e-48be-897f-9d9f17b19f73"/>
            <p:cNvGrpSpPr/>
            <p:nvPr/>
          </p:nvGrpSpPr>
          <p:grpSpPr>
            <a:xfrm>
              <a:off x="3442143" y="1130300"/>
              <a:ext cx="2627827" cy="2453985"/>
              <a:chOff x="3442143" y="1130300"/>
              <a:chExt cx="2627827" cy="2453985"/>
            </a:xfrm>
          </p:grpSpPr>
          <p:sp>
            <p:nvSpPr>
              <p:cNvPr id="21" name="Number3" descr="6ef8c4fa-f51e-4378-8047-b28cb14781dc"/>
              <p:cNvSpPr/>
              <p:nvPr/>
            </p:nvSpPr>
            <p:spPr bwMode="auto">
              <a:xfrm>
                <a:off x="4612929" y="2503777"/>
                <a:ext cx="1064965" cy="1080508"/>
              </a:xfrm>
              <a:prstGeom prst="ellipse">
                <a:avLst/>
              </a:prstGeom>
              <a:solidFill>
                <a:schemeClr val="accent2"/>
              </a:solidFill>
              <a:ln>
                <a:noFill/>
              </a:ln>
            </p:spPr>
            <p:txBody>
              <a:bodyPr wrap="none" lIns="90000" tIns="46800" rIns="90000" bIns="46800" anchor="ctr">
                <a:normAutofit/>
              </a:bodyPr>
              <a:lstStyle/>
              <a:p>
                <a:pPr marL="0" marR="0" lvl="0" indent="0" algn="ctr" defTabSz="1151890" rtl="0" eaLnBrk="1" fontAlgn="auto" latinLnBrk="0" hangingPunct="1">
                  <a:spcBef>
                    <a:spcPts val="0"/>
                  </a:spcBef>
                  <a:spcAft>
                    <a:spcPts val="0"/>
                  </a:spcAft>
                  <a:buClrTx/>
                  <a:buSzTx/>
                  <a:buFontTx/>
                  <a:buNone/>
                  <a:defRPr/>
                </a:pPr>
                <a:r>
                  <a:rPr lang="en-US" altLang="zh-CN" sz="2800" b="1" dirty="0">
                    <a:solidFill>
                      <a:srgbClr val="FFFFFF"/>
                    </a:solidFill>
                    <a:latin typeface="微软雅黑" panose="020B0503020204020204" charset="-122"/>
                    <a:ea typeface="微软雅黑" panose="020B0503020204020204" charset="-122"/>
                  </a:rPr>
                  <a:t>03</a:t>
                </a:r>
                <a:endParaRPr lang="en-US" altLang="zh-CN" sz="2800" b="1" dirty="0">
                  <a:solidFill>
                    <a:srgbClr val="FFFFFF"/>
                  </a:solidFill>
                  <a:latin typeface="微软雅黑" panose="020B0503020204020204" charset="-122"/>
                  <a:ea typeface="微软雅黑" panose="020B0503020204020204" charset="-122"/>
                </a:endParaRPr>
              </a:p>
            </p:txBody>
          </p:sp>
          <p:sp>
            <p:nvSpPr>
              <p:cNvPr id="22" name="Text3" descr="bc3e9196-7f03-4262-9bb8-45372645f500"/>
              <p:cNvSpPr/>
              <p:nvPr/>
            </p:nvSpPr>
            <p:spPr bwMode="auto">
              <a:xfrm>
                <a:off x="3442143" y="1687697"/>
                <a:ext cx="2627827" cy="75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a:lnSpc>
                    <a:spcPct val="120000"/>
                  </a:lnSpc>
                </a:pPr>
                <a:r>
                  <a:rPr lang="zh-CN" altLang="en-US" sz="1600" b="0" dirty="0">
                    <a:latin typeface="微软雅黑" panose="020B0503020204020204" charset="-122"/>
                    <a:ea typeface="微软雅黑" panose="020B0503020204020204" charset="-122"/>
                  </a:rPr>
                  <a:t>采用翻转课堂、合作学习、技术辅助教学。</a:t>
                </a:r>
                <a:endParaRPr lang="en-US" sz="1600" b="0" dirty="0">
                  <a:latin typeface="微软雅黑" panose="020B0503020204020204" charset="-122"/>
                  <a:ea typeface="微软雅黑" panose="020B0503020204020204" charset="-122"/>
                </a:endParaRPr>
              </a:p>
            </p:txBody>
          </p:sp>
          <p:sp>
            <p:nvSpPr>
              <p:cNvPr id="23" name="Bullet3" descr="8164c9c9-56db-407c-af71-6e148d1329b5"/>
              <p:cNvSpPr txBox="1"/>
              <p:nvPr/>
            </p:nvSpPr>
            <p:spPr bwMode="auto">
              <a:xfrm>
                <a:off x="3442143" y="1130300"/>
                <a:ext cx="2627827" cy="55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b" anchorCtr="0">
                <a:normAutofit/>
              </a:bodyPr>
              <a:lstStyle/>
              <a:p>
                <a:pPr marL="0" marR="0" lvl="0" indent="0" defTabSz="914400" rtl="0" eaLnBrk="1" fontAlgn="auto" latinLnBrk="0" hangingPunct="1">
                  <a:spcBef>
                    <a:spcPct val="0"/>
                  </a:spcBef>
                  <a:spcAft>
                    <a:spcPts val="0"/>
                  </a:spcAft>
                  <a:buClrTx/>
                  <a:buSzTx/>
                  <a:buFontTx/>
                  <a:buNone/>
                  <a:defRPr/>
                </a:pPr>
                <a:r>
                  <a:rPr kumimoji="0" lang="zh-CN" altLang="en-US" b="1" i="0" u="none" strike="noStrike" kern="1200" cap="none" spc="0" normalizeH="0" baseline="0" noProof="0" dirty="0">
                    <a:ln>
                      <a:noFill/>
                    </a:ln>
                    <a:solidFill>
                      <a:schemeClr val="accent3"/>
                    </a:solidFill>
                    <a:effectLst/>
                    <a:uLnTx/>
                    <a:uFillTx/>
                    <a:latin typeface="微软雅黑" panose="020B0503020204020204" charset="-122"/>
                    <a:ea typeface="微软雅黑" panose="020B0503020204020204" charset="-122"/>
                  </a:rPr>
                  <a:t>教学方法创新</a:t>
                </a:r>
                <a:endParaRPr lang="en-US" dirty="0">
                  <a:solidFill>
                    <a:schemeClr val="accent3"/>
                  </a:solidFill>
                  <a:latin typeface="微软雅黑" panose="020B0503020204020204" charset="-122"/>
                  <a:ea typeface="微软雅黑" panose="020B0503020204020204" charset="-122"/>
                </a:endParaRPr>
              </a:p>
            </p:txBody>
          </p:sp>
        </p:grpSp>
        <p:grpSp>
          <p:nvGrpSpPr>
            <p:cNvPr id="13" name="组合 12" descr="9d85b160-23bc-410e-8841-959445763f9b"/>
            <p:cNvGrpSpPr/>
            <p:nvPr/>
          </p:nvGrpSpPr>
          <p:grpSpPr>
            <a:xfrm>
              <a:off x="6122030" y="1150239"/>
              <a:ext cx="4336717" cy="1829284"/>
              <a:chOff x="6122030" y="1150239"/>
              <a:chExt cx="4336717" cy="1829284"/>
            </a:xfrm>
          </p:grpSpPr>
          <p:sp>
            <p:nvSpPr>
              <p:cNvPr id="18" name="Number4" descr="43901d54-ac43-4ddb-b6d1-444a4abe65a4"/>
              <p:cNvSpPr/>
              <p:nvPr/>
            </p:nvSpPr>
            <p:spPr bwMode="auto">
              <a:xfrm>
                <a:off x="6122030" y="1286190"/>
                <a:ext cx="1672093" cy="1693333"/>
              </a:xfrm>
              <a:prstGeom prst="ellipse">
                <a:avLst/>
              </a:prstGeom>
              <a:solidFill>
                <a:schemeClr val="accent3"/>
              </a:solidFill>
              <a:ln>
                <a:noFill/>
              </a:ln>
            </p:spPr>
            <p:txBody>
              <a:bodyPr wrap="none" lIns="90000" tIns="46800" rIns="90000" bIns="46800" anchor="ctr">
                <a:normAutofit/>
              </a:bodyPr>
              <a:lstStyle/>
              <a:p>
                <a:pPr marL="0" marR="0" lvl="0" indent="0" algn="ctr" defTabSz="1151890" rtl="0" eaLnBrk="1" fontAlgn="auto" latinLnBrk="0" hangingPunct="1">
                  <a:spcBef>
                    <a:spcPts val="0"/>
                  </a:spcBef>
                  <a:spcAft>
                    <a:spcPts val="0"/>
                  </a:spcAft>
                  <a:buClrTx/>
                  <a:buSzTx/>
                  <a:buFontTx/>
                  <a:buNone/>
                  <a:defRPr/>
                </a:pPr>
                <a:r>
                  <a:rPr lang="en-US" altLang="zh-CN" sz="4000" b="1" dirty="0">
                    <a:solidFill>
                      <a:srgbClr val="FFFFFF"/>
                    </a:solidFill>
                    <a:latin typeface="微软雅黑" panose="020B0503020204020204" charset="-122"/>
                    <a:ea typeface="微软雅黑" panose="020B0503020204020204" charset="-122"/>
                  </a:rPr>
                  <a:t>04</a:t>
                </a:r>
                <a:endParaRPr lang="en-US" altLang="zh-CN" sz="4000" b="1" dirty="0">
                  <a:solidFill>
                    <a:srgbClr val="FFFFFF"/>
                  </a:solidFill>
                  <a:latin typeface="微软雅黑" panose="020B0503020204020204" charset="-122"/>
                  <a:ea typeface="微软雅黑" panose="020B0503020204020204" charset="-122"/>
                </a:endParaRPr>
              </a:p>
            </p:txBody>
          </p:sp>
          <p:sp>
            <p:nvSpPr>
              <p:cNvPr id="19" name="Text4" descr="d480477b-3831-4cf0-911c-4c36045dad5d"/>
              <p:cNvSpPr/>
              <p:nvPr/>
            </p:nvSpPr>
            <p:spPr bwMode="auto">
              <a:xfrm>
                <a:off x="7830920" y="1707636"/>
                <a:ext cx="2627827" cy="75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a:lnSpc>
                    <a:spcPct val="120000"/>
                  </a:lnSpc>
                </a:pPr>
                <a:r>
                  <a:rPr lang="zh-CN" altLang="en-US" sz="1600" b="0" dirty="0">
                    <a:latin typeface="微软雅黑" panose="020B0503020204020204" charset="-122"/>
                    <a:ea typeface="微软雅黑" panose="020B0503020204020204" charset="-122"/>
                  </a:rPr>
                  <a:t>实施多元化评价，建立即时反馈和持续改进机制。</a:t>
                </a:r>
                <a:endParaRPr lang="en-US" sz="1600" b="0" dirty="0">
                  <a:latin typeface="微软雅黑" panose="020B0503020204020204" charset="-122"/>
                  <a:ea typeface="微软雅黑" panose="020B0503020204020204" charset="-122"/>
                </a:endParaRPr>
              </a:p>
            </p:txBody>
          </p:sp>
          <p:sp>
            <p:nvSpPr>
              <p:cNvPr id="20" name="Bullet4" descr="8ef9884c-b650-40d2-a9ad-a3ad8363de4f"/>
              <p:cNvSpPr txBox="1"/>
              <p:nvPr/>
            </p:nvSpPr>
            <p:spPr bwMode="auto">
              <a:xfrm>
                <a:off x="7830920" y="1150239"/>
                <a:ext cx="2627827" cy="55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b" anchorCtr="0">
                <a:normAutofit fontScale="92500"/>
              </a:bodyPr>
              <a:lstStyle/>
              <a:p>
                <a:pPr marL="0" marR="0" lvl="0" indent="0" defTabSz="914400" rtl="0" eaLnBrk="1" fontAlgn="auto" latinLnBrk="0" hangingPunct="1">
                  <a:spcBef>
                    <a:spcPct val="0"/>
                  </a:spcBef>
                  <a:spcAft>
                    <a:spcPts val="0"/>
                  </a:spcAft>
                  <a:buClrTx/>
                  <a:buSzTx/>
                  <a:buFontTx/>
                  <a:buNone/>
                  <a:defRPr/>
                </a:pPr>
                <a:r>
                  <a:rPr kumimoji="0" lang="zh-CN" altLang="en-US" b="1" i="0" u="none" strike="noStrike" kern="1200" cap="none" spc="0" normalizeH="0" baseline="0" noProof="0" dirty="0">
                    <a:ln>
                      <a:noFill/>
                    </a:ln>
                    <a:solidFill>
                      <a:schemeClr val="accent3"/>
                    </a:solidFill>
                    <a:effectLst/>
                    <a:uLnTx/>
                    <a:uFillTx/>
                    <a:latin typeface="微软雅黑" panose="020B0503020204020204" charset="-122"/>
                    <a:ea typeface="微软雅黑" panose="020B0503020204020204" charset="-122"/>
                  </a:rPr>
                  <a:t>教学评价与反馈机制创新</a:t>
                </a:r>
                <a:endParaRPr lang="en-US" dirty="0">
                  <a:solidFill>
                    <a:schemeClr val="accent3"/>
                  </a:solidFill>
                  <a:latin typeface="微软雅黑" panose="020B0503020204020204" charset="-122"/>
                  <a:ea typeface="微软雅黑" panose="020B0503020204020204" charset="-122"/>
                </a:endParaRPr>
              </a:p>
            </p:txBody>
          </p:sp>
        </p:grpSp>
        <p:grpSp>
          <p:nvGrpSpPr>
            <p:cNvPr id="14" name="组合 13" descr="42d4316e-b593-4b85-9e1f-569c00b63790"/>
            <p:cNvGrpSpPr/>
            <p:nvPr/>
          </p:nvGrpSpPr>
          <p:grpSpPr>
            <a:xfrm>
              <a:off x="7782143" y="2987824"/>
              <a:ext cx="3736755" cy="1417768"/>
              <a:chOff x="7782143" y="2987824"/>
              <a:chExt cx="3736755" cy="1417768"/>
            </a:xfrm>
          </p:grpSpPr>
          <p:sp>
            <p:nvSpPr>
              <p:cNvPr id="15" name="Number5" descr="a172ed7d-7a27-4eb8-94c3-31b5cbfbf928"/>
              <p:cNvSpPr/>
              <p:nvPr/>
            </p:nvSpPr>
            <p:spPr bwMode="auto">
              <a:xfrm>
                <a:off x="7782143" y="3025578"/>
                <a:ext cx="1362704" cy="1380014"/>
              </a:xfrm>
              <a:prstGeom prst="ellipse">
                <a:avLst/>
              </a:prstGeom>
              <a:solidFill>
                <a:schemeClr val="accent2"/>
              </a:solidFill>
              <a:ln>
                <a:noFill/>
              </a:ln>
            </p:spPr>
            <p:txBody>
              <a:bodyPr wrap="none" lIns="90000" tIns="46800" rIns="90000" bIns="46800" anchor="ctr">
                <a:normAutofit/>
              </a:bodyPr>
              <a:lstStyle/>
              <a:p>
                <a:pPr marL="0" marR="0" lvl="0" indent="0" algn="ctr" defTabSz="1151890" rtl="0" eaLnBrk="1" fontAlgn="auto" latinLnBrk="0" hangingPunct="1">
                  <a:spcBef>
                    <a:spcPts val="0"/>
                  </a:spcBef>
                  <a:spcAft>
                    <a:spcPts val="0"/>
                  </a:spcAft>
                  <a:buClrTx/>
                  <a:buSzTx/>
                  <a:buFontTx/>
                  <a:buNone/>
                  <a:defRPr/>
                </a:pPr>
                <a:r>
                  <a:rPr lang="en-US" altLang="zh-CN" sz="2800" b="1" dirty="0">
                    <a:solidFill>
                      <a:srgbClr val="FFFFFF"/>
                    </a:solidFill>
                    <a:latin typeface="微软雅黑" panose="020B0503020204020204" charset="-122"/>
                    <a:ea typeface="微软雅黑" panose="020B0503020204020204" charset="-122"/>
                  </a:rPr>
                  <a:t>05</a:t>
                </a:r>
                <a:endParaRPr lang="en-US" altLang="zh-CN" sz="2800" b="1" dirty="0">
                  <a:solidFill>
                    <a:srgbClr val="FFFFFF"/>
                  </a:solidFill>
                  <a:latin typeface="微软雅黑" panose="020B0503020204020204" charset="-122"/>
                  <a:ea typeface="微软雅黑" panose="020B0503020204020204" charset="-122"/>
                </a:endParaRPr>
              </a:p>
            </p:txBody>
          </p:sp>
          <p:sp>
            <p:nvSpPr>
              <p:cNvPr id="16" name="Text5" descr="be6bd7e6-ab4b-440e-a613-5c4a20f5f20c"/>
              <p:cNvSpPr/>
              <p:nvPr/>
            </p:nvSpPr>
            <p:spPr bwMode="auto">
              <a:xfrm>
                <a:off x="9145765" y="3545221"/>
                <a:ext cx="2373133" cy="75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fontScale="85000" lnSpcReduction="10000"/>
              </a:bodyPr>
              <a:lstStyle/>
              <a:p>
                <a:pPr>
                  <a:lnSpc>
                    <a:spcPct val="120000"/>
                  </a:lnSpc>
                </a:pPr>
                <a:r>
                  <a:rPr lang="zh-CN" altLang="en-US" sz="1600" b="0" dirty="0">
                    <a:latin typeface="微软雅黑" panose="020B0503020204020204" charset="-122"/>
                    <a:ea typeface="微软雅黑" panose="020B0503020204020204" charset="-122"/>
                  </a:rPr>
                  <a:t>开发智能教学系统，利用开放教育资源，培养数字</a:t>
                </a:r>
                <a:r>
                  <a:rPr lang="zh-CN" altLang="en-US" sz="1600" b="0" dirty="0" smtClean="0">
                    <a:latin typeface="微软雅黑" panose="020B0503020204020204" charset="-122"/>
                    <a:ea typeface="微软雅黑" panose="020B0503020204020204" charset="-122"/>
                  </a:rPr>
                  <a:t>素养</a:t>
                </a:r>
                <a:endParaRPr lang="en-US" sz="1600" b="0" dirty="0">
                  <a:latin typeface="微软雅黑" panose="020B0503020204020204" charset="-122"/>
                  <a:ea typeface="微软雅黑" panose="020B0503020204020204" charset="-122"/>
                </a:endParaRPr>
              </a:p>
            </p:txBody>
          </p:sp>
          <p:sp>
            <p:nvSpPr>
              <p:cNvPr id="17" name="Bullet5" descr="56257e93-2314-428c-8c0c-ec22dfb7c0aa"/>
              <p:cNvSpPr txBox="1"/>
              <p:nvPr/>
            </p:nvSpPr>
            <p:spPr bwMode="auto">
              <a:xfrm>
                <a:off x="9145765" y="2987824"/>
                <a:ext cx="2373133" cy="55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b" anchorCtr="0">
                <a:normAutofit/>
              </a:bodyPr>
              <a:lstStyle/>
              <a:p>
                <a:pPr marL="0" marR="0" lvl="0" indent="0" defTabSz="914400" rtl="0" eaLnBrk="1" fontAlgn="auto" latinLnBrk="0" hangingPunct="1">
                  <a:spcBef>
                    <a:spcPct val="0"/>
                  </a:spcBef>
                  <a:spcAft>
                    <a:spcPts val="0"/>
                  </a:spcAft>
                  <a:buClrTx/>
                  <a:buSzTx/>
                  <a:buFontTx/>
                  <a:buNone/>
                  <a:defRPr/>
                </a:pPr>
                <a:r>
                  <a:rPr kumimoji="0" lang="zh-CN" altLang="en-US" b="1" i="0" u="none" strike="noStrike" kern="1200" cap="none" spc="0" normalizeH="0" baseline="0" noProof="0" dirty="0">
                    <a:ln>
                      <a:noFill/>
                    </a:ln>
                    <a:solidFill>
                      <a:schemeClr val="accent3"/>
                    </a:solidFill>
                    <a:effectLst/>
                    <a:uLnTx/>
                    <a:uFillTx/>
                    <a:latin typeface="微软雅黑" panose="020B0503020204020204" charset="-122"/>
                    <a:ea typeface="微软雅黑" panose="020B0503020204020204" charset="-122"/>
                  </a:rPr>
                  <a:t>技术应用与资源开发</a:t>
                </a:r>
                <a:endParaRPr lang="en-US" dirty="0">
                  <a:solidFill>
                    <a:schemeClr val="accent3"/>
                  </a:solidFill>
                  <a:latin typeface="微软雅黑" panose="020B0503020204020204" charset="-122"/>
                  <a:ea typeface="微软雅黑" panose="020B0503020204020204" charset="-122"/>
                </a:endParaRPr>
              </a:p>
            </p:txBody>
          </p:sp>
        </p:grpSp>
      </p:grpSp>
      <p:sp>
        <p:nvSpPr>
          <p:cNvPr id="30" name="矩形 29"/>
          <p:cNvSpPr/>
          <p:nvPr/>
        </p:nvSpPr>
        <p:spPr>
          <a:xfrm>
            <a:off x="612995" y="915216"/>
            <a:ext cx="7468711" cy="523220"/>
          </a:xfrm>
          <a:prstGeom prst="rect">
            <a:avLst/>
          </a:prstGeom>
        </p:spPr>
        <p:txBody>
          <a:bodyPr wrap="none">
            <a:spAutoFit/>
          </a:bodyPr>
          <a:lstStyle/>
          <a:p>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九、</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课题</a:t>
            </a:r>
            <a:r>
              <a:rPr lang="zh-CN" altLang="zh-CN" sz="2800" kern="0" spc="40" dirty="0">
                <a:solidFill>
                  <a:schemeClr val="accent3"/>
                </a:solidFill>
                <a:latin typeface="微软雅黑" panose="020B0503020204020204" charset="-122"/>
                <a:ea typeface="微软雅黑" panose="020B0503020204020204" charset="-122"/>
                <a:cs typeface="宋体" panose="02010600030101010101" pitchFamily="2" charset="-122"/>
              </a:rPr>
              <a:t>研究的创新</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点</a:t>
            </a:r>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（教学教改项目为例）</a:t>
            </a:r>
            <a:endParaRPr lang="zh-CN" altLang="en-US" sz="2800" dirty="0">
              <a:solidFill>
                <a:schemeClr val="accent3"/>
              </a:solidFill>
              <a:latin typeface="微软雅黑" panose="020B0503020204020204" charset="-122"/>
              <a:ea typeface="微软雅黑" panose="020B0503020204020204" charset="-122"/>
            </a:endParaRPr>
          </a:p>
        </p:txBody>
      </p:sp>
      <p:sp>
        <p:nvSpPr>
          <p:cNvPr id="31" name="矩形 30"/>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32" name="矩形 31"/>
          <p:cNvSpPr/>
          <p:nvPr/>
        </p:nvSpPr>
        <p:spPr>
          <a:xfrm>
            <a:off x="0" y="2708920"/>
            <a:ext cx="12192000" cy="151216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kern="0" spc="40" dirty="0">
                <a:solidFill>
                  <a:schemeClr val="bg1"/>
                </a:solidFill>
                <a:latin typeface="微软雅黑" panose="020B0503020204020204" charset="-122"/>
                <a:ea typeface="微软雅黑" panose="020B0503020204020204" charset="-122"/>
                <a:cs typeface="宋体" panose="02010600030101010101" pitchFamily="2" charset="-122"/>
              </a:rPr>
              <a:t>一个课题最重要的，就是要在学术积累的基础上进行学术创新</a:t>
            </a:r>
            <a:endParaRPr lang="en-US" altLang="zh-CN" sz="2400" kern="0" spc="40" dirty="0">
              <a:solidFill>
                <a:schemeClr val="bg1"/>
              </a:solidFill>
              <a:latin typeface="微软雅黑" panose="020B0503020204020204" charset="-122"/>
              <a:ea typeface="微软雅黑" panose="020B0503020204020204" charset="-122"/>
              <a:cs typeface="宋体" panose="02010600030101010101" pitchFamily="2" charset="-122"/>
            </a:endParaRPr>
          </a:p>
          <a:p>
            <a:pPr algn="ctr"/>
            <a:r>
              <a:rPr lang="zh-CN" altLang="en-US" sz="2400" kern="0" spc="40" dirty="0">
                <a:solidFill>
                  <a:schemeClr val="bg1"/>
                </a:solidFill>
                <a:latin typeface="微软雅黑" panose="020B0503020204020204" charset="-122"/>
                <a:ea typeface="微软雅黑" panose="020B0503020204020204" charset="-122"/>
                <a:cs typeface="宋体" panose="02010600030101010101" pitchFamily="2" charset="-122"/>
              </a:rPr>
              <a:t>体现在：</a:t>
            </a:r>
            <a:r>
              <a:rPr lang="zh-CN" altLang="zh-CN" sz="2400" kern="0" spc="4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新领域、新问题、新方法、新材料、新观点、新推进、新突破和新论证</a:t>
            </a:r>
            <a:endParaRPr lang="zh-CN" alt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1910" y="1211768"/>
            <a:ext cx="2734082" cy="523220"/>
          </a:xfrm>
          <a:prstGeom prst="rect">
            <a:avLst/>
          </a:prstGeom>
        </p:spPr>
        <p:txBody>
          <a:bodyPr wrap="none">
            <a:spAutoFit/>
          </a:bodyPr>
          <a:lstStyle/>
          <a:p>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十、</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参考</a:t>
            </a:r>
            <a:r>
              <a:rPr lang="zh-CN" altLang="zh-CN" sz="2800" kern="0" spc="40" dirty="0">
                <a:solidFill>
                  <a:schemeClr val="accent3"/>
                </a:solidFill>
                <a:latin typeface="微软雅黑" panose="020B0503020204020204" charset="-122"/>
                <a:ea typeface="微软雅黑" panose="020B0503020204020204" charset="-122"/>
                <a:cs typeface="宋体" panose="02010600030101010101" pitchFamily="2" charset="-122"/>
              </a:rPr>
              <a:t>文献。</a:t>
            </a:r>
            <a:endParaRPr lang="zh-CN" altLang="en-US" sz="2800" dirty="0">
              <a:solidFill>
                <a:schemeClr val="accent3"/>
              </a:solidFill>
              <a:latin typeface="微软雅黑" panose="020B0503020204020204" charset="-122"/>
              <a:ea typeface="微软雅黑" panose="020B0503020204020204" charset="-122"/>
            </a:endParaRPr>
          </a:p>
        </p:txBody>
      </p:sp>
      <p:sp>
        <p:nvSpPr>
          <p:cNvPr id="4" name="矩形 3"/>
          <p:cNvSpPr/>
          <p:nvPr/>
        </p:nvSpPr>
        <p:spPr>
          <a:xfrm>
            <a:off x="335360" y="116632"/>
            <a:ext cx="4852610" cy="523220"/>
          </a:xfrm>
          <a:prstGeom prst="rect">
            <a:avLst/>
          </a:prstGeom>
        </p:spPr>
        <p:txBody>
          <a:bodyPr wrap="none">
            <a:spAutoFit/>
          </a:bodyPr>
          <a:lstStyle/>
          <a:p>
            <a:pPr algn="ctr"/>
            <a:r>
              <a:rPr lang="zh-CN" altLang="en-US" sz="2800" dirty="0" smtClean="0">
                <a:solidFill>
                  <a:schemeClr val="bg1"/>
                </a:solidFill>
                <a:latin typeface="微软雅黑" panose="020B0503020204020204" charset="-122"/>
                <a:ea typeface="微软雅黑" panose="020B0503020204020204" charset="-122"/>
              </a:rPr>
              <a:t>五、如何</a:t>
            </a:r>
            <a:r>
              <a:rPr lang="zh-CN" altLang="zh-CN" sz="2800" dirty="0" smtClean="0">
                <a:solidFill>
                  <a:schemeClr val="bg1"/>
                </a:solidFill>
                <a:latin typeface="微软雅黑" panose="020B0503020204020204" charset="-122"/>
                <a:ea typeface="微软雅黑" panose="020B0503020204020204" charset="-122"/>
              </a:rPr>
              <a:t>撰写</a:t>
            </a:r>
            <a:r>
              <a:rPr lang="zh-CN" altLang="zh-CN" sz="2800" dirty="0">
                <a:solidFill>
                  <a:schemeClr val="bg1"/>
                </a:solidFill>
                <a:latin typeface="微软雅黑" panose="020B0503020204020204" charset="-122"/>
                <a:ea typeface="微软雅黑" panose="020B0503020204020204" charset="-122"/>
              </a:rPr>
              <a:t>科研课题申报</a:t>
            </a:r>
            <a:r>
              <a:rPr lang="zh-CN" altLang="zh-CN" sz="2800" dirty="0" smtClean="0">
                <a:solidFill>
                  <a:schemeClr val="bg1"/>
                </a:solidFill>
                <a:latin typeface="微软雅黑" panose="020B0503020204020204" charset="-122"/>
                <a:ea typeface="微软雅黑" panose="020B0503020204020204" charset="-122"/>
              </a:rPr>
              <a:t>书</a:t>
            </a:r>
            <a:endParaRPr lang="zh-CN" altLang="zh-CN" sz="2800"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911424" y="1988840"/>
            <a:ext cx="10591161" cy="1754326"/>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zh-CN" altLang="zh-CN" sz="2400" b="0" kern="0" spc="40" dirty="0">
                <a:solidFill>
                  <a:srgbClr val="222222"/>
                </a:solidFill>
                <a:latin typeface="微软雅黑" panose="020B0503020204020204" charset="-122"/>
                <a:ea typeface="微软雅黑" panose="020B0503020204020204" charset="-122"/>
                <a:cs typeface="宋体" panose="02010600030101010101" pitchFamily="2" charset="-122"/>
              </a:rPr>
              <a:t>参考文献</a:t>
            </a:r>
            <a:r>
              <a:rPr lang="zh-CN" altLang="zh-CN" sz="2400" b="0" kern="0" spc="40" dirty="0" smtClean="0">
                <a:solidFill>
                  <a:srgbClr val="222222"/>
                </a:solidFill>
                <a:latin typeface="微软雅黑" panose="020B0503020204020204" charset="-122"/>
                <a:ea typeface="微软雅黑" panose="020B0503020204020204" charset="-122"/>
                <a:cs typeface="宋体" panose="02010600030101010101" pitchFamily="2" charset="-122"/>
              </a:rPr>
              <a:t>要罗列</a:t>
            </a:r>
            <a:r>
              <a:rPr lang="zh-CN" altLang="zh-CN" sz="2400" b="0" kern="0" spc="40" dirty="0">
                <a:solidFill>
                  <a:srgbClr val="222222"/>
                </a:solidFill>
                <a:latin typeface="微软雅黑" panose="020B0503020204020204" charset="-122"/>
                <a:ea typeface="微软雅黑" panose="020B0503020204020204" charset="-122"/>
                <a:cs typeface="宋体" panose="02010600030101010101" pitchFamily="2" charset="-122"/>
              </a:rPr>
              <a:t>前文引用过的文献资料；</a:t>
            </a:r>
            <a:r>
              <a:rPr lang="zh-CN" altLang="zh-CN" sz="24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要注意引文质量，尽可能选用学术期刊上面发表的论文，特别是</a:t>
            </a:r>
            <a:r>
              <a:rPr lang="en-US" altLang="zh-CN" sz="24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SCI</a:t>
            </a:r>
            <a:r>
              <a:rPr lang="zh-CN" altLang="zh-CN" sz="24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a:t>
            </a:r>
            <a:r>
              <a:rPr lang="en-US" altLang="zh-CN" sz="24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SSCI</a:t>
            </a:r>
            <a:r>
              <a:rPr lang="zh-CN" altLang="zh-CN" sz="24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、核心期刊论文；参考文献的著录格式必须符合国家标准。</a:t>
            </a:r>
            <a:endParaRPr lang="zh-CN" altLang="zh-CN" sz="2400" kern="1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76872"/>
            <a:ext cx="12192000" cy="2232248"/>
          </a:xfrm>
          <a:prstGeom prst="rect">
            <a:avLst/>
          </a:prstGeom>
          <a:solidFill>
            <a:srgbClr val="00A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smtClean="0">
                <a:solidFill>
                  <a:schemeClr val="bg1"/>
                </a:solidFill>
                <a:latin typeface="微软雅黑" panose="020B0503020204020204" charset="-122"/>
                <a:ea typeface="微软雅黑" panose="020B0503020204020204" charset="-122"/>
              </a:rPr>
              <a:t>七、</a:t>
            </a:r>
            <a:r>
              <a:rPr lang="zh-CN" altLang="en-US" sz="4800" dirty="0" smtClean="0">
                <a:latin typeface="微软雅黑" panose="020B0503020204020204" charset="-122"/>
                <a:ea typeface="微软雅黑" panose="020B0503020204020204" charset="-122"/>
              </a:rPr>
              <a:t>如何</a:t>
            </a:r>
            <a:r>
              <a:rPr lang="zh-CN" altLang="zh-CN" sz="4800" dirty="0" smtClean="0">
                <a:latin typeface="微软雅黑" panose="020B0503020204020204" charset="-122"/>
                <a:ea typeface="微软雅黑" panose="020B0503020204020204" charset="-122"/>
              </a:rPr>
              <a:t>更</a:t>
            </a:r>
            <a:r>
              <a:rPr lang="zh-CN" altLang="zh-CN" sz="4800" dirty="0">
                <a:latin typeface="微软雅黑" panose="020B0503020204020204" charset="-122"/>
                <a:ea typeface="微软雅黑" panose="020B0503020204020204" charset="-122"/>
              </a:rPr>
              <a:t>能吸引评审专家的</a:t>
            </a:r>
            <a:r>
              <a:rPr lang="zh-CN" altLang="zh-CN" sz="4800" dirty="0" smtClean="0">
                <a:latin typeface="微软雅黑" panose="020B0503020204020204" charset="-122"/>
                <a:ea typeface="微软雅黑" panose="020B0503020204020204" charset="-122"/>
              </a:rPr>
              <a:t>注意力</a:t>
            </a:r>
            <a:endParaRPr lang="zh-CN" altLang="zh-CN" sz="4800" dirty="0">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descr="4c11db26-b867-40db-855e-a60f38291f69"/>
          <p:cNvSpPr txBox="1"/>
          <p:nvPr/>
        </p:nvSpPr>
        <p:spPr>
          <a:xfrm>
            <a:off x="816182" y="996413"/>
            <a:ext cx="3017632" cy="4581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fontAlgn="auto">
              <a:spcAft>
                <a:spcPts val="0"/>
              </a:spcAft>
              <a:buFont typeface="Wingdings" panose="05000000000000000000" pitchFamily="2" charset="2"/>
              <a:buChar char="Ø"/>
            </a:pPr>
            <a:r>
              <a:rPr lang="zh-CN" altLang="en-US" sz="2800" dirty="0" smtClean="0">
                <a:solidFill>
                  <a:schemeClr val="accent3"/>
                </a:solidFill>
                <a:latin typeface="微软雅黑" panose="020B0503020204020204" charset="-122"/>
                <a:ea typeface="微软雅黑" panose="020B0503020204020204" charset="-122"/>
              </a:rPr>
              <a:t>常用词语</a:t>
            </a:r>
            <a:endParaRPr lang="en-US" sz="2800" dirty="0">
              <a:solidFill>
                <a:schemeClr val="accent3"/>
              </a:solidFill>
              <a:latin typeface="微软雅黑" panose="020B0503020204020204" charset="-122"/>
              <a:ea typeface="微软雅黑" panose="020B0503020204020204" charset="-122"/>
            </a:endParaRPr>
          </a:p>
        </p:txBody>
      </p:sp>
      <p:grpSp>
        <p:nvGrpSpPr>
          <p:cNvPr id="3" name="4f707105-5b4b-4662-85ae-7fec42d83dfc.source.6.zh-Hans.pptx" descr="13d6ca97-0fc3-4421-ab83-011064a8ed5b"/>
          <p:cNvGrpSpPr/>
          <p:nvPr/>
        </p:nvGrpSpPr>
        <p:grpSpPr>
          <a:xfrm>
            <a:off x="816182" y="1571474"/>
            <a:ext cx="10629982" cy="5018087"/>
            <a:chOff x="660400" y="1125538"/>
            <a:chExt cx="10629982" cy="5018087"/>
          </a:xfrm>
        </p:grpSpPr>
        <p:grpSp>
          <p:nvGrpSpPr>
            <p:cNvPr id="4" name="组合 3" descr="eecfecd2-06bb-4236-8b3a-0d0f56e1a35f"/>
            <p:cNvGrpSpPr/>
            <p:nvPr/>
          </p:nvGrpSpPr>
          <p:grpSpPr>
            <a:xfrm>
              <a:off x="1072016" y="1289524"/>
              <a:ext cx="2556109" cy="1303019"/>
              <a:chOff x="706256" y="1289524"/>
              <a:chExt cx="2556109" cy="1303019"/>
            </a:xfrm>
          </p:grpSpPr>
          <p:sp>
            <p:nvSpPr>
              <p:cNvPr id="30" name="Icon1" descr="df942c07-e782-4704-9289-2f5f513474ee"/>
              <p:cNvSpPr/>
              <p:nvPr/>
            </p:nvSpPr>
            <p:spPr>
              <a:xfrm>
                <a:off x="706256" y="1490295"/>
                <a:ext cx="266262" cy="279328"/>
              </a:xfrm>
              <a:custGeom>
                <a:avLst/>
                <a:gdLst>
                  <a:gd name="connsiteX0" fmla="*/ 526536 w 578073"/>
                  <a:gd name="connsiteY0" fmla="*/ 539038 h 606439"/>
                  <a:gd name="connsiteX1" fmla="*/ 544381 w 578073"/>
                  <a:gd name="connsiteY1" fmla="*/ 539038 h 606439"/>
                  <a:gd name="connsiteX2" fmla="*/ 544381 w 578073"/>
                  <a:gd name="connsiteY2" fmla="*/ 556858 h 606439"/>
                  <a:gd name="connsiteX3" fmla="*/ 513247 w 578073"/>
                  <a:gd name="connsiteY3" fmla="*/ 587852 h 606439"/>
                  <a:gd name="connsiteX4" fmla="*/ 504419 w 578073"/>
                  <a:gd name="connsiteY4" fmla="*/ 591549 h 606439"/>
                  <a:gd name="connsiteX5" fmla="*/ 495402 w 578073"/>
                  <a:gd name="connsiteY5" fmla="*/ 587852 h 606439"/>
                  <a:gd name="connsiteX6" fmla="*/ 495402 w 578073"/>
                  <a:gd name="connsiteY6" fmla="*/ 570033 h 606439"/>
                  <a:gd name="connsiteX7" fmla="*/ 403357 w 578073"/>
                  <a:gd name="connsiteY7" fmla="*/ 539038 h 606439"/>
                  <a:gd name="connsiteX8" fmla="*/ 421181 w 578073"/>
                  <a:gd name="connsiteY8" fmla="*/ 539038 h 606439"/>
                  <a:gd name="connsiteX9" fmla="*/ 421181 w 578073"/>
                  <a:gd name="connsiteY9" fmla="*/ 556858 h 606439"/>
                  <a:gd name="connsiteX10" fmla="*/ 390084 w 578073"/>
                  <a:gd name="connsiteY10" fmla="*/ 587852 h 606439"/>
                  <a:gd name="connsiteX11" fmla="*/ 381172 w 578073"/>
                  <a:gd name="connsiteY11" fmla="*/ 591549 h 606439"/>
                  <a:gd name="connsiteX12" fmla="*/ 372260 w 578073"/>
                  <a:gd name="connsiteY12" fmla="*/ 587852 h 606439"/>
                  <a:gd name="connsiteX13" fmla="*/ 372260 w 578073"/>
                  <a:gd name="connsiteY13" fmla="*/ 570033 h 606439"/>
                  <a:gd name="connsiteX14" fmla="*/ 157974 w 578073"/>
                  <a:gd name="connsiteY14" fmla="*/ 539038 h 606439"/>
                  <a:gd name="connsiteX15" fmla="*/ 175819 w 578073"/>
                  <a:gd name="connsiteY15" fmla="*/ 539038 h 606439"/>
                  <a:gd name="connsiteX16" fmla="*/ 175819 w 578073"/>
                  <a:gd name="connsiteY16" fmla="*/ 556858 h 606439"/>
                  <a:gd name="connsiteX17" fmla="*/ 144875 w 578073"/>
                  <a:gd name="connsiteY17" fmla="*/ 587852 h 606439"/>
                  <a:gd name="connsiteX18" fmla="*/ 135857 w 578073"/>
                  <a:gd name="connsiteY18" fmla="*/ 591549 h 606439"/>
                  <a:gd name="connsiteX19" fmla="*/ 126840 w 578073"/>
                  <a:gd name="connsiteY19" fmla="*/ 587852 h 606439"/>
                  <a:gd name="connsiteX20" fmla="*/ 126840 w 578073"/>
                  <a:gd name="connsiteY20" fmla="*/ 570033 h 606439"/>
                  <a:gd name="connsiteX21" fmla="*/ 34794 w 578073"/>
                  <a:gd name="connsiteY21" fmla="*/ 539038 h 606439"/>
                  <a:gd name="connsiteX22" fmla="*/ 52618 w 578073"/>
                  <a:gd name="connsiteY22" fmla="*/ 539038 h 606439"/>
                  <a:gd name="connsiteX23" fmla="*/ 52618 w 578073"/>
                  <a:gd name="connsiteY23" fmla="*/ 556858 h 606439"/>
                  <a:gd name="connsiteX24" fmla="*/ 21521 w 578073"/>
                  <a:gd name="connsiteY24" fmla="*/ 587852 h 606439"/>
                  <a:gd name="connsiteX25" fmla="*/ 12609 w 578073"/>
                  <a:gd name="connsiteY25" fmla="*/ 591549 h 606439"/>
                  <a:gd name="connsiteX26" fmla="*/ 3697 w 578073"/>
                  <a:gd name="connsiteY26" fmla="*/ 587852 h 606439"/>
                  <a:gd name="connsiteX27" fmla="*/ 3697 w 578073"/>
                  <a:gd name="connsiteY27" fmla="*/ 570033 h 606439"/>
                  <a:gd name="connsiteX28" fmla="*/ 556523 w 578073"/>
                  <a:gd name="connsiteY28" fmla="*/ 432482 h 606439"/>
                  <a:gd name="connsiteX29" fmla="*/ 574371 w 578073"/>
                  <a:gd name="connsiteY29" fmla="*/ 432482 h 606439"/>
                  <a:gd name="connsiteX30" fmla="*/ 574371 w 578073"/>
                  <a:gd name="connsiteY30" fmla="*/ 450289 h 606439"/>
                  <a:gd name="connsiteX31" fmla="*/ 544371 w 578073"/>
                  <a:gd name="connsiteY31" fmla="*/ 480127 h 606439"/>
                  <a:gd name="connsiteX32" fmla="*/ 535542 w 578073"/>
                  <a:gd name="connsiteY32" fmla="*/ 483726 h 606439"/>
                  <a:gd name="connsiteX33" fmla="*/ 526523 w 578073"/>
                  <a:gd name="connsiteY33" fmla="*/ 480127 h 606439"/>
                  <a:gd name="connsiteX34" fmla="*/ 526523 w 578073"/>
                  <a:gd name="connsiteY34" fmla="*/ 462319 h 606439"/>
                  <a:gd name="connsiteX35" fmla="*/ 187960 w 578073"/>
                  <a:gd name="connsiteY35" fmla="*/ 432482 h 606439"/>
                  <a:gd name="connsiteX36" fmla="*/ 205808 w 578073"/>
                  <a:gd name="connsiteY36" fmla="*/ 432482 h 606439"/>
                  <a:gd name="connsiteX37" fmla="*/ 205808 w 578073"/>
                  <a:gd name="connsiteY37" fmla="*/ 450289 h 606439"/>
                  <a:gd name="connsiteX38" fmla="*/ 175808 w 578073"/>
                  <a:gd name="connsiteY38" fmla="*/ 480127 h 606439"/>
                  <a:gd name="connsiteX39" fmla="*/ 166979 w 578073"/>
                  <a:gd name="connsiteY39" fmla="*/ 483726 h 606439"/>
                  <a:gd name="connsiteX40" fmla="*/ 157960 w 578073"/>
                  <a:gd name="connsiteY40" fmla="*/ 480127 h 606439"/>
                  <a:gd name="connsiteX41" fmla="*/ 157960 w 578073"/>
                  <a:gd name="connsiteY41" fmla="*/ 462319 h 606439"/>
                  <a:gd name="connsiteX42" fmla="*/ 434694 w 578073"/>
                  <a:gd name="connsiteY42" fmla="*/ 432155 h 606439"/>
                  <a:gd name="connsiteX43" fmla="*/ 452532 w 578073"/>
                  <a:gd name="connsiteY43" fmla="*/ 432534 h 606439"/>
                  <a:gd name="connsiteX44" fmla="*/ 452153 w 578073"/>
                  <a:gd name="connsiteY44" fmla="*/ 450357 h 606439"/>
                  <a:gd name="connsiteX45" fmla="*/ 421031 w 578073"/>
                  <a:gd name="connsiteY45" fmla="*/ 480218 h 606439"/>
                  <a:gd name="connsiteX46" fmla="*/ 412302 w 578073"/>
                  <a:gd name="connsiteY46" fmla="*/ 483726 h 606439"/>
                  <a:gd name="connsiteX47" fmla="*/ 403193 w 578073"/>
                  <a:gd name="connsiteY47" fmla="*/ 479839 h 606439"/>
                  <a:gd name="connsiteX48" fmla="*/ 403573 w 578073"/>
                  <a:gd name="connsiteY48" fmla="*/ 462017 h 606439"/>
                  <a:gd name="connsiteX49" fmla="*/ 66131 w 578073"/>
                  <a:gd name="connsiteY49" fmla="*/ 432155 h 606439"/>
                  <a:gd name="connsiteX50" fmla="*/ 83969 w 578073"/>
                  <a:gd name="connsiteY50" fmla="*/ 432534 h 606439"/>
                  <a:gd name="connsiteX51" fmla="*/ 83590 w 578073"/>
                  <a:gd name="connsiteY51" fmla="*/ 450357 h 606439"/>
                  <a:gd name="connsiteX52" fmla="*/ 52468 w 578073"/>
                  <a:gd name="connsiteY52" fmla="*/ 480218 h 606439"/>
                  <a:gd name="connsiteX53" fmla="*/ 43739 w 578073"/>
                  <a:gd name="connsiteY53" fmla="*/ 483726 h 606439"/>
                  <a:gd name="connsiteX54" fmla="*/ 34630 w 578073"/>
                  <a:gd name="connsiteY54" fmla="*/ 479839 h 606439"/>
                  <a:gd name="connsiteX55" fmla="*/ 35010 w 578073"/>
                  <a:gd name="connsiteY55" fmla="*/ 462017 h 606439"/>
                  <a:gd name="connsiteX56" fmla="*/ 318999 w 578073"/>
                  <a:gd name="connsiteY56" fmla="*/ 412584 h 606439"/>
                  <a:gd name="connsiteX57" fmla="*/ 328204 w 578073"/>
                  <a:gd name="connsiteY57" fmla="*/ 415521 h 606439"/>
                  <a:gd name="connsiteX58" fmla="*/ 329722 w 578073"/>
                  <a:gd name="connsiteY58" fmla="*/ 433334 h 606439"/>
                  <a:gd name="connsiteX59" fmla="*/ 274401 w 578073"/>
                  <a:gd name="connsiteY59" fmla="*/ 499089 h 606439"/>
                  <a:gd name="connsiteX60" fmla="*/ 332948 w 578073"/>
                  <a:gd name="connsiteY60" fmla="*/ 489614 h 606439"/>
                  <a:gd name="connsiteX61" fmla="*/ 346043 w 578073"/>
                  <a:gd name="connsiteY61" fmla="*/ 495773 h 606439"/>
                  <a:gd name="connsiteX62" fmla="*/ 344715 w 578073"/>
                  <a:gd name="connsiteY62" fmla="*/ 510080 h 606439"/>
                  <a:gd name="connsiteX63" fmla="*/ 268802 w 578073"/>
                  <a:gd name="connsiteY63" fmla="*/ 601891 h 606439"/>
                  <a:gd name="connsiteX64" fmla="*/ 259124 w 578073"/>
                  <a:gd name="connsiteY64" fmla="*/ 606439 h 606439"/>
                  <a:gd name="connsiteX65" fmla="*/ 250963 w 578073"/>
                  <a:gd name="connsiteY65" fmla="*/ 603502 h 606439"/>
                  <a:gd name="connsiteX66" fmla="*/ 249350 w 578073"/>
                  <a:gd name="connsiteY66" fmla="*/ 585689 h 606439"/>
                  <a:gd name="connsiteX67" fmla="*/ 303912 w 578073"/>
                  <a:gd name="connsiteY67" fmla="*/ 519934 h 606439"/>
                  <a:gd name="connsiteX68" fmla="*/ 244890 w 578073"/>
                  <a:gd name="connsiteY68" fmla="*/ 529409 h 606439"/>
                  <a:gd name="connsiteX69" fmla="*/ 231890 w 578073"/>
                  <a:gd name="connsiteY69" fmla="*/ 523155 h 606439"/>
                  <a:gd name="connsiteX70" fmla="*/ 233124 w 578073"/>
                  <a:gd name="connsiteY70" fmla="*/ 508753 h 606439"/>
                  <a:gd name="connsiteX71" fmla="*/ 310364 w 578073"/>
                  <a:gd name="connsiteY71" fmla="*/ 417037 h 606439"/>
                  <a:gd name="connsiteX72" fmla="*/ 318999 w 578073"/>
                  <a:gd name="connsiteY72" fmla="*/ 412584 h 606439"/>
                  <a:gd name="connsiteX73" fmla="*/ 365955 w 578073"/>
                  <a:gd name="connsiteY73" fmla="*/ 25300 h 606439"/>
                  <a:gd name="connsiteX74" fmla="*/ 223146 w 578073"/>
                  <a:gd name="connsiteY74" fmla="*/ 118731 h 606439"/>
                  <a:gd name="connsiteX75" fmla="*/ 206825 w 578073"/>
                  <a:gd name="connsiteY75" fmla="*/ 125175 h 606439"/>
                  <a:gd name="connsiteX76" fmla="*/ 166686 w 578073"/>
                  <a:gd name="connsiteY76" fmla="*/ 117026 h 606439"/>
                  <a:gd name="connsiteX77" fmla="*/ 56140 w 578073"/>
                  <a:gd name="connsiteY77" fmla="*/ 227039 h 606439"/>
                  <a:gd name="connsiteX78" fmla="*/ 166686 w 578073"/>
                  <a:gd name="connsiteY78" fmla="*/ 337053 h 606439"/>
                  <a:gd name="connsiteX79" fmla="*/ 365955 w 578073"/>
                  <a:gd name="connsiteY79" fmla="*/ 337053 h 606439"/>
                  <a:gd name="connsiteX80" fmla="*/ 522713 w 578073"/>
                  <a:gd name="connsiteY80" fmla="*/ 181177 h 606439"/>
                  <a:gd name="connsiteX81" fmla="*/ 365955 w 578073"/>
                  <a:gd name="connsiteY81" fmla="*/ 25300 h 606439"/>
                  <a:gd name="connsiteX82" fmla="*/ 365955 w 578073"/>
                  <a:gd name="connsiteY82" fmla="*/ 0 h 606439"/>
                  <a:gd name="connsiteX83" fmla="*/ 548048 w 578073"/>
                  <a:gd name="connsiteY83" fmla="*/ 181177 h 606439"/>
                  <a:gd name="connsiteX84" fmla="*/ 365955 w 578073"/>
                  <a:gd name="connsiteY84" fmla="*/ 362353 h 606439"/>
                  <a:gd name="connsiteX85" fmla="*/ 166686 w 578073"/>
                  <a:gd name="connsiteY85" fmla="*/ 362353 h 606439"/>
                  <a:gd name="connsiteX86" fmla="*/ 30804 w 578073"/>
                  <a:gd name="connsiteY86" fmla="*/ 227039 h 606439"/>
                  <a:gd name="connsiteX87" fmla="*/ 166686 w 578073"/>
                  <a:gd name="connsiteY87" fmla="*/ 91725 h 606439"/>
                  <a:gd name="connsiteX88" fmla="*/ 205306 w 578073"/>
                  <a:gd name="connsiteY88" fmla="*/ 97790 h 606439"/>
                  <a:gd name="connsiteX89" fmla="*/ 365955 w 578073"/>
                  <a:gd name="connsiteY89"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8073" h="606439">
                    <a:moveTo>
                      <a:pt x="526536" y="539038"/>
                    </a:moveTo>
                    <a:cubicBezTo>
                      <a:pt x="531472" y="534109"/>
                      <a:pt x="539445" y="534109"/>
                      <a:pt x="544381" y="539038"/>
                    </a:cubicBezTo>
                    <a:cubicBezTo>
                      <a:pt x="549317" y="543967"/>
                      <a:pt x="549317" y="551929"/>
                      <a:pt x="544381" y="556858"/>
                    </a:cubicBezTo>
                    <a:lnTo>
                      <a:pt x="513247" y="587852"/>
                    </a:lnTo>
                    <a:cubicBezTo>
                      <a:pt x="510969" y="590222"/>
                      <a:pt x="507742" y="591549"/>
                      <a:pt x="504419" y="591549"/>
                    </a:cubicBezTo>
                    <a:cubicBezTo>
                      <a:pt x="501097" y="591549"/>
                      <a:pt x="497965" y="590222"/>
                      <a:pt x="495402" y="587852"/>
                    </a:cubicBezTo>
                    <a:cubicBezTo>
                      <a:pt x="490466" y="582924"/>
                      <a:pt x="490466" y="574962"/>
                      <a:pt x="495402" y="570033"/>
                    </a:cubicBezTo>
                    <a:close/>
                    <a:moveTo>
                      <a:pt x="403357" y="539038"/>
                    </a:moveTo>
                    <a:cubicBezTo>
                      <a:pt x="408287" y="534109"/>
                      <a:pt x="416251" y="534109"/>
                      <a:pt x="421181" y="539038"/>
                    </a:cubicBezTo>
                    <a:cubicBezTo>
                      <a:pt x="426111" y="543967"/>
                      <a:pt x="426111" y="551929"/>
                      <a:pt x="421181" y="556858"/>
                    </a:cubicBezTo>
                    <a:lnTo>
                      <a:pt x="390084" y="587852"/>
                    </a:lnTo>
                    <a:cubicBezTo>
                      <a:pt x="387619" y="590222"/>
                      <a:pt x="384490" y="591549"/>
                      <a:pt x="381172" y="591549"/>
                    </a:cubicBezTo>
                    <a:cubicBezTo>
                      <a:pt x="377949" y="591549"/>
                      <a:pt x="374725" y="590222"/>
                      <a:pt x="372260" y="587852"/>
                    </a:cubicBezTo>
                    <a:cubicBezTo>
                      <a:pt x="367330" y="582924"/>
                      <a:pt x="367330" y="574962"/>
                      <a:pt x="372260" y="570033"/>
                    </a:cubicBezTo>
                    <a:close/>
                    <a:moveTo>
                      <a:pt x="157974" y="539038"/>
                    </a:moveTo>
                    <a:cubicBezTo>
                      <a:pt x="162910" y="534109"/>
                      <a:pt x="170883" y="534109"/>
                      <a:pt x="175819" y="539038"/>
                    </a:cubicBezTo>
                    <a:cubicBezTo>
                      <a:pt x="180755" y="543967"/>
                      <a:pt x="180755" y="551929"/>
                      <a:pt x="175819" y="556858"/>
                    </a:cubicBezTo>
                    <a:lnTo>
                      <a:pt x="144875" y="587852"/>
                    </a:lnTo>
                    <a:cubicBezTo>
                      <a:pt x="142312" y="590222"/>
                      <a:pt x="139180" y="591549"/>
                      <a:pt x="135857" y="591549"/>
                    </a:cubicBezTo>
                    <a:cubicBezTo>
                      <a:pt x="132535" y="591549"/>
                      <a:pt x="129403" y="590222"/>
                      <a:pt x="126840" y="587852"/>
                    </a:cubicBezTo>
                    <a:cubicBezTo>
                      <a:pt x="121904" y="582924"/>
                      <a:pt x="121904" y="574962"/>
                      <a:pt x="126840" y="570033"/>
                    </a:cubicBezTo>
                    <a:close/>
                    <a:moveTo>
                      <a:pt x="34794" y="539038"/>
                    </a:moveTo>
                    <a:cubicBezTo>
                      <a:pt x="39724" y="534109"/>
                      <a:pt x="47688" y="534109"/>
                      <a:pt x="52618" y="539038"/>
                    </a:cubicBezTo>
                    <a:cubicBezTo>
                      <a:pt x="57548" y="543967"/>
                      <a:pt x="57548" y="551929"/>
                      <a:pt x="52618" y="556858"/>
                    </a:cubicBezTo>
                    <a:lnTo>
                      <a:pt x="21521" y="587852"/>
                    </a:lnTo>
                    <a:cubicBezTo>
                      <a:pt x="19056" y="590222"/>
                      <a:pt x="15927" y="591549"/>
                      <a:pt x="12609" y="591549"/>
                    </a:cubicBezTo>
                    <a:cubicBezTo>
                      <a:pt x="9385" y="591549"/>
                      <a:pt x="6162" y="590222"/>
                      <a:pt x="3697" y="587852"/>
                    </a:cubicBezTo>
                    <a:cubicBezTo>
                      <a:pt x="-1233" y="582924"/>
                      <a:pt x="-1233" y="574962"/>
                      <a:pt x="3697" y="570033"/>
                    </a:cubicBezTo>
                    <a:close/>
                    <a:moveTo>
                      <a:pt x="556523" y="432482"/>
                    </a:moveTo>
                    <a:cubicBezTo>
                      <a:pt x="561460" y="427556"/>
                      <a:pt x="569435" y="427556"/>
                      <a:pt x="574371" y="432482"/>
                    </a:cubicBezTo>
                    <a:cubicBezTo>
                      <a:pt x="579308" y="437407"/>
                      <a:pt x="579308" y="445364"/>
                      <a:pt x="574371" y="450289"/>
                    </a:cubicBezTo>
                    <a:lnTo>
                      <a:pt x="544371" y="480127"/>
                    </a:lnTo>
                    <a:cubicBezTo>
                      <a:pt x="541998" y="482589"/>
                      <a:pt x="538865" y="483726"/>
                      <a:pt x="535542" y="483726"/>
                    </a:cubicBezTo>
                    <a:cubicBezTo>
                      <a:pt x="532219" y="483726"/>
                      <a:pt x="529086" y="482495"/>
                      <a:pt x="526523" y="480127"/>
                    </a:cubicBezTo>
                    <a:cubicBezTo>
                      <a:pt x="521586" y="475201"/>
                      <a:pt x="521586" y="467244"/>
                      <a:pt x="526523" y="462319"/>
                    </a:cubicBezTo>
                    <a:close/>
                    <a:moveTo>
                      <a:pt x="187960" y="432482"/>
                    </a:moveTo>
                    <a:cubicBezTo>
                      <a:pt x="192897" y="427556"/>
                      <a:pt x="200872" y="427556"/>
                      <a:pt x="205808" y="432482"/>
                    </a:cubicBezTo>
                    <a:cubicBezTo>
                      <a:pt x="210745" y="437407"/>
                      <a:pt x="210745" y="445364"/>
                      <a:pt x="205808" y="450289"/>
                    </a:cubicBezTo>
                    <a:lnTo>
                      <a:pt x="175808" y="480127"/>
                    </a:lnTo>
                    <a:cubicBezTo>
                      <a:pt x="173435" y="482589"/>
                      <a:pt x="170112" y="483726"/>
                      <a:pt x="166979" y="483726"/>
                    </a:cubicBezTo>
                    <a:cubicBezTo>
                      <a:pt x="163656" y="483726"/>
                      <a:pt x="160523" y="482495"/>
                      <a:pt x="157960" y="480127"/>
                    </a:cubicBezTo>
                    <a:cubicBezTo>
                      <a:pt x="153023" y="475201"/>
                      <a:pt x="153023" y="467244"/>
                      <a:pt x="157960" y="462319"/>
                    </a:cubicBezTo>
                    <a:close/>
                    <a:moveTo>
                      <a:pt x="434694" y="432155"/>
                    </a:moveTo>
                    <a:cubicBezTo>
                      <a:pt x="439818" y="427415"/>
                      <a:pt x="447788" y="427510"/>
                      <a:pt x="452532" y="432534"/>
                    </a:cubicBezTo>
                    <a:cubicBezTo>
                      <a:pt x="457371" y="437653"/>
                      <a:pt x="457276" y="445617"/>
                      <a:pt x="452153" y="450357"/>
                    </a:cubicBezTo>
                    <a:lnTo>
                      <a:pt x="421031" y="480218"/>
                    </a:lnTo>
                    <a:cubicBezTo>
                      <a:pt x="418659" y="482588"/>
                      <a:pt x="415528" y="483726"/>
                      <a:pt x="412302" y="483726"/>
                    </a:cubicBezTo>
                    <a:cubicBezTo>
                      <a:pt x="409076" y="483726"/>
                      <a:pt x="405660" y="482494"/>
                      <a:pt x="403193" y="479839"/>
                    </a:cubicBezTo>
                    <a:cubicBezTo>
                      <a:pt x="398449" y="474815"/>
                      <a:pt x="398544" y="466852"/>
                      <a:pt x="403573" y="462017"/>
                    </a:cubicBezTo>
                    <a:close/>
                    <a:moveTo>
                      <a:pt x="66131" y="432155"/>
                    </a:moveTo>
                    <a:cubicBezTo>
                      <a:pt x="71255" y="427415"/>
                      <a:pt x="79225" y="427510"/>
                      <a:pt x="83969" y="432534"/>
                    </a:cubicBezTo>
                    <a:cubicBezTo>
                      <a:pt x="88808" y="437653"/>
                      <a:pt x="88713" y="445617"/>
                      <a:pt x="83590" y="450357"/>
                    </a:cubicBezTo>
                    <a:lnTo>
                      <a:pt x="52468" y="480218"/>
                    </a:lnTo>
                    <a:cubicBezTo>
                      <a:pt x="50096" y="482588"/>
                      <a:pt x="46965" y="483726"/>
                      <a:pt x="43739" y="483726"/>
                    </a:cubicBezTo>
                    <a:cubicBezTo>
                      <a:pt x="40513" y="483726"/>
                      <a:pt x="37097" y="482494"/>
                      <a:pt x="34630" y="479839"/>
                    </a:cubicBezTo>
                    <a:cubicBezTo>
                      <a:pt x="29886" y="474815"/>
                      <a:pt x="29981" y="466852"/>
                      <a:pt x="35010" y="462017"/>
                    </a:cubicBezTo>
                    <a:close/>
                    <a:moveTo>
                      <a:pt x="318999" y="412584"/>
                    </a:moveTo>
                    <a:cubicBezTo>
                      <a:pt x="322226" y="412300"/>
                      <a:pt x="325547" y="413247"/>
                      <a:pt x="328204" y="415521"/>
                    </a:cubicBezTo>
                    <a:cubicBezTo>
                      <a:pt x="333518" y="420069"/>
                      <a:pt x="334277" y="428028"/>
                      <a:pt x="329722" y="433334"/>
                    </a:cubicBezTo>
                    <a:lnTo>
                      <a:pt x="274401" y="499089"/>
                    </a:lnTo>
                    <a:lnTo>
                      <a:pt x="332948" y="489614"/>
                    </a:lnTo>
                    <a:cubicBezTo>
                      <a:pt x="338167" y="488667"/>
                      <a:pt x="343386" y="491225"/>
                      <a:pt x="346043" y="495773"/>
                    </a:cubicBezTo>
                    <a:cubicBezTo>
                      <a:pt x="348700" y="500321"/>
                      <a:pt x="348131" y="506006"/>
                      <a:pt x="344715" y="510080"/>
                    </a:cubicBezTo>
                    <a:lnTo>
                      <a:pt x="268802" y="601891"/>
                    </a:lnTo>
                    <a:cubicBezTo>
                      <a:pt x="266430" y="604923"/>
                      <a:pt x="262729" y="606439"/>
                      <a:pt x="259124" y="606439"/>
                    </a:cubicBezTo>
                    <a:cubicBezTo>
                      <a:pt x="256277" y="606439"/>
                      <a:pt x="253430" y="605397"/>
                      <a:pt x="250963" y="603502"/>
                    </a:cubicBezTo>
                    <a:cubicBezTo>
                      <a:pt x="245554" y="599143"/>
                      <a:pt x="244890" y="591185"/>
                      <a:pt x="249350" y="585689"/>
                    </a:cubicBezTo>
                    <a:lnTo>
                      <a:pt x="303912" y="519934"/>
                    </a:lnTo>
                    <a:lnTo>
                      <a:pt x="244890" y="529409"/>
                    </a:lnTo>
                    <a:cubicBezTo>
                      <a:pt x="239766" y="530261"/>
                      <a:pt x="234547" y="527703"/>
                      <a:pt x="231890" y="523155"/>
                    </a:cubicBezTo>
                    <a:cubicBezTo>
                      <a:pt x="229233" y="518607"/>
                      <a:pt x="229897" y="512828"/>
                      <a:pt x="233124" y="508753"/>
                    </a:cubicBezTo>
                    <a:lnTo>
                      <a:pt x="310364" y="417037"/>
                    </a:lnTo>
                    <a:cubicBezTo>
                      <a:pt x="312642" y="414384"/>
                      <a:pt x="315773" y="412868"/>
                      <a:pt x="318999" y="412584"/>
                    </a:cubicBezTo>
                    <a:close/>
                    <a:moveTo>
                      <a:pt x="365955" y="25300"/>
                    </a:moveTo>
                    <a:cubicBezTo>
                      <a:pt x="305035" y="25300"/>
                      <a:pt x="248956" y="61877"/>
                      <a:pt x="223146" y="118731"/>
                    </a:cubicBezTo>
                    <a:cubicBezTo>
                      <a:pt x="220394" y="124985"/>
                      <a:pt x="212992" y="127828"/>
                      <a:pt x="206825" y="125175"/>
                    </a:cubicBezTo>
                    <a:cubicBezTo>
                      <a:pt x="194204" y="120058"/>
                      <a:pt x="179591" y="117026"/>
                      <a:pt x="166686" y="117026"/>
                    </a:cubicBezTo>
                    <a:cubicBezTo>
                      <a:pt x="105767" y="117026"/>
                      <a:pt x="56140" y="166394"/>
                      <a:pt x="56140" y="227039"/>
                    </a:cubicBezTo>
                    <a:cubicBezTo>
                      <a:pt x="56140" y="287684"/>
                      <a:pt x="105767" y="337053"/>
                      <a:pt x="166686" y="337053"/>
                    </a:cubicBezTo>
                    <a:lnTo>
                      <a:pt x="365955" y="337053"/>
                    </a:lnTo>
                    <a:cubicBezTo>
                      <a:pt x="452399" y="337053"/>
                      <a:pt x="522713" y="267122"/>
                      <a:pt x="522713" y="181177"/>
                    </a:cubicBezTo>
                    <a:cubicBezTo>
                      <a:pt x="522713" y="95231"/>
                      <a:pt x="452399" y="25300"/>
                      <a:pt x="365955" y="25300"/>
                    </a:cubicBezTo>
                    <a:close/>
                    <a:moveTo>
                      <a:pt x="365955" y="0"/>
                    </a:moveTo>
                    <a:cubicBezTo>
                      <a:pt x="466348" y="0"/>
                      <a:pt x="548048" y="81207"/>
                      <a:pt x="548048" y="181177"/>
                    </a:cubicBezTo>
                    <a:cubicBezTo>
                      <a:pt x="547953" y="281146"/>
                      <a:pt x="466348" y="362353"/>
                      <a:pt x="365955" y="362353"/>
                    </a:cubicBezTo>
                    <a:lnTo>
                      <a:pt x="166686" y="362353"/>
                    </a:lnTo>
                    <a:cubicBezTo>
                      <a:pt x="91818" y="362353"/>
                      <a:pt x="30804" y="301708"/>
                      <a:pt x="30804" y="227039"/>
                    </a:cubicBezTo>
                    <a:cubicBezTo>
                      <a:pt x="30804" y="152370"/>
                      <a:pt x="91818" y="91725"/>
                      <a:pt x="166686" y="91725"/>
                    </a:cubicBezTo>
                    <a:cubicBezTo>
                      <a:pt x="179212" y="91725"/>
                      <a:pt x="192686" y="93905"/>
                      <a:pt x="205306" y="97790"/>
                    </a:cubicBezTo>
                    <a:cubicBezTo>
                      <a:pt x="237189" y="37998"/>
                      <a:pt x="299057" y="0"/>
                      <a:pt x="365955" y="0"/>
                    </a:cubicBezTo>
                    <a:close/>
                  </a:path>
                </a:pathLst>
              </a:custGeom>
              <a:solidFill>
                <a:schemeClr val="tx2"/>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a:defRPr sz="3000" cap="none">
                    <a:solidFill>
                      <a:srgbClr val="FFFFFF"/>
                    </a:solidFill>
                    <a:effectLst>
                      <a:outerShdw blurRad="38100" dist="12700" dir="5400000" rotWithShape="0">
                        <a:srgbClr val="000000">
                          <a:alpha val="50000"/>
                        </a:srgbClr>
                      </a:outerShdw>
                    </a:effectLst>
                  </a:defRPr>
                </a:pPr>
                <a:endParaRPr b="0">
                  <a:latin typeface="微软雅黑" panose="020B0503020204020204" charset="-122"/>
                  <a:ea typeface="微软雅黑" panose="020B0503020204020204" charset="-122"/>
                </a:endParaRPr>
              </a:p>
            </p:txBody>
          </p:sp>
          <p:sp>
            <p:nvSpPr>
              <p:cNvPr id="31" name="Text1" descr="a2097eaa-8775-41b0-be51-27da3504788e"/>
              <p:cNvSpPr/>
              <p:nvPr/>
            </p:nvSpPr>
            <p:spPr bwMode="auto">
              <a:xfrm>
                <a:off x="1098112" y="1755139"/>
                <a:ext cx="2164253" cy="83740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b="0" dirty="0">
                    <a:latin typeface="微软雅黑" panose="020B0503020204020204" charset="-122"/>
                    <a:ea typeface="微软雅黑" panose="020B0503020204020204" charset="-122"/>
                  </a:rPr>
                  <a:t>使用新水平、新突破等词语体现创新。</a:t>
                </a:r>
                <a:endParaRPr lang="en-US" b="0" dirty="0">
                  <a:latin typeface="微软雅黑" panose="020B0503020204020204" charset="-122"/>
                  <a:ea typeface="微软雅黑" panose="020B0503020204020204" charset="-122"/>
                </a:endParaRPr>
              </a:p>
            </p:txBody>
          </p:sp>
          <p:sp>
            <p:nvSpPr>
              <p:cNvPr id="32" name="Bullet1" descr="20b5abad-f64c-4007-ad35-78a3419a634f"/>
              <p:cNvSpPr txBox="1"/>
              <p:nvPr/>
            </p:nvSpPr>
            <p:spPr bwMode="auto">
              <a:xfrm>
                <a:off x="1098111" y="1289524"/>
                <a:ext cx="2032991" cy="4838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400" dirty="0">
                    <a:solidFill>
                      <a:schemeClr val="accent3"/>
                    </a:solidFill>
                    <a:latin typeface="微软雅黑" panose="020B0503020204020204" charset="-122"/>
                    <a:ea typeface="微软雅黑" panose="020B0503020204020204" charset="-122"/>
                  </a:rPr>
                  <a:t>常用“新”</a:t>
                </a:r>
                <a:endParaRPr lang="en-US" sz="2400" dirty="0">
                  <a:solidFill>
                    <a:schemeClr val="accent3"/>
                  </a:solidFill>
                  <a:latin typeface="微软雅黑" panose="020B0503020204020204" charset="-122"/>
                  <a:ea typeface="微软雅黑" panose="020B0503020204020204" charset="-122"/>
                </a:endParaRPr>
              </a:p>
            </p:txBody>
          </p:sp>
        </p:grpSp>
        <p:grpSp>
          <p:nvGrpSpPr>
            <p:cNvPr id="5" name="组合 4" descr="e65f0fb7-c634-4d7f-98c1-3aef64a8fae5"/>
            <p:cNvGrpSpPr/>
            <p:nvPr/>
          </p:nvGrpSpPr>
          <p:grpSpPr>
            <a:xfrm>
              <a:off x="4525136" y="1289524"/>
              <a:ext cx="2556109" cy="1303019"/>
              <a:chOff x="3667886" y="1289524"/>
              <a:chExt cx="2556109" cy="1303019"/>
            </a:xfrm>
          </p:grpSpPr>
          <p:sp>
            <p:nvSpPr>
              <p:cNvPr id="27" name="Icon2" descr="8acd6efc-f986-456c-b8f0-97cd8c87240e"/>
              <p:cNvSpPr/>
              <p:nvPr/>
            </p:nvSpPr>
            <p:spPr>
              <a:xfrm>
                <a:off x="3667886" y="1490295"/>
                <a:ext cx="266262" cy="279328"/>
              </a:xfrm>
              <a:custGeom>
                <a:avLst/>
                <a:gdLst>
                  <a:gd name="connsiteX0" fmla="*/ 526536 w 578073"/>
                  <a:gd name="connsiteY0" fmla="*/ 539038 h 606439"/>
                  <a:gd name="connsiteX1" fmla="*/ 544381 w 578073"/>
                  <a:gd name="connsiteY1" fmla="*/ 539038 h 606439"/>
                  <a:gd name="connsiteX2" fmla="*/ 544381 w 578073"/>
                  <a:gd name="connsiteY2" fmla="*/ 556858 h 606439"/>
                  <a:gd name="connsiteX3" fmla="*/ 513247 w 578073"/>
                  <a:gd name="connsiteY3" fmla="*/ 587852 h 606439"/>
                  <a:gd name="connsiteX4" fmla="*/ 504419 w 578073"/>
                  <a:gd name="connsiteY4" fmla="*/ 591549 h 606439"/>
                  <a:gd name="connsiteX5" fmla="*/ 495402 w 578073"/>
                  <a:gd name="connsiteY5" fmla="*/ 587852 h 606439"/>
                  <a:gd name="connsiteX6" fmla="*/ 495402 w 578073"/>
                  <a:gd name="connsiteY6" fmla="*/ 570033 h 606439"/>
                  <a:gd name="connsiteX7" fmla="*/ 403357 w 578073"/>
                  <a:gd name="connsiteY7" fmla="*/ 539038 h 606439"/>
                  <a:gd name="connsiteX8" fmla="*/ 421181 w 578073"/>
                  <a:gd name="connsiteY8" fmla="*/ 539038 h 606439"/>
                  <a:gd name="connsiteX9" fmla="*/ 421181 w 578073"/>
                  <a:gd name="connsiteY9" fmla="*/ 556858 h 606439"/>
                  <a:gd name="connsiteX10" fmla="*/ 390084 w 578073"/>
                  <a:gd name="connsiteY10" fmla="*/ 587852 h 606439"/>
                  <a:gd name="connsiteX11" fmla="*/ 381172 w 578073"/>
                  <a:gd name="connsiteY11" fmla="*/ 591549 h 606439"/>
                  <a:gd name="connsiteX12" fmla="*/ 372260 w 578073"/>
                  <a:gd name="connsiteY12" fmla="*/ 587852 h 606439"/>
                  <a:gd name="connsiteX13" fmla="*/ 372260 w 578073"/>
                  <a:gd name="connsiteY13" fmla="*/ 570033 h 606439"/>
                  <a:gd name="connsiteX14" fmla="*/ 157974 w 578073"/>
                  <a:gd name="connsiteY14" fmla="*/ 539038 h 606439"/>
                  <a:gd name="connsiteX15" fmla="*/ 175819 w 578073"/>
                  <a:gd name="connsiteY15" fmla="*/ 539038 h 606439"/>
                  <a:gd name="connsiteX16" fmla="*/ 175819 w 578073"/>
                  <a:gd name="connsiteY16" fmla="*/ 556858 h 606439"/>
                  <a:gd name="connsiteX17" fmla="*/ 144875 w 578073"/>
                  <a:gd name="connsiteY17" fmla="*/ 587852 h 606439"/>
                  <a:gd name="connsiteX18" fmla="*/ 135857 w 578073"/>
                  <a:gd name="connsiteY18" fmla="*/ 591549 h 606439"/>
                  <a:gd name="connsiteX19" fmla="*/ 126840 w 578073"/>
                  <a:gd name="connsiteY19" fmla="*/ 587852 h 606439"/>
                  <a:gd name="connsiteX20" fmla="*/ 126840 w 578073"/>
                  <a:gd name="connsiteY20" fmla="*/ 570033 h 606439"/>
                  <a:gd name="connsiteX21" fmla="*/ 34794 w 578073"/>
                  <a:gd name="connsiteY21" fmla="*/ 539038 h 606439"/>
                  <a:gd name="connsiteX22" fmla="*/ 52618 w 578073"/>
                  <a:gd name="connsiteY22" fmla="*/ 539038 h 606439"/>
                  <a:gd name="connsiteX23" fmla="*/ 52618 w 578073"/>
                  <a:gd name="connsiteY23" fmla="*/ 556858 h 606439"/>
                  <a:gd name="connsiteX24" fmla="*/ 21521 w 578073"/>
                  <a:gd name="connsiteY24" fmla="*/ 587852 h 606439"/>
                  <a:gd name="connsiteX25" fmla="*/ 12609 w 578073"/>
                  <a:gd name="connsiteY25" fmla="*/ 591549 h 606439"/>
                  <a:gd name="connsiteX26" fmla="*/ 3697 w 578073"/>
                  <a:gd name="connsiteY26" fmla="*/ 587852 h 606439"/>
                  <a:gd name="connsiteX27" fmla="*/ 3697 w 578073"/>
                  <a:gd name="connsiteY27" fmla="*/ 570033 h 606439"/>
                  <a:gd name="connsiteX28" fmla="*/ 556523 w 578073"/>
                  <a:gd name="connsiteY28" fmla="*/ 432482 h 606439"/>
                  <a:gd name="connsiteX29" fmla="*/ 574371 w 578073"/>
                  <a:gd name="connsiteY29" fmla="*/ 432482 h 606439"/>
                  <a:gd name="connsiteX30" fmla="*/ 574371 w 578073"/>
                  <a:gd name="connsiteY30" fmla="*/ 450289 h 606439"/>
                  <a:gd name="connsiteX31" fmla="*/ 544371 w 578073"/>
                  <a:gd name="connsiteY31" fmla="*/ 480127 h 606439"/>
                  <a:gd name="connsiteX32" fmla="*/ 535542 w 578073"/>
                  <a:gd name="connsiteY32" fmla="*/ 483726 h 606439"/>
                  <a:gd name="connsiteX33" fmla="*/ 526523 w 578073"/>
                  <a:gd name="connsiteY33" fmla="*/ 480127 h 606439"/>
                  <a:gd name="connsiteX34" fmla="*/ 526523 w 578073"/>
                  <a:gd name="connsiteY34" fmla="*/ 462319 h 606439"/>
                  <a:gd name="connsiteX35" fmla="*/ 187960 w 578073"/>
                  <a:gd name="connsiteY35" fmla="*/ 432482 h 606439"/>
                  <a:gd name="connsiteX36" fmla="*/ 205808 w 578073"/>
                  <a:gd name="connsiteY36" fmla="*/ 432482 h 606439"/>
                  <a:gd name="connsiteX37" fmla="*/ 205808 w 578073"/>
                  <a:gd name="connsiteY37" fmla="*/ 450289 h 606439"/>
                  <a:gd name="connsiteX38" fmla="*/ 175808 w 578073"/>
                  <a:gd name="connsiteY38" fmla="*/ 480127 h 606439"/>
                  <a:gd name="connsiteX39" fmla="*/ 166979 w 578073"/>
                  <a:gd name="connsiteY39" fmla="*/ 483726 h 606439"/>
                  <a:gd name="connsiteX40" fmla="*/ 157960 w 578073"/>
                  <a:gd name="connsiteY40" fmla="*/ 480127 h 606439"/>
                  <a:gd name="connsiteX41" fmla="*/ 157960 w 578073"/>
                  <a:gd name="connsiteY41" fmla="*/ 462319 h 606439"/>
                  <a:gd name="connsiteX42" fmla="*/ 434694 w 578073"/>
                  <a:gd name="connsiteY42" fmla="*/ 432155 h 606439"/>
                  <a:gd name="connsiteX43" fmla="*/ 452532 w 578073"/>
                  <a:gd name="connsiteY43" fmla="*/ 432534 h 606439"/>
                  <a:gd name="connsiteX44" fmla="*/ 452153 w 578073"/>
                  <a:gd name="connsiteY44" fmla="*/ 450357 h 606439"/>
                  <a:gd name="connsiteX45" fmla="*/ 421031 w 578073"/>
                  <a:gd name="connsiteY45" fmla="*/ 480218 h 606439"/>
                  <a:gd name="connsiteX46" fmla="*/ 412302 w 578073"/>
                  <a:gd name="connsiteY46" fmla="*/ 483726 h 606439"/>
                  <a:gd name="connsiteX47" fmla="*/ 403193 w 578073"/>
                  <a:gd name="connsiteY47" fmla="*/ 479839 h 606439"/>
                  <a:gd name="connsiteX48" fmla="*/ 403573 w 578073"/>
                  <a:gd name="connsiteY48" fmla="*/ 462017 h 606439"/>
                  <a:gd name="connsiteX49" fmla="*/ 66131 w 578073"/>
                  <a:gd name="connsiteY49" fmla="*/ 432155 h 606439"/>
                  <a:gd name="connsiteX50" fmla="*/ 83969 w 578073"/>
                  <a:gd name="connsiteY50" fmla="*/ 432534 h 606439"/>
                  <a:gd name="connsiteX51" fmla="*/ 83590 w 578073"/>
                  <a:gd name="connsiteY51" fmla="*/ 450357 h 606439"/>
                  <a:gd name="connsiteX52" fmla="*/ 52468 w 578073"/>
                  <a:gd name="connsiteY52" fmla="*/ 480218 h 606439"/>
                  <a:gd name="connsiteX53" fmla="*/ 43739 w 578073"/>
                  <a:gd name="connsiteY53" fmla="*/ 483726 h 606439"/>
                  <a:gd name="connsiteX54" fmla="*/ 34630 w 578073"/>
                  <a:gd name="connsiteY54" fmla="*/ 479839 h 606439"/>
                  <a:gd name="connsiteX55" fmla="*/ 35010 w 578073"/>
                  <a:gd name="connsiteY55" fmla="*/ 462017 h 606439"/>
                  <a:gd name="connsiteX56" fmla="*/ 318999 w 578073"/>
                  <a:gd name="connsiteY56" fmla="*/ 412584 h 606439"/>
                  <a:gd name="connsiteX57" fmla="*/ 328204 w 578073"/>
                  <a:gd name="connsiteY57" fmla="*/ 415521 h 606439"/>
                  <a:gd name="connsiteX58" fmla="*/ 329722 w 578073"/>
                  <a:gd name="connsiteY58" fmla="*/ 433334 h 606439"/>
                  <a:gd name="connsiteX59" fmla="*/ 274401 w 578073"/>
                  <a:gd name="connsiteY59" fmla="*/ 499089 h 606439"/>
                  <a:gd name="connsiteX60" fmla="*/ 332948 w 578073"/>
                  <a:gd name="connsiteY60" fmla="*/ 489614 h 606439"/>
                  <a:gd name="connsiteX61" fmla="*/ 346043 w 578073"/>
                  <a:gd name="connsiteY61" fmla="*/ 495773 h 606439"/>
                  <a:gd name="connsiteX62" fmla="*/ 344715 w 578073"/>
                  <a:gd name="connsiteY62" fmla="*/ 510080 h 606439"/>
                  <a:gd name="connsiteX63" fmla="*/ 268802 w 578073"/>
                  <a:gd name="connsiteY63" fmla="*/ 601891 h 606439"/>
                  <a:gd name="connsiteX64" fmla="*/ 259124 w 578073"/>
                  <a:gd name="connsiteY64" fmla="*/ 606439 h 606439"/>
                  <a:gd name="connsiteX65" fmla="*/ 250963 w 578073"/>
                  <a:gd name="connsiteY65" fmla="*/ 603502 h 606439"/>
                  <a:gd name="connsiteX66" fmla="*/ 249350 w 578073"/>
                  <a:gd name="connsiteY66" fmla="*/ 585689 h 606439"/>
                  <a:gd name="connsiteX67" fmla="*/ 303912 w 578073"/>
                  <a:gd name="connsiteY67" fmla="*/ 519934 h 606439"/>
                  <a:gd name="connsiteX68" fmla="*/ 244890 w 578073"/>
                  <a:gd name="connsiteY68" fmla="*/ 529409 h 606439"/>
                  <a:gd name="connsiteX69" fmla="*/ 231890 w 578073"/>
                  <a:gd name="connsiteY69" fmla="*/ 523155 h 606439"/>
                  <a:gd name="connsiteX70" fmla="*/ 233124 w 578073"/>
                  <a:gd name="connsiteY70" fmla="*/ 508753 h 606439"/>
                  <a:gd name="connsiteX71" fmla="*/ 310364 w 578073"/>
                  <a:gd name="connsiteY71" fmla="*/ 417037 h 606439"/>
                  <a:gd name="connsiteX72" fmla="*/ 318999 w 578073"/>
                  <a:gd name="connsiteY72" fmla="*/ 412584 h 606439"/>
                  <a:gd name="connsiteX73" fmla="*/ 365955 w 578073"/>
                  <a:gd name="connsiteY73" fmla="*/ 25300 h 606439"/>
                  <a:gd name="connsiteX74" fmla="*/ 223146 w 578073"/>
                  <a:gd name="connsiteY74" fmla="*/ 118731 h 606439"/>
                  <a:gd name="connsiteX75" fmla="*/ 206825 w 578073"/>
                  <a:gd name="connsiteY75" fmla="*/ 125175 h 606439"/>
                  <a:gd name="connsiteX76" fmla="*/ 166686 w 578073"/>
                  <a:gd name="connsiteY76" fmla="*/ 117026 h 606439"/>
                  <a:gd name="connsiteX77" fmla="*/ 56140 w 578073"/>
                  <a:gd name="connsiteY77" fmla="*/ 227039 h 606439"/>
                  <a:gd name="connsiteX78" fmla="*/ 166686 w 578073"/>
                  <a:gd name="connsiteY78" fmla="*/ 337053 h 606439"/>
                  <a:gd name="connsiteX79" fmla="*/ 365955 w 578073"/>
                  <a:gd name="connsiteY79" fmla="*/ 337053 h 606439"/>
                  <a:gd name="connsiteX80" fmla="*/ 522713 w 578073"/>
                  <a:gd name="connsiteY80" fmla="*/ 181177 h 606439"/>
                  <a:gd name="connsiteX81" fmla="*/ 365955 w 578073"/>
                  <a:gd name="connsiteY81" fmla="*/ 25300 h 606439"/>
                  <a:gd name="connsiteX82" fmla="*/ 365955 w 578073"/>
                  <a:gd name="connsiteY82" fmla="*/ 0 h 606439"/>
                  <a:gd name="connsiteX83" fmla="*/ 548048 w 578073"/>
                  <a:gd name="connsiteY83" fmla="*/ 181177 h 606439"/>
                  <a:gd name="connsiteX84" fmla="*/ 365955 w 578073"/>
                  <a:gd name="connsiteY84" fmla="*/ 362353 h 606439"/>
                  <a:gd name="connsiteX85" fmla="*/ 166686 w 578073"/>
                  <a:gd name="connsiteY85" fmla="*/ 362353 h 606439"/>
                  <a:gd name="connsiteX86" fmla="*/ 30804 w 578073"/>
                  <a:gd name="connsiteY86" fmla="*/ 227039 h 606439"/>
                  <a:gd name="connsiteX87" fmla="*/ 166686 w 578073"/>
                  <a:gd name="connsiteY87" fmla="*/ 91725 h 606439"/>
                  <a:gd name="connsiteX88" fmla="*/ 205306 w 578073"/>
                  <a:gd name="connsiteY88" fmla="*/ 97790 h 606439"/>
                  <a:gd name="connsiteX89" fmla="*/ 365955 w 578073"/>
                  <a:gd name="connsiteY89"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8073" h="606439">
                    <a:moveTo>
                      <a:pt x="526536" y="539038"/>
                    </a:moveTo>
                    <a:cubicBezTo>
                      <a:pt x="531472" y="534109"/>
                      <a:pt x="539445" y="534109"/>
                      <a:pt x="544381" y="539038"/>
                    </a:cubicBezTo>
                    <a:cubicBezTo>
                      <a:pt x="549317" y="543967"/>
                      <a:pt x="549317" y="551929"/>
                      <a:pt x="544381" y="556858"/>
                    </a:cubicBezTo>
                    <a:lnTo>
                      <a:pt x="513247" y="587852"/>
                    </a:lnTo>
                    <a:cubicBezTo>
                      <a:pt x="510969" y="590222"/>
                      <a:pt x="507742" y="591549"/>
                      <a:pt x="504419" y="591549"/>
                    </a:cubicBezTo>
                    <a:cubicBezTo>
                      <a:pt x="501097" y="591549"/>
                      <a:pt x="497965" y="590222"/>
                      <a:pt x="495402" y="587852"/>
                    </a:cubicBezTo>
                    <a:cubicBezTo>
                      <a:pt x="490466" y="582924"/>
                      <a:pt x="490466" y="574962"/>
                      <a:pt x="495402" y="570033"/>
                    </a:cubicBezTo>
                    <a:close/>
                    <a:moveTo>
                      <a:pt x="403357" y="539038"/>
                    </a:moveTo>
                    <a:cubicBezTo>
                      <a:pt x="408287" y="534109"/>
                      <a:pt x="416251" y="534109"/>
                      <a:pt x="421181" y="539038"/>
                    </a:cubicBezTo>
                    <a:cubicBezTo>
                      <a:pt x="426111" y="543967"/>
                      <a:pt x="426111" y="551929"/>
                      <a:pt x="421181" y="556858"/>
                    </a:cubicBezTo>
                    <a:lnTo>
                      <a:pt x="390084" y="587852"/>
                    </a:lnTo>
                    <a:cubicBezTo>
                      <a:pt x="387619" y="590222"/>
                      <a:pt x="384490" y="591549"/>
                      <a:pt x="381172" y="591549"/>
                    </a:cubicBezTo>
                    <a:cubicBezTo>
                      <a:pt x="377949" y="591549"/>
                      <a:pt x="374725" y="590222"/>
                      <a:pt x="372260" y="587852"/>
                    </a:cubicBezTo>
                    <a:cubicBezTo>
                      <a:pt x="367330" y="582924"/>
                      <a:pt x="367330" y="574962"/>
                      <a:pt x="372260" y="570033"/>
                    </a:cubicBezTo>
                    <a:close/>
                    <a:moveTo>
                      <a:pt x="157974" y="539038"/>
                    </a:moveTo>
                    <a:cubicBezTo>
                      <a:pt x="162910" y="534109"/>
                      <a:pt x="170883" y="534109"/>
                      <a:pt x="175819" y="539038"/>
                    </a:cubicBezTo>
                    <a:cubicBezTo>
                      <a:pt x="180755" y="543967"/>
                      <a:pt x="180755" y="551929"/>
                      <a:pt x="175819" y="556858"/>
                    </a:cubicBezTo>
                    <a:lnTo>
                      <a:pt x="144875" y="587852"/>
                    </a:lnTo>
                    <a:cubicBezTo>
                      <a:pt x="142312" y="590222"/>
                      <a:pt x="139180" y="591549"/>
                      <a:pt x="135857" y="591549"/>
                    </a:cubicBezTo>
                    <a:cubicBezTo>
                      <a:pt x="132535" y="591549"/>
                      <a:pt x="129403" y="590222"/>
                      <a:pt x="126840" y="587852"/>
                    </a:cubicBezTo>
                    <a:cubicBezTo>
                      <a:pt x="121904" y="582924"/>
                      <a:pt x="121904" y="574962"/>
                      <a:pt x="126840" y="570033"/>
                    </a:cubicBezTo>
                    <a:close/>
                    <a:moveTo>
                      <a:pt x="34794" y="539038"/>
                    </a:moveTo>
                    <a:cubicBezTo>
                      <a:pt x="39724" y="534109"/>
                      <a:pt x="47688" y="534109"/>
                      <a:pt x="52618" y="539038"/>
                    </a:cubicBezTo>
                    <a:cubicBezTo>
                      <a:pt x="57548" y="543967"/>
                      <a:pt x="57548" y="551929"/>
                      <a:pt x="52618" y="556858"/>
                    </a:cubicBezTo>
                    <a:lnTo>
                      <a:pt x="21521" y="587852"/>
                    </a:lnTo>
                    <a:cubicBezTo>
                      <a:pt x="19056" y="590222"/>
                      <a:pt x="15927" y="591549"/>
                      <a:pt x="12609" y="591549"/>
                    </a:cubicBezTo>
                    <a:cubicBezTo>
                      <a:pt x="9385" y="591549"/>
                      <a:pt x="6162" y="590222"/>
                      <a:pt x="3697" y="587852"/>
                    </a:cubicBezTo>
                    <a:cubicBezTo>
                      <a:pt x="-1233" y="582924"/>
                      <a:pt x="-1233" y="574962"/>
                      <a:pt x="3697" y="570033"/>
                    </a:cubicBezTo>
                    <a:close/>
                    <a:moveTo>
                      <a:pt x="556523" y="432482"/>
                    </a:moveTo>
                    <a:cubicBezTo>
                      <a:pt x="561460" y="427556"/>
                      <a:pt x="569435" y="427556"/>
                      <a:pt x="574371" y="432482"/>
                    </a:cubicBezTo>
                    <a:cubicBezTo>
                      <a:pt x="579308" y="437407"/>
                      <a:pt x="579308" y="445364"/>
                      <a:pt x="574371" y="450289"/>
                    </a:cubicBezTo>
                    <a:lnTo>
                      <a:pt x="544371" y="480127"/>
                    </a:lnTo>
                    <a:cubicBezTo>
                      <a:pt x="541998" y="482589"/>
                      <a:pt x="538865" y="483726"/>
                      <a:pt x="535542" y="483726"/>
                    </a:cubicBezTo>
                    <a:cubicBezTo>
                      <a:pt x="532219" y="483726"/>
                      <a:pt x="529086" y="482495"/>
                      <a:pt x="526523" y="480127"/>
                    </a:cubicBezTo>
                    <a:cubicBezTo>
                      <a:pt x="521586" y="475201"/>
                      <a:pt x="521586" y="467244"/>
                      <a:pt x="526523" y="462319"/>
                    </a:cubicBezTo>
                    <a:close/>
                    <a:moveTo>
                      <a:pt x="187960" y="432482"/>
                    </a:moveTo>
                    <a:cubicBezTo>
                      <a:pt x="192897" y="427556"/>
                      <a:pt x="200872" y="427556"/>
                      <a:pt x="205808" y="432482"/>
                    </a:cubicBezTo>
                    <a:cubicBezTo>
                      <a:pt x="210745" y="437407"/>
                      <a:pt x="210745" y="445364"/>
                      <a:pt x="205808" y="450289"/>
                    </a:cubicBezTo>
                    <a:lnTo>
                      <a:pt x="175808" y="480127"/>
                    </a:lnTo>
                    <a:cubicBezTo>
                      <a:pt x="173435" y="482589"/>
                      <a:pt x="170112" y="483726"/>
                      <a:pt x="166979" y="483726"/>
                    </a:cubicBezTo>
                    <a:cubicBezTo>
                      <a:pt x="163656" y="483726"/>
                      <a:pt x="160523" y="482495"/>
                      <a:pt x="157960" y="480127"/>
                    </a:cubicBezTo>
                    <a:cubicBezTo>
                      <a:pt x="153023" y="475201"/>
                      <a:pt x="153023" y="467244"/>
                      <a:pt x="157960" y="462319"/>
                    </a:cubicBezTo>
                    <a:close/>
                    <a:moveTo>
                      <a:pt x="434694" y="432155"/>
                    </a:moveTo>
                    <a:cubicBezTo>
                      <a:pt x="439818" y="427415"/>
                      <a:pt x="447788" y="427510"/>
                      <a:pt x="452532" y="432534"/>
                    </a:cubicBezTo>
                    <a:cubicBezTo>
                      <a:pt x="457371" y="437653"/>
                      <a:pt x="457276" y="445617"/>
                      <a:pt x="452153" y="450357"/>
                    </a:cubicBezTo>
                    <a:lnTo>
                      <a:pt x="421031" y="480218"/>
                    </a:lnTo>
                    <a:cubicBezTo>
                      <a:pt x="418659" y="482588"/>
                      <a:pt x="415528" y="483726"/>
                      <a:pt x="412302" y="483726"/>
                    </a:cubicBezTo>
                    <a:cubicBezTo>
                      <a:pt x="409076" y="483726"/>
                      <a:pt x="405660" y="482494"/>
                      <a:pt x="403193" y="479839"/>
                    </a:cubicBezTo>
                    <a:cubicBezTo>
                      <a:pt x="398449" y="474815"/>
                      <a:pt x="398544" y="466852"/>
                      <a:pt x="403573" y="462017"/>
                    </a:cubicBezTo>
                    <a:close/>
                    <a:moveTo>
                      <a:pt x="66131" y="432155"/>
                    </a:moveTo>
                    <a:cubicBezTo>
                      <a:pt x="71255" y="427415"/>
                      <a:pt x="79225" y="427510"/>
                      <a:pt x="83969" y="432534"/>
                    </a:cubicBezTo>
                    <a:cubicBezTo>
                      <a:pt x="88808" y="437653"/>
                      <a:pt x="88713" y="445617"/>
                      <a:pt x="83590" y="450357"/>
                    </a:cubicBezTo>
                    <a:lnTo>
                      <a:pt x="52468" y="480218"/>
                    </a:lnTo>
                    <a:cubicBezTo>
                      <a:pt x="50096" y="482588"/>
                      <a:pt x="46965" y="483726"/>
                      <a:pt x="43739" y="483726"/>
                    </a:cubicBezTo>
                    <a:cubicBezTo>
                      <a:pt x="40513" y="483726"/>
                      <a:pt x="37097" y="482494"/>
                      <a:pt x="34630" y="479839"/>
                    </a:cubicBezTo>
                    <a:cubicBezTo>
                      <a:pt x="29886" y="474815"/>
                      <a:pt x="29981" y="466852"/>
                      <a:pt x="35010" y="462017"/>
                    </a:cubicBezTo>
                    <a:close/>
                    <a:moveTo>
                      <a:pt x="318999" y="412584"/>
                    </a:moveTo>
                    <a:cubicBezTo>
                      <a:pt x="322226" y="412300"/>
                      <a:pt x="325547" y="413247"/>
                      <a:pt x="328204" y="415521"/>
                    </a:cubicBezTo>
                    <a:cubicBezTo>
                      <a:pt x="333518" y="420069"/>
                      <a:pt x="334277" y="428028"/>
                      <a:pt x="329722" y="433334"/>
                    </a:cubicBezTo>
                    <a:lnTo>
                      <a:pt x="274401" y="499089"/>
                    </a:lnTo>
                    <a:lnTo>
                      <a:pt x="332948" y="489614"/>
                    </a:lnTo>
                    <a:cubicBezTo>
                      <a:pt x="338167" y="488667"/>
                      <a:pt x="343386" y="491225"/>
                      <a:pt x="346043" y="495773"/>
                    </a:cubicBezTo>
                    <a:cubicBezTo>
                      <a:pt x="348700" y="500321"/>
                      <a:pt x="348131" y="506006"/>
                      <a:pt x="344715" y="510080"/>
                    </a:cubicBezTo>
                    <a:lnTo>
                      <a:pt x="268802" y="601891"/>
                    </a:lnTo>
                    <a:cubicBezTo>
                      <a:pt x="266430" y="604923"/>
                      <a:pt x="262729" y="606439"/>
                      <a:pt x="259124" y="606439"/>
                    </a:cubicBezTo>
                    <a:cubicBezTo>
                      <a:pt x="256277" y="606439"/>
                      <a:pt x="253430" y="605397"/>
                      <a:pt x="250963" y="603502"/>
                    </a:cubicBezTo>
                    <a:cubicBezTo>
                      <a:pt x="245554" y="599143"/>
                      <a:pt x="244890" y="591185"/>
                      <a:pt x="249350" y="585689"/>
                    </a:cubicBezTo>
                    <a:lnTo>
                      <a:pt x="303912" y="519934"/>
                    </a:lnTo>
                    <a:lnTo>
                      <a:pt x="244890" y="529409"/>
                    </a:lnTo>
                    <a:cubicBezTo>
                      <a:pt x="239766" y="530261"/>
                      <a:pt x="234547" y="527703"/>
                      <a:pt x="231890" y="523155"/>
                    </a:cubicBezTo>
                    <a:cubicBezTo>
                      <a:pt x="229233" y="518607"/>
                      <a:pt x="229897" y="512828"/>
                      <a:pt x="233124" y="508753"/>
                    </a:cubicBezTo>
                    <a:lnTo>
                      <a:pt x="310364" y="417037"/>
                    </a:lnTo>
                    <a:cubicBezTo>
                      <a:pt x="312642" y="414384"/>
                      <a:pt x="315773" y="412868"/>
                      <a:pt x="318999" y="412584"/>
                    </a:cubicBezTo>
                    <a:close/>
                    <a:moveTo>
                      <a:pt x="365955" y="25300"/>
                    </a:moveTo>
                    <a:cubicBezTo>
                      <a:pt x="305035" y="25300"/>
                      <a:pt x="248956" y="61877"/>
                      <a:pt x="223146" y="118731"/>
                    </a:cubicBezTo>
                    <a:cubicBezTo>
                      <a:pt x="220394" y="124985"/>
                      <a:pt x="212992" y="127828"/>
                      <a:pt x="206825" y="125175"/>
                    </a:cubicBezTo>
                    <a:cubicBezTo>
                      <a:pt x="194204" y="120058"/>
                      <a:pt x="179591" y="117026"/>
                      <a:pt x="166686" y="117026"/>
                    </a:cubicBezTo>
                    <a:cubicBezTo>
                      <a:pt x="105767" y="117026"/>
                      <a:pt x="56140" y="166394"/>
                      <a:pt x="56140" y="227039"/>
                    </a:cubicBezTo>
                    <a:cubicBezTo>
                      <a:pt x="56140" y="287684"/>
                      <a:pt x="105767" y="337053"/>
                      <a:pt x="166686" y="337053"/>
                    </a:cubicBezTo>
                    <a:lnTo>
                      <a:pt x="365955" y="337053"/>
                    </a:lnTo>
                    <a:cubicBezTo>
                      <a:pt x="452399" y="337053"/>
                      <a:pt x="522713" y="267122"/>
                      <a:pt x="522713" y="181177"/>
                    </a:cubicBezTo>
                    <a:cubicBezTo>
                      <a:pt x="522713" y="95231"/>
                      <a:pt x="452399" y="25300"/>
                      <a:pt x="365955" y="25300"/>
                    </a:cubicBezTo>
                    <a:close/>
                    <a:moveTo>
                      <a:pt x="365955" y="0"/>
                    </a:moveTo>
                    <a:cubicBezTo>
                      <a:pt x="466348" y="0"/>
                      <a:pt x="548048" y="81207"/>
                      <a:pt x="548048" y="181177"/>
                    </a:cubicBezTo>
                    <a:cubicBezTo>
                      <a:pt x="547953" y="281146"/>
                      <a:pt x="466348" y="362353"/>
                      <a:pt x="365955" y="362353"/>
                    </a:cubicBezTo>
                    <a:lnTo>
                      <a:pt x="166686" y="362353"/>
                    </a:lnTo>
                    <a:cubicBezTo>
                      <a:pt x="91818" y="362353"/>
                      <a:pt x="30804" y="301708"/>
                      <a:pt x="30804" y="227039"/>
                    </a:cubicBezTo>
                    <a:cubicBezTo>
                      <a:pt x="30804" y="152370"/>
                      <a:pt x="91818" y="91725"/>
                      <a:pt x="166686" y="91725"/>
                    </a:cubicBezTo>
                    <a:cubicBezTo>
                      <a:pt x="179212" y="91725"/>
                      <a:pt x="192686" y="93905"/>
                      <a:pt x="205306" y="97790"/>
                    </a:cubicBezTo>
                    <a:cubicBezTo>
                      <a:pt x="237189" y="37998"/>
                      <a:pt x="299057" y="0"/>
                      <a:pt x="365955" y="0"/>
                    </a:cubicBezTo>
                    <a:close/>
                  </a:path>
                </a:pathLst>
              </a:custGeom>
              <a:solidFill>
                <a:schemeClr val="tx2"/>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a:defRPr sz="3000" cap="none">
                    <a:solidFill>
                      <a:srgbClr val="FFFFFF"/>
                    </a:solidFill>
                    <a:effectLst>
                      <a:outerShdw blurRad="38100" dist="12700" dir="5400000" rotWithShape="0">
                        <a:srgbClr val="000000">
                          <a:alpha val="50000"/>
                        </a:srgbClr>
                      </a:outerShdw>
                    </a:effectLst>
                  </a:defRPr>
                </a:pPr>
                <a:endParaRPr b="0">
                  <a:latin typeface="微软雅黑" panose="020B0503020204020204" charset="-122"/>
                  <a:ea typeface="微软雅黑" panose="020B0503020204020204" charset="-122"/>
                </a:endParaRPr>
              </a:p>
            </p:txBody>
          </p:sp>
          <p:sp>
            <p:nvSpPr>
              <p:cNvPr id="28" name="Text2" descr="591e9e74-e015-478b-a5cb-6bcb1d9b332d"/>
              <p:cNvSpPr/>
              <p:nvPr/>
            </p:nvSpPr>
            <p:spPr bwMode="auto">
              <a:xfrm>
                <a:off x="4059742" y="1755139"/>
                <a:ext cx="2164253" cy="83740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b="0" dirty="0">
                    <a:latin typeface="微软雅黑" panose="020B0503020204020204" charset="-122"/>
                    <a:ea typeface="微软雅黑" panose="020B0503020204020204" charset="-122"/>
                  </a:rPr>
                  <a:t>运用重要性、全局性等词语强调特性。</a:t>
                </a:r>
                <a:endParaRPr lang="en-US" b="0" dirty="0">
                  <a:latin typeface="微软雅黑" panose="020B0503020204020204" charset="-122"/>
                  <a:ea typeface="微软雅黑" panose="020B0503020204020204" charset="-122"/>
                </a:endParaRPr>
              </a:p>
            </p:txBody>
          </p:sp>
          <p:sp>
            <p:nvSpPr>
              <p:cNvPr id="29" name="Bullet2" descr="d223ac59-7cf7-405e-b50e-d84458b68f6b"/>
              <p:cNvSpPr txBox="1"/>
              <p:nvPr/>
            </p:nvSpPr>
            <p:spPr bwMode="auto">
              <a:xfrm>
                <a:off x="4059741" y="1289524"/>
                <a:ext cx="2032991" cy="4838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400" dirty="0">
                    <a:solidFill>
                      <a:schemeClr val="accent3"/>
                    </a:solidFill>
                    <a:latin typeface="微软雅黑" panose="020B0503020204020204" charset="-122"/>
                    <a:ea typeface="微软雅黑" panose="020B0503020204020204" charset="-122"/>
                  </a:rPr>
                  <a:t>常用“性”</a:t>
                </a:r>
                <a:endParaRPr lang="en-US" sz="2400" dirty="0">
                  <a:solidFill>
                    <a:schemeClr val="accent3"/>
                  </a:solidFill>
                  <a:latin typeface="微软雅黑" panose="020B0503020204020204" charset="-122"/>
                  <a:ea typeface="微软雅黑" panose="020B0503020204020204" charset="-122"/>
                </a:endParaRPr>
              </a:p>
            </p:txBody>
          </p:sp>
        </p:grpSp>
        <p:grpSp>
          <p:nvGrpSpPr>
            <p:cNvPr id="6" name="组合 5" descr="892e47ff-7f2c-4744-8a95-45b5954dcb02"/>
            <p:cNvGrpSpPr/>
            <p:nvPr/>
          </p:nvGrpSpPr>
          <p:grpSpPr>
            <a:xfrm>
              <a:off x="1072016" y="2953623"/>
              <a:ext cx="2556109" cy="1303019"/>
              <a:chOff x="706256" y="2953623"/>
              <a:chExt cx="2556109" cy="1303019"/>
            </a:xfrm>
          </p:grpSpPr>
          <p:sp>
            <p:nvSpPr>
              <p:cNvPr id="24" name="Icon3" descr="aade636e-a7b6-470e-94e4-382561e4f393"/>
              <p:cNvSpPr/>
              <p:nvPr/>
            </p:nvSpPr>
            <p:spPr>
              <a:xfrm>
                <a:off x="706256" y="3154394"/>
                <a:ext cx="266262" cy="279328"/>
              </a:xfrm>
              <a:custGeom>
                <a:avLst/>
                <a:gdLst>
                  <a:gd name="connsiteX0" fmla="*/ 526536 w 578073"/>
                  <a:gd name="connsiteY0" fmla="*/ 539038 h 606439"/>
                  <a:gd name="connsiteX1" fmla="*/ 544381 w 578073"/>
                  <a:gd name="connsiteY1" fmla="*/ 539038 h 606439"/>
                  <a:gd name="connsiteX2" fmla="*/ 544381 w 578073"/>
                  <a:gd name="connsiteY2" fmla="*/ 556858 h 606439"/>
                  <a:gd name="connsiteX3" fmla="*/ 513247 w 578073"/>
                  <a:gd name="connsiteY3" fmla="*/ 587852 h 606439"/>
                  <a:gd name="connsiteX4" fmla="*/ 504419 w 578073"/>
                  <a:gd name="connsiteY4" fmla="*/ 591549 h 606439"/>
                  <a:gd name="connsiteX5" fmla="*/ 495402 w 578073"/>
                  <a:gd name="connsiteY5" fmla="*/ 587852 h 606439"/>
                  <a:gd name="connsiteX6" fmla="*/ 495402 w 578073"/>
                  <a:gd name="connsiteY6" fmla="*/ 570033 h 606439"/>
                  <a:gd name="connsiteX7" fmla="*/ 403357 w 578073"/>
                  <a:gd name="connsiteY7" fmla="*/ 539038 h 606439"/>
                  <a:gd name="connsiteX8" fmla="*/ 421181 w 578073"/>
                  <a:gd name="connsiteY8" fmla="*/ 539038 h 606439"/>
                  <a:gd name="connsiteX9" fmla="*/ 421181 w 578073"/>
                  <a:gd name="connsiteY9" fmla="*/ 556858 h 606439"/>
                  <a:gd name="connsiteX10" fmla="*/ 390084 w 578073"/>
                  <a:gd name="connsiteY10" fmla="*/ 587852 h 606439"/>
                  <a:gd name="connsiteX11" fmla="*/ 381172 w 578073"/>
                  <a:gd name="connsiteY11" fmla="*/ 591549 h 606439"/>
                  <a:gd name="connsiteX12" fmla="*/ 372260 w 578073"/>
                  <a:gd name="connsiteY12" fmla="*/ 587852 h 606439"/>
                  <a:gd name="connsiteX13" fmla="*/ 372260 w 578073"/>
                  <a:gd name="connsiteY13" fmla="*/ 570033 h 606439"/>
                  <a:gd name="connsiteX14" fmla="*/ 157974 w 578073"/>
                  <a:gd name="connsiteY14" fmla="*/ 539038 h 606439"/>
                  <a:gd name="connsiteX15" fmla="*/ 175819 w 578073"/>
                  <a:gd name="connsiteY15" fmla="*/ 539038 h 606439"/>
                  <a:gd name="connsiteX16" fmla="*/ 175819 w 578073"/>
                  <a:gd name="connsiteY16" fmla="*/ 556858 h 606439"/>
                  <a:gd name="connsiteX17" fmla="*/ 144875 w 578073"/>
                  <a:gd name="connsiteY17" fmla="*/ 587852 h 606439"/>
                  <a:gd name="connsiteX18" fmla="*/ 135857 w 578073"/>
                  <a:gd name="connsiteY18" fmla="*/ 591549 h 606439"/>
                  <a:gd name="connsiteX19" fmla="*/ 126840 w 578073"/>
                  <a:gd name="connsiteY19" fmla="*/ 587852 h 606439"/>
                  <a:gd name="connsiteX20" fmla="*/ 126840 w 578073"/>
                  <a:gd name="connsiteY20" fmla="*/ 570033 h 606439"/>
                  <a:gd name="connsiteX21" fmla="*/ 34794 w 578073"/>
                  <a:gd name="connsiteY21" fmla="*/ 539038 h 606439"/>
                  <a:gd name="connsiteX22" fmla="*/ 52618 w 578073"/>
                  <a:gd name="connsiteY22" fmla="*/ 539038 h 606439"/>
                  <a:gd name="connsiteX23" fmla="*/ 52618 w 578073"/>
                  <a:gd name="connsiteY23" fmla="*/ 556858 h 606439"/>
                  <a:gd name="connsiteX24" fmla="*/ 21521 w 578073"/>
                  <a:gd name="connsiteY24" fmla="*/ 587852 h 606439"/>
                  <a:gd name="connsiteX25" fmla="*/ 12609 w 578073"/>
                  <a:gd name="connsiteY25" fmla="*/ 591549 h 606439"/>
                  <a:gd name="connsiteX26" fmla="*/ 3697 w 578073"/>
                  <a:gd name="connsiteY26" fmla="*/ 587852 h 606439"/>
                  <a:gd name="connsiteX27" fmla="*/ 3697 w 578073"/>
                  <a:gd name="connsiteY27" fmla="*/ 570033 h 606439"/>
                  <a:gd name="connsiteX28" fmla="*/ 556523 w 578073"/>
                  <a:gd name="connsiteY28" fmla="*/ 432482 h 606439"/>
                  <a:gd name="connsiteX29" fmla="*/ 574371 w 578073"/>
                  <a:gd name="connsiteY29" fmla="*/ 432482 h 606439"/>
                  <a:gd name="connsiteX30" fmla="*/ 574371 w 578073"/>
                  <a:gd name="connsiteY30" fmla="*/ 450289 h 606439"/>
                  <a:gd name="connsiteX31" fmla="*/ 544371 w 578073"/>
                  <a:gd name="connsiteY31" fmla="*/ 480127 h 606439"/>
                  <a:gd name="connsiteX32" fmla="*/ 535542 w 578073"/>
                  <a:gd name="connsiteY32" fmla="*/ 483726 h 606439"/>
                  <a:gd name="connsiteX33" fmla="*/ 526523 w 578073"/>
                  <a:gd name="connsiteY33" fmla="*/ 480127 h 606439"/>
                  <a:gd name="connsiteX34" fmla="*/ 526523 w 578073"/>
                  <a:gd name="connsiteY34" fmla="*/ 462319 h 606439"/>
                  <a:gd name="connsiteX35" fmla="*/ 187960 w 578073"/>
                  <a:gd name="connsiteY35" fmla="*/ 432482 h 606439"/>
                  <a:gd name="connsiteX36" fmla="*/ 205808 w 578073"/>
                  <a:gd name="connsiteY36" fmla="*/ 432482 h 606439"/>
                  <a:gd name="connsiteX37" fmla="*/ 205808 w 578073"/>
                  <a:gd name="connsiteY37" fmla="*/ 450289 h 606439"/>
                  <a:gd name="connsiteX38" fmla="*/ 175808 w 578073"/>
                  <a:gd name="connsiteY38" fmla="*/ 480127 h 606439"/>
                  <a:gd name="connsiteX39" fmla="*/ 166979 w 578073"/>
                  <a:gd name="connsiteY39" fmla="*/ 483726 h 606439"/>
                  <a:gd name="connsiteX40" fmla="*/ 157960 w 578073"/>
                  <a:gd name="connsiteY40" fmla="*/ 480127 h 606439"/>
                  <a:gd name="connsiteX41" fmla="*/ 157960 w 578073"/>
                  <a:gd name="connsiteY41" fmla="*/ 462319 h 606439"/>
                  <a:gd name="connsiteX42" fmla="*/ 434694 w 578073"/>
                  <a:gd name="connsiteY42" fmla="*/ 432155 h 606439"/>
                  <a:gd name="connsiteX43" fmla="*/ 452532 w 578073"/>
                  <a:gd name="connsiteY43" fmla="*/ 432534 h 606439"/>
                  <a:gd name="connsiteX44" fmla="*/ 452153 w 578073"/>
                  <a:gd name="connsiteY44" fmla="*/ 450357 h 606439"/>
                  <a:gd name="connsiteX45" fmla="*/ 421031 w 578073"/>
                  <a:gd name="connsiteY45" fmla="*/ 480218 h 606439"/>
                  <a:gd name="connsiteX46" fmla="*/ 412302 w 578073"/>
                  <a:gd name="connsiteY46" fmla="*/ 483726 h 606439"/>
                  <a:gd name="connsiteX47" fmla="*/ 403193 w 578073"/>
                  <a:gd name="connsiteY47" fmla="*/ 479839 h 606439"/>
                  <a:gd name="connsiteX48" fmla="*/ 403573 w 578073"/>
                  <a:gd name="connsiteY48" fmla="*/ 462017 h 606439"/>
                  <a:gd name="connsiteX49" fmla="*/ 66131 w 578073"/>
                  <a:gd name="connsiteY49" fmla="*/ 432155 h 606439"/>
                  <a:gd name="connsiteX50" fmla="*/ 83969 w 578073"/>
                  <a:gd name="connsiteY50" fmla="*/ 432534 h 606439"/>
                  <a:gd name="connsiteX51" fmla="*/ 83590 w 578073"/>
                  <a:gd name="connsiteY51" fmla="*/ 450357 h 606439"/>
                  <a:gd name="connsiteX52" fmla="*/ 52468 w 578073"/>
                  <a:gd name="connsiteY52" fmla="*/ 480218 h 606439"/>
                  <a:gd name="connsiteX53" fmla="*/ 43739 w 578073"/>
                  <a:gd name="connsiteY53" fmla="*/ 483726 h 606439"/>
                  <a:gd name="connsiteX54" fmla="*/ 34630 w 578073"/>
                  <a:gd name="connsiteY54" fmla="*/ 479839 h 606439"/>
                  <a:gd name="connsiteX55" fmla="*/ 35010 w 578073"/>
                  <a:gd name="connsiteY55" fmla="*/ 462017 h 606439"/>
                  <a:gd name="connsiteX56" fmla="*/ 318999 w 578073"/>
                  <a:gd name="connsiteY56" fmla="*/ 412584 h 606439"/>
                  <a:gd name="connsiteX57" fmla="*/ 328204 w 578073"/>
                  <a:gd name="connsiteY57" fmla="*/ 415521 h 606439"/>
                  <a:gd name="connsiteX58" fmla="*/ 329722 w 578073"/>
                  <a:gd name="connsiteY58" fmla="*/ 433334 h 606439"/>
                  <a:gd name="connsiteX59" fmla="*/ 274401 w 578073"/>
                  <a:gd name="connsiteY59" fmla="*/ 499089 h 606439"/>
                  <a:gd name="connsiteX60" fmla="*/ 332948 w 578073"/>
                  <a:gd name="connsiteY60" fmla="*/ 489614 h 606439"/>
                  <a:gd name="connsiteX61" fmla="*/ 346043 w 578073"/>
                  <a:gd name="connsiteY61" fmla="*/ 495773 h 606439"/>
                  <a:gd name="connsiteX62" fmla="*/ 344715 w 578073"/>
                  <a:gd name="connsiteY62" fmla="*/ 510080 h 606439"/>
                  <a:gd name="connsiteX63" fmla="*/ 268802 w 578073"/>
                  <a:gd name="connsiteY63" fmla="*/ 601891 h 606439"/>
                  <a:gd name="connsiteX64" fmla="*/ 259124 w 578073"/>
                  <a:gd name="connsiteY64" fmla="*/ 606439 h 606439"/>
                  <a:gd name="connsiteX65" fmla="*/ 250963 w 578073"/>
                  <a:gd name="connsiteY65" fmla="*/ 603502 h 606439"/>
                  <a:gd name="connsiteX66" fmla="*/ 249350 w 578073"/>
                  <a:gd name="connsiteY66" fmla="*/ 585689 h 606439"/>
                  <a:gd name="connsiteX67" fmla="*/ 303912 w 578073"/>
                  <a:gd name="connsiteY67" fmla="*/ 519934 h 606439"/>
                  <a:gd name="connsiteX68" fmla="*/ 244890 w 578073"/>
                  <a:gd name="connsiteY68" fmla="*/ 529409 h 606439"/>
                  <a:gd name="connsiteX69" fmla="*/ 231890 w 578073"/>
                  <a:gd name="connsiteY69" fmla="*/ 523155 h 606439"/>
                  <a:gd name="connsiteX70" fmla="*/ 233124 w 578073"/>
                  <a:gd name="connsiteY70" fmla="*/ 508753 h 606439"/>
                  <a:gd name="connsiteX71" fmla="*/ 310364 w 578073"/>
                  <a:gd name="connsiteY71" fmla="*/ 417037 h 606439"/>
                  <a:gd name="connsiteX72" fmla="*/ 318999 w 578073"/>
                  <a:gd name="connsiteY72" fmla="*/ 412584 h 606439"/>
                  <a:gd name="connsiteX73" fmla="*/ 365955 w 578073"/>
                  <a:gd name="connsiteY73" fmla="*/ 25300 h 606439"/>
                  <a:gd name="connsiteX74" fmla="*/ 223146 w 578073"/>
                  <a:gd name="connsiteY74" fmla="*/ 118731 h 606439"/>
                  <a:gd name="connsiteX75" fmla="*/ 206825 w 578073"/>
                  <a:gd name="connsiteY75" fmla="*/ 125175 h 606439"/>
                  <a:gd name="connsiteX76" fmla="*/ 166686 w 578073"/>
                  <a:gd name="connsiteY76" fmla="*/ 117026 h 606439"/>
                  <a:gd name="connsiteX77" fmla="*/ 56140 w 578073"/>
                  <a:gd name="connsiteY77" fmla="*/ 227039 h 606439"/>
                  <a:gd name="connsiteX78" fmla="*/ 166686 w 578073"/>
                  <a:gd name="connsiteY78" fmla="*/ 337053 h 606439"/>
                  <a:gd name="connsiteX79" fmla="*/ 365955 w 578073"/>
                  <a:gd name="connsiteY79" fmla="*/ 337053 h 606439"/>
                  <a:gd name="connsiteX80" fmla="*/ 522713 w 578073"/>
                  <a:gd name="connsiteY80" fmla="*/ 181177 h 606439"/>
                  <a:gd name="connsiteX81" fmla="*/ 365955 w 578073"/>
                  <a:gd name="connsiteY81" fmla="*/ 25300 h 606439"/>
                  <a:gd name="connsiteX82" fmla="*/ 365955 w 578073"/>
                  <a:gd name="connsiteY82" fmla="*/ 0 h 606439"/>
                  <a:gd name="connsiteX83" fmla="*/ 548048 w 578073"/>
                  <a:gd name="connsiteY83" fmla="*/ 181177 h 606439"/>
                  <a:gd name="connsiteX84" fmla="*/ 365955 w 578073"/>
                  <a:gd name="connsiteY84" fmla="*/ 362353 h 606439"/>
                  <a:gd name="connsiteX85" fmla="*/ 166686 w 578073"/>
                  <a:gd name="connsiteY85" fmla="*/ 362353 h 606439"/>
                  <a:gd name="connsiteX86" fmla="*/ 30804 w 578073"/>
                  <a:gd name="connsiteY86" fmla="*/ 227039 h 606439"/>
                  <a:gd name="connsiteX87" fmla="*/ 166686 w 578073"/>
                  <a:gd name="connsiteY87" fmla="*/ 91725 h 606439"/>
                  <a:gd name="connsiteX88" fmla="*/ 205306 w 578073"/>
                  <a:gd name="connsiteY88" fmla="*/ 97790 h 606439"/>
                  <a:gd name="connsiteX89" fmla="*/ 365955 w 578073"/>
                  <a:gd name="connsiteY89"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8073" h="606439">
                    <a:moveTo>
                      <a:pt x="526536" y="539038"/>
                    </a:moveTo>
                    <a:cubicBezTo>
                      <a:pt x="531472" y="534109"/>
                      <a:pt x="539445" y="534109"/>
                      <a:pt x="544381" y="539038"/>
                    </a:cubicBezTo>
                    <a:cubicBezTo>
                      <a:pt x="549317" y="543967"/>
                      <a:pt x="549317" y="551929"/>
                      <a:pt x="544381" y="556858"/>
                    </a:cubicBezTo>
                    <a:lnTo>
                      <a:pt x="513247" y="587852"/>
                    </a:lnTo>
                    <a:cubicBezTo>
                      <a:pt x="510969" y="590222"/>
                      <a:pt x="507742" y="591549"/>
                      <a:pt x="504419" y="591549"/>
                    </a:cubicBezTo>
                    <a:cubicBezTo>
                      <a:pt x="501097" y="591549"/>
                      <a:pt x="497965" y="590222"/>
                      <a:pt x="495402" y="587852"/>
                    </a:cubicBezTo>
                    <a:cubicBezTo>
                      <a:pt x="490466" y="582924"/>
                      <a:pt x="490466" y="574962"/>
                      <a:pt x="495402" y="570033"/>
                    </a:cubicBezTo>
                    <a:close/>
                    <a:moveTo>
                      <a:pt x="403357" y="539038"/>
                    </a:moveTo>
                    <a:cubicBezTo>
                      <a:pt x="408287" y="534109"/>
                      <a:pt x="416251" y="534109"/>
                      <a:pt x="421181" y="539038"/>
                    </a:cubicBezTo>
                    <a:cubicBezTo>
                      <a:pt x="426111" y="543967"/>
                      <a:pt x="426111" y="551929"/>
                      <a:pt x="421181" y="556858"/>
                    </a:cubicBezTo>
                    <a:lnTo>
                      <a:pt x="390084" y="587852"/>
                    </a:lnTo>
                    <a:cubicBezTo>
                      <a:pt x="387619" y="590222"/>
                      <a:pt x="384490" y="591549"/>
                      <a:pt x="381172" y="591549"/>
                    </a:cubicBezTo>
                    <a:cubicBezTo>
                      <a:pt x="377949" y="591549"/>
                      <a:pt x="374725" y="590222"/>
                      <a:pt x="372260" y="587852"/>
                    </a:cubicBezTo>
                    <a:cubicBezTo>
                      <a:pt x="367330" y="582924"/>
                      <a:pt x="367330" y="574962"/>
                      <a:pt x="372260" y="570033"/>
                    </a:cubicBezTo>
                    <a:close/>
                    <a:moveTo>
                      <a:pt x="157974" y="539038"/>
                    </a:moveTo>
                    <a:cubicBezTo>
                      <a:pt x="162910" y="534109"/>
                      <a:pt x="170883" y="534109"/>
                      <a:pt x="175819" y="539038"/>
                    </a:cubicBezTo>
                    <a:cubicBezTo>
                      <a:pt x="180755" y="543967"/>
                      <a:pt x="180755" y="551929"/>
                      <a:pt x="175819" y="556858"/>
                    </a:cubicBezTo>
                    <a:lnTo>
                      <a:pt x="144875" y="587852"/>
                    </a:lnTo>
                    <a:cubicBezTo>
                      <a:pt x="142312" y="590222"/>
                      <a:pt x="139180" y="591549"/>
                      <a:pt x="135857" y="591549"/>
                    </a:cubicBezTo>
                    <a:cubicBezTo>
                      <a:pt x="132535" y="591549"/>
                      <a:pt x="129403" y="590222"/>
                      <a:pt x="126840" y="587852"/>
                    </a:cubicBezTo>
                    <a:cubicBezTo>
                      <a:pt x="121904" y="582924"/>
                      <a:pt x="121904" y="574962"/>
                      <a:pt x="126840" y="570033"/>
                    </a:cubicBezTo>
                    <a:close/>
                    <a:moveTo>
                      <a:pt x="34794" y="539038"/>
                    </a:moveTo>
                    <a:cubicBezTo>
                      <a:pt x="39724" y="534109"/>
                      <a:pt x="47688" y="534109"/>
                      <a:pt x="52618" y="539038"/>
                    </a:cubicBezTo>
                    <a:cubicBezTo>
                      <a:pt x="57548" y="543967"/>
                      <a:pt x="57548" y="551929"/>
                      <a:pt x="52618" y="556858"/>
                    </a:cubicBezTo>
                    <a:lnTo>
                      <a:pt x="21521" y="587852"/>
                    </a:lnTo>
                    <a:cubicBezTo>
                      <a:pt x="19056" y="590222"/>
                      <a:pt x="15927" y="591549"/>
                      <a:pt x="12609" y="591549"/>
                    </a:cubicBezTo>
                    <a:cubicBezTo>
                      <a:pt x="9385" y="591549"/>
                      <a:pt x="6162" y="590222"/>
                      <a:pt x="3697" y="587852"/>
                    </a:cubicBezTo>
                    <a:cubicBezTo>
                      <a:pt x="-1233" y="582924"/>
                      <a:pt x="-1233" y="574962"/>
                      <a:pt x="3697" y="570033"/>
                    </a:cubicBezTo>
                    <a:close/>
                    <a:moveTo>
                      <a:pt x="556523" y="432482"/>
                    </a:moveTo>
                    <a:cubicBezTo>
                      <a:pt x="561460" y="427556"/>
                      <a:pt x="569435" y="427556"/>
                      <a:pt x="574371" y="432482"/>
                    </a:cubicBezTo>
                    <a:cubicBezTo>
                      <a:pt x="579308" y="437407"/>
                      <a:pt x="579308" y="445364"/>
                      <a:pt x="574371" y="450289"/>
                    </a:cubicBezTo>
                    <a:lnTo>
                      <a:pt x="544371" y="480127"/>
                    </a:lnTo>
                    <a:cubicBezTo>
                      <a:pt x="541998" y="482589"/>
                      <a:pt x="538865" y="483726"/>
                      <a:pt x="535542" y="483726"/>
                    </a:cubicBezTo>
                    <a:cubicBezTo>
                      <a:pt x="532219" y="483726"/>
                      <a:pt x="529086" y="482495"/>
                      <a:pt x="526523" y="480127"/>
                    </a:cubicBezTo>
                    <a:cubicBezTo>
                      <a:pt x="521586" y="475201"/>
                      <a:pt x="521586" y="467244"/>
                      <a:pt x="526523" y="462319"/>
                    </a:cubicBezTo>
                    <a:close/>
                    <a:moveTo>
                      <a:pt x="187960" y="432482"/>
                    </a:moveTo>
                    <a:cubicBezTo>
                      <a:pt x="192897" y="427556"/>
                      <a:pt x="200872" y="427556"/>
                      <a:pt x="205808" y="432482"/>
                    </a:cubicBezTo>
                    <a:cubicBezTo>
                      <a:pt x="210745" y="437407"/>
                      <a:pt x="210745" y="445364"/>
                      <a:pt x="205808" y="450289"/>
                    </a:cubicBezTo>
                    <a:lnTo>
                      <a:pt x="175808" y="480127"/>
                    </a:lnTo>
                    <a:cubicBezTo>
                      <a:pt x="173435" y="482589"/>
                      <a:pt x="170112" y="483726"/>
                      <a:pt x="166979" y="483726"/>
                    </a:cubicBezTo>
                    <a:cubicBezTo>
                      <a:pt x="163656" y="483726"/>
                      <a:pt x="160523" y="482495"/>
                      <a:pt x="157960" y="480127"/>
                    </a:cubicBezTo>
                    <a:cubicBezTo>
                      <a:pt x="153023" y="475201"/>
                      <a:pt x="153023" y="467244"/>
                      <a:pt x="157960" y="462319"/>
                    </a:cubicBezTo>
                    <a:close/>
                    <a:moveTo>
                      <a:pt x="434694" y="432155"/>
                    </a:moveTo>
                    <a:cubicBezTo>
                      <a:pt x="439818" y="427415"/>
                      <a:pt x="447788" y="427510"/>
                      <a:pt x="452532" y="432534"/>
                    </a:cubicBezTo>
                    <a:cubicBezTo>
                      <a:pt x="457371" y="437653"/>
                      <a:pt x="457276" y="445617"/>
                      <a:pt x="452153" y="450357"/>
                    </a:cubicBezTo>
                    <a:lnTo>
                      <a:pt x="421031" y="480218"/>
                    </a:lnTo>
                    <a:cubicBezTo>
                      <a:pt x="418659" y="482588"/>
                      <a:pt x="415528" y="483726"/>
                      <a:pt x="412302" y="483726"/>
                    </a:cubicBezTo>
                    <a:cubicBezTo>
                      <a:pt x="409076" y="483726"/>
                      <a:pt x="405660" y="482494"/>
                      <a:pt x="403193" y="479839"/>
                    </a:cubicBezTo>
                    <a:cubicBezTo>
                      <a:pt x="398449" y="474815"/>
                      <a:pt x="398544" y="466852"/>
                      <a:pt x="403573" y="462017"/>
                    </a:cubicBezTo>
                    <a:close/>
                    <a:moveTo>
                      <a:pt x="66131" y="432155"/>
                    </a:moveTo>
                    <a:cubicBezTo>
                      <a:pt x="71255" y="427415"/>
                      <a:pt x="79225" y="427510"/>
                      <a:pt x="83969" y="432534"/>
                    </a:cubicBezTo>
                    <a:cubicBezTo>
                      <a:pt x="88808" y="437653"/>
                      <a:pt x="88713" y="445617"/>
                      <a:pt x="83590" y="450357"/>
                    </a:cubicBezTo>
                    <a:lnTo>
                      <a:pt x="52468" y="480218"/>
                    </a:lnTo>
                    <a:cubicBezTo>
                      <a:pt x="50096" y="482588"/>
                      <a:pt x="46965" y="483726"/>
                      <a:pt x="43739" y="483726"/>
                    </a:cubicBezTo>
                    <a:cubicBezTo>
                      <a:pt x="40513" y="483726"/>
                      <a:pt x="37097" y="482494"/>
                      <a:pt x="34630" y="479839"/>
                    </a:cubicBezTo>
                    <a:cubicBezTo>
                      <a:pt x="29886" y="474815"/>
                      <a:pt x="29981" y="466852"/>
                      <a:pt x="35010" y="462017"/>
                    </a:cubicBezTo>
                    <a:close/>
                    <a:moveTo>
                      <a:pt x="318999" y="412584"/>
                    </a:moveTo>
                    <a:cubicBezTo>
                      <a:pt x="322226" y="412300"/>
                      <a:pt x="325547" y="413247"/>
                      <a:pt x="328204" y="415521"/>
                    </a:cubicBezTo>
                    <a:cubicBezTo>
                      <a:pt x="333518" y="420069"/>
                      <a:pt x="334277" y="428028"/>
                      <a:pt x="329722" y="433334"/>
                    </a:cubicBezTo>
                    <a:lnTo>
                      <a:pt x="274401" y="499089"/>
                    </a:lnTo>
                    <a:lnTo>
                      <a:pt x="332948" y="489614"/>
                    </a:lnTo>
                    <a:cubicBezTo>
                      <a:pt x="338167" y="488667"/>
                      <a:pt x="343386" y="491225"/>
                      <a:pt x="346043" y="495773"/>
                    </a:cubicBezTo>
                    <a:cubicBezTo>
                      <a:pt x="348700" y="500321"/>
                      <a:pt x="348131" y="506006"/>
                      <a:pt x="344715" y="510080"/>
                    </a:cubicBezTo>
                    <a:lnTo>
                      <a:pt x="268802" y="601891"/>
                    </a:lnTo>
                    <a:cubicBezTo>
                      <a:pt x="266430" y="604923"/>
                      <a:pt x="262729" y="606439"/>
                      <a:pt x="259124" y="606439"/>
                    </a:cubicBezTo>
                    <a:cubicBezTo>
                      <a:pt x="256277" y="606439"/>
                      <a:pt x="253430" y="605397"/>
                      <a:pt x="250963" y="603502"/>
                    </a:cubicBezTo>
                    <a:cubicBezTo>
                      <a:pt x="245554" y="599143"/>
                      <a:pt x="244890" y="591185"/>
                      <a:pt x="249350" y="585689"/>
                    </a:cubicBezTo>
                    <a:lnTo>
                      <a:pt x="303912" y="519934"/>
                    </a:lnTo>
                    <a:lnTo>
                      <a:pt x="244890" y="529409"/>
                    </a:lnTo>
                    <a:cubicBezTo>
                      <a:pt x="239766" y="530261"/>
                      <a:pt x="234547" y="527703"/>
                      <a:pt x="231890" y="523155"/>
                    </a:cubicBezTo>
                    <a:cubicBezTo>
                      <a:pt x="229233" y="518607"/>
                      <a:pt x="229897" y="512828"/>
                      <a:pt x="233124" y="508753"/>
                    </a:cubicBezTo>
                    <a:lnTo>
                      <a:pt x="310364" y="417037"/>
                    </a:lnTo>
                    <a:cubicBezTo>
                      <a:pt x="312642" y="414384"/>
                      <a:pt x="315773" y="412868"/>
                      <a:pt x="318999" y="412584"/>
                    </a:cubicBezTo>
                    <a:close/>
                    <a:moveTo>
                      <a:pt x="365955" y="25300"/>
                    </a:moveTo>
                    <a:cubicBezTo>
                      <a:pt x="305035" y="25300"/>
                      <a:pt x="248956" y="61877"/>
                      <a:pt x="223146" y="118731"/>
                    </a:cubicBezTo>
                    <a:cubicBezTo>
                      <a:pt x="220394" y="124985"/>
                      <a:pt x="212992" y="127828"/>
                      <a:pt x="206825" y="125175"/>
                    </a:cubicBezTo>
                    <a:cubicBezTo>
                      <a:pt x="194204" y="120058"/>
                      <a:pt x="179591" y="117026"/>
                      <a:pt x="166686" y="117026"/>
                    </a:cubicBezTo>
                    <a:cubicBezTo>
                      <a:pt x="105767" y="117026"/>
                      <a:pt x="56140" y="166394"/>
                      <a:pt x="56140" y="227039"/>
                    </a:cubicBezTo>
                    <a:cubicBezTo>
                      <a:pt x="56140" y="287684"/>
                      <a:pt x="105767" y="337053"/>
                      <a:pt x="166686" y="337053"/>
                    </a:cubicBezTo>
                    <a:lnTo>
                      <a:pt x="365955" y="337053"/>
                    </a:lnTo>
                    <a:cubicBezTo>
                      <a:pt x="452399" y="337053"/>
                      <a:pt x="522713" y="267122"/>
                      <a:pt x="522713" y="181177"/>
                    </a:cubicBezTo>
                    <a:cubicBezTo>
                      <a:pt x="522713" y="95231"/>
                      <a:pt x="452399" y="25300"/>
                      <a:pt x="365955" y="25300"/>
                    </a:cubicBezTo>
                    <a:close/>
                    <a:moveTo>
                      <a:pt x="365955" y="0"/>
                    </a:moveTo>
                    <a:cubicBezTo>
                      <a:pt x="466348" y="0"/>
                      <a:pt x="548048" y="81207"/>
                      <a:pt x="548048" y="181177"/>
                    </a:cubicBezTo>
                    <a:cubicBezTo>
                      <a:pt x="547953" y="281146"/>
                      <a:pt x="466348" y="362353"/>
                      <a:pt x="365955" y="362353"/>
                    </a:cubicBezTo>
                    <a:lnTo>
                      <a:pt x="166686" y="362353"/>
                    </a:lnTo>
                    <a:cubicBezTo>
                      <a:pt x="91818" y="362353"/>
                      <a:pt x="30804" y="301708"/>
                      <a:pt x="30804" y="227039"/>
                    </a:cubicBezTo>
                    <a:cubicBezTo>
                      <a:pt x="30804" y="152370"/>
                      <a:pt x="91818" y="91725"/>
                      <a:pt x="166686" y="91725"/>
                    </a:cubicBezTo>
                    <a:cubicBezTo>
                      <a:pt x="179212" y="91725"/>
                      <a:pt x="192686" y="93905"/>
                      <a:pt x="205306" y="97790"/>
                    </a:cubicBezTo>
                    <a:cubicBezTo>
                      <a:pt x="237189" y="37998"/>
                      <a:pt x="299057" y="0"/>
                      <a:pt x="365955" y="0"/>
                    </a:cubicBezTo>
                    <a:close/>
                  </a:path>
                </a:pathLst>
              </a:custGeom>
              <a:solidFill>
                <a:schemeClr val="tx2"/>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a:defRPr sz="3000" cap="none">
                    <a:solidFill>
                      <a:srgbClr val="FFFFFF"/>
                    </a:solidFill>
                    <a:effectLst>
                      <a:outerShdw blurRad="38100" dist="12700" dir="5400000" rotWithShape="0">
                        <a:srgbClr val="000000">
                          <a:alpha val="50000"/>
                        </a:srgbClr>
                      </a:outerShdw>
                    </a:effectLst>
                  </a:defRPr>
                </a:pPr>
                <a:endParaRPr b="0">
                  <a:latin typeface="微软雅黑" panose="020B0503020204020204" charset="-122"/>
                  <a:ea typeface="微软雅黑" panose="020B0503020204020204" charset="-122"/>
                </a:endParaRPr>
              </a:p>
            </p:txBody>
          </p:sp>
          <p:sp>
            <p:nvSpPr>
              <p:cNvPr id="25" name="Text3" descr="7e27130e-f3fa-4cf9-b315-944c08858f81"/>
              <p:cNvSpPr/>
              <p:nvPr/>
            </p:nvSpPr>
            <p:spPr bwMode="auto">
              <a:xfrm>
                <a:off x="1098112" y="3419238"/>
                <a:ext cx="2164253" cy="83740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b="0" dirty="0">
                    <a:latin typeface="微软雅黑" panose="020B0503020204020204" charset="-122"/>
                    <a:ea typeface="微软雅黑" panose="020B0503020204020204" charset="-122"/>
                  </a:rPr>
                  <a:t>采用法制化、智能化等词语体现发展。</a:t>
                </a:r>
                <a:endParaRPr lang="en-US" b="0" dirty="0">
                  <a:latin typeface="微软雅黑" panose="020B0503020204020204" charset="-122"/>
                  <a:ea typeface="微软雅黑" panose="020B0503020204020204" charset="-122"/>
                </a:endParaRPr>
              </a:p>
            </p:txBody>
          </p:sp>
          <p:sp>
            <p:nvSpPr>
              <p:cNvPr id="26" name="Bullet3" descr="d7bfcf17-2e39-44fa-8480-cae59e146e13"/>
              <p:cNvSpPr txBox="1"/>
              <p:nvPr/>
            </p:nvSpPr>
            <p:spPr bwMode="auto">
              <a:xfrm>
                <a:off x="1098111" y="2953623"/>
                <a:ext cx="2032991" cy="4838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400" dirty="0">
                    <a:solidFill>
                      <a:schemeClr val="accent3"/>
                    </a:solidFill>
                    <a:latin typeface="微软雅黑" panose="020B0503020204020204" charset="-122"/>
                    <a:ea typeface="微软雅黑" panose="020B0503020204020204" charset="-122"/>
                  </a:rPr>
                  <a:t>常用“化”</a:t>
                </a:r>
                <a:endParaRPr lang="en-US" sz="2400" dirty="0">
                  <a:solidFill>
                    <a:schemeClr val="accent3"/>
                  </a:solidFill>
                  <a:latin typeface="微软雅黑" panose="020B0503020204020204" charset="-122"/>
                  <a:ea typeface="微软雅黑" panose="020B0503020204020204" charset="-122"/>
                </a:endParaRPr>
              </a:p>
            </p:txBody>
          </p:sp>
        </p:grpSp>
        <p:grpSp>
          <p:nvGrpSpPr>
            <p:cNvPr id="7" name="组合 6" descr="cac35ce2-5a2d-4dcf-a8d8-00ee137e4a99"/>
            <p:cNvGrpSpPr/>
            <p:nvPr/>
          </p:nvGrpSpPr>
          <p:grpSpPr>
            <a:xfrm>
              <a:off x="4521870" y="2953623"/>
              <a:ext cx="2562642" cy="1303019"/>
              <a:chOff x="3664620" y="2953623"/>
              <a:chExt cx="2562642" cy="1303019"/>
            </a:xfrm>
          </p:grpSpPr>
          <p:sp>
            <p:nvSpPr>
              <p:cNvPr id="21" name="Icon4" descr="53259f9f-2364-4ac7-9a6f-a812f83b51f1"/>
              <p:cNvSpPr/>
              <p:nvPr/>
            </p:nvSpPr>
            <p:spPr>
              <a:xfrm>
                <a:off x="3664620" y="3167830"/>
                <a:ext cx="279328" cy="252455"/>
              </a:xfrm>
              <a:custGeom>
                <a:avLst/>
                <a:gdLst>
                  <a:gd name="T0" fmla="*/ 1843 w 4912"/>
                  <a:gd name="T1" fmla="*/ 441 h 4446"/>
                  <a:gd name="T2" fmla="*/ 1758 w 4912"/>
                  <a:gd name="T3" fmla="*/ 0 h 4446"/>
                  <a:gd name="T4" fmla="*/ 1672 w 4912"/>
                  <a:gd name="T5" fmla="*/ 441 h 4446"/>
                  <a:gd name="T6" fmla="*/ 2606 w 4912"/>
                  <a:gd name="T7" fmla="*/ 959 h 4446"/>
                  <a:gd name="T8" fmla="*/ 2971 w 4912"/>
                  <a:gd name="T9" fmla="*/ 629 h 4446"/>
                  <a:gd name="T10" fmla="*/ 2851 w 4912"/>
                  <a:gd name="T11" fmla="*/ 508 h 4446"/>
                  <a:gd name="T12" fmla="*/ 2545 w 4912"/>
                  <a:gd name="T13" fmla="*/ 934 h 4446"/>
                  <a:gd name="T14" fmla="*/ 714 w 4912"/>
                  <a:gd name="T15" fmla="*/ 934 h 4446"/>
                  <a:gd name="T16" fmla="*/ 834 w 4912"/>
                  <a:gd name="T17" fmla="*/ 934 h 4446"/>
                  <a:gd name="T18" fmla="*/ 529 w 4912"/>
                  <a:gd name="T19" fmla="*/ 508 h 4446"/>
                  <a:gd name="T20" fmla="*/ 408 w 4912"/>
                  <a:gd name="T21" fmla="*/ 629 h 4446"/>
                  <a:gd name="T22" fmla="*/ 554 w 4912"/>
                  <a:gd name="T23" fmla="*/ 1702 h 4446"/>
                  <a:gd name="T24" fmla="*/ 85 w 4912"/>
                  <a:gd name="T25" fmla="*/ 1617 h 4446"/>
                  <a:gd name="T26" fmla="*/ 85 w 4912"/>
                  <a:gd name="T27" fmla="*/ 1787 h 4446"/>
                  <a:gd name="T28" fmla="*/ 554 w 4912"/>
                  <a:gd name="T29" fmla="*/ 1702 h 4446"/>
                  <a:gd name="T30" fmla="*/ 2882 w 4912"/>
                  <a:gd name="T31" fmla="*/ 1522 h 4446"/>
                  <a:gd name="T32" fmla="*/ 1576 w 4912"/>
                  <a:gd name="T33" fmla="*/ 869 h 4446"/>
                  <a:gd name="T34" fmla="*/ 953 w 4912"/>
                  <a:gd name="T35" fmla="*/ 1975 h 4446"/>
                  <a:gd name="T36" fmla="*/ 1104 w 4912"/>
                  <a:gd name="T37" fmla="*/ 3913 h 4446"/>
                  <a:gd name="T38" fmla="*/ 2443 w 4912"/>
                  <a:gd name="T39" fmla="*/ 4446 h 4446"/>
                  <a:gd name="T40" fmla="*/ 3567 w 4912"/>
                  <a:gd name="T41" fmla="*/ 4025 h 4446"/>
                  <a:gd name="T42" fmla="*/ 3567 w 4912"/>
                  <a:gd name="T43" fmla="*/ 1334 h 4446"/>
                  <a:gd name="T44" fmla="*/ 2333 w 4912"/>
                  <a:gd name="T45" fmla="*/ 1335 h 4446"/>
                  <a:gd name="T46" fmla="*/ 1381 w 4912"/>
                  <a:gd name="T47" fmla="*/ 2003 h 4446"/>
                  <a:gd name="T48" fmla="*/ 1093 w 4912"/>
                  <a:gd name="T49" fmla="*/ 1847 h 4446"/>
                  <a:gd name="T50" fmla="*/ 3567 w 4912"/>
                  <a:gd name="T51" fmla="*/ 3855 h 4446"/>
                  <a:gd name="T52" fmla="*/ 3152 w 4912"/>
                  <a:gd name="T53" fmla="*/ 3852 h 4446"/>
                  <a:gd name="T54" fmla="*/ 1663 w 4912"/>
                  <a:gd name="T55" fmla="*/ 3668 h 4446"/>
                  <a:gd name="T56" fmla="*/ 1581 w 4912"/>
                  <a:gd name="T57" fmla="*/ 3604 h 4446"/>
                  <a:gd name="T58" fmla="*/ 1104 w 4912"/>
                  <a:gd name="T59" fmla="*/ 3743 h 4446"/>
                  <a:gd name="T60" fmla="*/ 1104 w 4912"/>
                  <a:gd name="T61" fmla="*/ 2133 h 4446"/>
                  <a:gd name="T62" fmla="*/ 1478 w 4912"/>
                  <a:gd name="T63" fmla="*/ 2188 h 4446"/>
                  <a:gd name="T64" fmla="*/ 2307 w 4912"/>
                  <a:gd name="T65" fmla="*/ 1505 h 4446"/>
                  <a:gd name="T66" fmla="*/ 2598 w 4912"/>
                  <a:gd name="T67" fmla="*/ 1560 h 4446"/>
                  <a:gd name="T68" fmla="*/ 2923 w 4912"/>
                  <a:gd name="T69" fmla="*/ 1697 h 4446"/>
                  <a:gd name="T70" fmla="*/ 4742 w 4912"/>
                  <a:gd name="T71" fmla="*/ 268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12" h="4446">
                    <a:moveTo>
                      <a:pt x="1758" y="526"/>
                    </a:moveTo>
                    <a:cubicBezTo>
                      <a:pt x="1805" y="526"/>
                      <a:pt x="1843" y="488"/>
                      <a:pt x="1843" y="441"/>
                    </a:cubicBezTo>
                    <a:lnTo>
                      <a:pt x="1843" y="86"/>
                    </a:lnTo>
                    <a:cubicBezTo>
                      <a:pt x="1843" y="39"/>
                      <a:pt x="1805" y="0"/>
                      <a:pt x="1758" y="0"/>
                    </a:cubicBezTo>
                    <a:cubicBezTo>
                      <a:pt x="1711" y="0"/>
                      <a:pt x="1672" y="39"/>
                      <a:pt x="1672" y="86"/>
                    </a:cubicBezTo>
                    <a:lnTo>
                      <a:pt x="1672" y="441"/>
                    </a:lnTo>
                    <a:cubicBezTo>
                      <a:pt x="1672" y="488"/>
                      <a:pt x="1711" y="526"/>
                      <a:pt x="1758" y="526"/>
                    </a:cubicBezTo>
                    <a:close/>
                    <a:moveTo>
                      <a:pt x="2606" y="959"/>
                    </a:moveTo>
                    <a:cubicBezTo>
                      <a:pt x="2627" y="959"/>
                      <a:pt x="2649" y="951"/>
                      <a:pt x="2666" y="934"/>
                    </a:cubicBezTo>
                    <a:lnTo>
                      <a:pt x="2971" y="629"/>
                    </a:lnTo>
                    <a:cubicBezTo>
                      <a:pt x="3004" y="595"/>
                      <a:pt x="3004" y="541"/>
                      <a:pt x="2971" y="508"/>
                    </a:cubicBezTo>
                    <a:cubicBezTo>
                      <a:pt x="2938" y="475"/>
                      <a:pt x="2884" y="475"/>
                      <a:pt x="2851" y="508"/>
                    </a:cubicBezTo>
                    <a:lnTo>
                      <a:pt x="2545" y="814"/>
                    </a:lnTo>
                    <a:cubicBezTo>
                      <a:pt x="2512" y="847"/>
                      <a:pt x="2512" y="901"/>
                      <a:pt x="2545" y="934"/>
                    </a:cubicBezTo>
                    <a:cubicBezTo>
                      <a:pt x="2562" y="951"/>
                      <a:pt x="2584" y="959"/>
                      <a:pt x="2606" y="959"/>
                    </a:cubicBezTo>
                    <a:close/>
                    <a:moveTo>
                      <a:pt x="714" y="934"/>
                    </a:moveTo>
                    <a:cubicBezTo>
                      <a:pt x="730" y="951"/>
                      <a:pt x="752" y="959"/>
                      <a:pt x="774" y="959"/>
                    </a:cubicBezTo>
                    <a:cubicBezTo>
                      <a:pt x="796" y="959"/>
                      <a:pt x="818" y="951"/>
                      <a:pt x="834" y="934"/>
                    </a:cubicBezTo>
                    <a:cubicBezTo>
                      <a:pt x="867" y="901"/>
                      <a:pt x="867" y="847"/>
                      <a:pt x="834" y="814"/>
                    </a:cubicBezTo>
                    <a:lnTo>
                      <a:pt x="529" y="508"/>
                    </a:lnTo>
                    <a:cubicBezTo>
                      <a:pt x="496" y="475"/>
                      <a:pt x="442" y="475"/>
                      <a:pt x="408" y="508"/>
                    </a:cubicBezTo>
                    <a:cubicBezTo>
                      <a:pt x="375" y="542"/>
                      <a:pt x="375" y="595"/>
                      <a:pt x="408" y="629"/>
                    </a:cubicBezTo>
                    <a:cubicBezTo>
                      <a:pt x="408" y="629"/>
                      <a:pt x="714" y="934"/>
                      <a:pt x="714" y="934"/>
                    </a:cubicBezTo>
                    <a:close/>
                    <a:moveTo>
                      <a:pt x="554" y="1702"/>
                    </a:moveTo>
                    <a:cubicBezTo>
                      <a:pt x="554" y="1655"/>
                      <a:pt x="516" y="1617"/>
                      <a:pt x="469" y="1617"/>
                    </a:cubicBezTo>
                    <a:lnTo>
                      <a:pt x="85" y="1617"/>
                    </a:lnTo>
                    <a:cubicBezTo>
                      <a:pt x="38" y="1617"/>
                      <a:pt x="0" y="1655"/>
                      <a:pt x="0" y="1702"/>
                    </a:cubicBezTo>
                    <a:cubicBezTo>
                      <a:pt x="0" y="1749"/>
                      <a:pt x="38" y="1787"/>
                      <a:pt x="85" y="1787"/>
                    </a:cubicBezTo>
                    <a:lnTo>
                      <a:pt x="469" y="1787"/>
                    </a:lnTo>
                    <a:cubicBezTo>
                      <a:pt x="516" y="1787"/>
                      <a:pt x="554" y="1749"/>
                      <a:pt x="554" y="1702"/>
                    </a:cubicBezTo>
                    <a:close/>
                    <a:moveTo>
                      <a:pt x="3567" y="1334"/>
                    </a:moveTo>
                    <a:cubicBezTo>
                      <a:pt x="3325" y="1334"/>
                      <a:pt x="3089" y="1399"/>
                      <a:pt x="2882" y="1522"/>
                    </a:cubicBezTo>
                    <a:cubicBezTo>
                      <a:pt x="2779" y="1447"/>
                      <a:pt x="2663" y="1393"/>
                      <a:pt x="2540" y="1363"/>
                    </a:cubicBezTo>
                    <a:cubicBezTo>
                      <a:pt x="2382" y="996"/>
                      <a:pt x="1980" y="780"/>
                      <a:pt x="1576" y="869"/>
                    </a:cubicBezTo>
                    <a:cubicBezTo>
                      <a:pt x="1117" y="969"/>
                      <a:pt x="826" y="1425"/>
                      <a:pt x="926" y="1883"/>
                    </a:cubicBezTo>
                    <a:cubicBezTo>
                      <a:pt x="933" y="1915"/>
                      <a:pt x="943" y="1945"/>
                      <a:pt x="953" y="1975"/>
                    </a:cubicBezTo>
                    <a:cubicBezTo>
                      <a:pt x="487" y="2048"/>
                      <a:pt x="129" y="2451"/>
                      <a:pt x="129" y="2938"/>
                    </a:cubicBezTo>
                    <a:cubicBezTo>
                      <a:pt x="129" y="3476"/>
                      <a:pt x="566" y="3913"/>
                      <a:pt x="1104" y="3913"/>
                    </a:cubicBezTo>
                    <a:cubicBezTo>
                      <a:pt x="1252" y="3913"/>
                      <a:pt x="1398" y="3879"/>
                      <a:pt x="1531" y="3814"/>
                    </a:cubicBezTo>
                    <a:cubicBezTo>
                      <a:pt x="1672" y="4191"/>
                      <a:pt x="2033" y="4446"/>
                      <a:pt x="2443" y="4446"/>
                    </a:cubicBezTo>
                    <a:cubicBezTo>
                      <a:pt x="2780" y="4446"/>
                      <a:pt x="3090" y="4273"/>
                      <a:pt x="3268" y="3990"/>
                    </a:cubicBezTo>
                    <a:cubicBezTo>
                      <a:pt x="3368" y="4013"/>
                      <a:pt x="3468" y="4025"/>
                      <a:pt x="3567" y="4025"/>
                    </a:cubicBezTo>
                    <a:cubicBezTo>
                      <a:pt x="4309" y="4025"/>
                      <a:pt x="4912" y="3421"/>
                      <a:pt x="4912" y="2680"/>
                    </a:cubicBezTo>
                    <a:cubicBezTo>
                      <a:pt x="4912" y="1938"/>
                      <a:pt x="4308" y="1334"/>
                      <a:pt x="3567" y="1334"/>
                    </a:cubicBezTo>
                    <a:close/>
                    <a:moveTo>
                      <a:pt x="1613" y="1035"/>
                    </a:moveTo>
                    <a:cubicBezTo>
                      <a:pt x="1899" y="973"/>
                      <a:pt x="2183" y="1101"/>
                      <a:pt x="2333" y="1335"/>
                    </a:cubicBezTo>
                    <a:cubicBezTo>
                      <a:pt x="2324" y="1335"/>
                      <a:pt x="2315" y="1334"/>
                      <a:pt x="2307" y="1334"/>
                    </a:cubicBezTo>
                    <a:cubicBezTo>
                      <a:pt x="1880" y="1334"/>
                      <a:pt x="1512" y="1605"/>
                      <a:pt x="1381" y="2003"/>
                    </a:cubicBezTo>
                    <a:cubicBezTo>
                      <a:pt x="1300" y="1978"/>
                      <a:pt x="1216" y="1966"/>
                      <a:pt x="1131" y="1963"/>
                    </a:cubicBezTo>
                    <a:cubicBezTo>
                      <a:pt x="1115" y="1926"/>
                      <a:pt x="1102" y="1888"/>
                      <a:pt x="1093" y="1847"/>
                    </a:cubicBezTo>
                    <a:cubicBezTo>
                      <a:pt x="1012" y="1480"/>
                      <a:pt x="1245" y="1116"/>
                      <a:pt x="1613" y="1035"/>
                    </a:cubicBezTo>
                    <a:close/>
                    <a:moveTo>
                      <a:pt x="3567" y="3855"/>
                    </a:moveTo>
                    <a:cubicBezTo>
                      <a:pt x="3462" y="3855"/>
                      <a:pt x="3355" y="3840"/>
                      <a:pt x="3250" y="3810"/>
                    </a:cubicBezTo>
                    <a:cubicBezTo>
                      <a:pt x="3212" y="3799"/>
                      <a:pt x="3171" y="3817"/>
                      <a:pt x="3152" y="3852"/>
                    </a:cubicBezTo>
                    <a:cubicBezTo>
                      <a:pt x="3011" y="4113"/>
                      <a:pt x="2739" y="4276"/>
                      <a:pt x="2443" y="4276"/>
                    </a:cubicBezTo>
                    <a:cubicBezTo>
                      <a:pt x="2074" y="4276"/>
                      <a:pt x="1754" y="4026"/>
                      <a:pt x="1663" y="3668"/>
                    </a:cubicBezTo>
                    <a:cubicBezTo>
                      <a:pt x="1657" y="3642"/>
                      <a:pt x="1638" y="3620"/>
                      <a:pt x="1612" y="3610"/>
                    </a:cubicBezTo>
                    <a:cubicBezTo>
                      <a:pt x="1602" y="3606"/>
                      <a:pt x="1591" y="3604"/>
                      <a:pt x="1581" y="3604"/>
                    </a:cubicBezTo>
                    <a:cubicBezTo>
                      <a:pt x="1565" y="3604"/>
                      <a:pt x="1549" y="3608"/>
                      <a:pt x="1535" y="3617"/>
                    </a:cubicBezTo>
                    <a:cubicBezTo>
                      <a:pt x="1405" y="3699"/>
                      <a:pt x="1256" y="3743"/>
                      <a:pt x="1104" y="3743"/>
                    </a:cubicBezTo>
                    <a:cubicBezTo>
                      <a:pt x="660" y="3743"/>
                      <a:pt x="299" y="3382"/>
                      <a:pt x="299" y="2938"/>
                    </a:cubicBezTo>
                    <a:cubicBezTo>
                      <a:pt x="299" y="2494"/>
                      <a:pt x="660" y="2133"/>
                      <a:pt x="1104" y="2133"/>
                    </a:cubicBezTo>
                    <a:cubicBezTo>
                      <a:pt x="1208" y="2133"/>
                      <a:pt x="1310" y="2152"/>
                      <a:pt x="1407" y="2192"/>
                    </a:cubicBezTo>
                    <a:cubicBezTo>
                      <a:pt x="1430" y="2201"/>
                      <a:pt x="1456" y="2200"/>
                      <a:pt x="1478" y="2188"/>
                    </a:cubicBezTo>
                    <a:cubicBezTo>
                      <a:pt x="1501" y="2177"/>
                      <a:pt x="1516" y="2156"/>
                      <a:pt x="1522" y="2132"/>
                    </a:cubicBezTo>
                    <a:cubicBezTo>
                      <a:pt x="1605" y="1762"/>
                      <a:pt x="1928" y="1505"/>
                      <a:pt x="2307" y="1505"/>
                    </a:cubicBezTo>
                    <a:cubicBezTo>
                      <a:pt x="2342" y="1505"/>
                      <a:pt x="2378" y="1508"/>
                      <a:pt x="2412" y="1512"/>
                    </a:cubicBezTo>
                    <a:cubicBezTo>
                      <a:pt x="2476" y="1521"/>
                      <a:pt x="2538" y="1537"/>
                      <a:pt x="2598" y="1560"/>
                    </a:cubicBezTo>
                    <a:cubicBezTo>
                      <a:pt x="2678" y="1591"/>
                      <a:pt x="2755" y="1635"/>
                      <a:pt x="2822" y="1691"/>
                    </a:cubicBezTo>
                    <a:cubicBezTo>
                      <a:pt x="2851" y="1715"/>
                      <a:pt x="2892" y="1718"/>
                      <a:pt x="2923" y="1697"/>
                    </a:cubicBezTo>
                    <a:cubicBezTo>
                      <a:pt x="3115" y="1571"/>
                      <a:pt x="3338" y="1505"/>
                      <a:pt x="3567" y="1505"/>
                    </a:cubicBezTo>
                    <a:cubicBezTo>
                      <a:pt x="4215" y="1505"/>
                      <a:pt x="4742" y="2032"/>
                      <a:pt x="4742" y="2680"/>
                    </a:cubicBezTo>
                    <a:cubicBezTo>
                      <a:pt x="4742" y="3328"/>
                      <a:pt x="4215" y="3855"/>
                      <a:pt x="3567" y="3855"/>
                    </a:cubicBezTo>
                    <a:close/>
                  </a:path>
                </a:pathLst>
              </a:custGeom>
              <a:solidFill>
                <a:schemeClr val="accent1"/>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a:defRPr sz="3000" cap="none">
                    <a:solidFill>
                      <a:srgbClr val="FFFFFF"/>
                    </a:solidFill>
                    <a:effectLst>
                      <a:outerShdw blurRad="38100" dist="12700" dir="5400000" rotWithShape="0">
                        <a:srgbClr val="000000">
                          <a:alpha val="50000"/>
                        </a:srgbClr>
                      </a:outerShdw>
                    </a:effectLst>
                  </a:defRPr>
                </a:pPr>
                <a:endParaRPr b="0">
                  <a:latin typeface="微软雅黑" panose="020B0503020204020204" charset="-122"/>
                  <a:ea typeface="微软雅黑" panose="020B0503020204020204" charset="-122"/>
                </a:endParaRPr>
              </a:p>
            </p:txBody>
          </p:sp>
          <p:sp>
            <p:nvSpPr>
              <p:cNvPr id="22" name="Text4" descr="d4262d6c-d61b-402a-b07b-e31858989421"/>
              <p:cNvSpPr/>
              <p:nvPr/>
            </p:nvSpPr>
            <p:spPr bwMode="auto">
              <a:xfrm>
                <a:off x="4063009" y="3419238"/>
                <a:ext cx="2164253" cy="83740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b="0" dirty="0">
                    <a:latin typeface="微软雅黑" panose="020B0503020204020204" charset="-122"/>
                    <a:ea typeface="微软雅黑" panose="020B0503020204020204" charset="-122"/>
                  </a:rPr>
                  <a:t>利用关键点、着力点等词语突出重点。</a:t>
                </a:r>
                <a:endParaRPr lang="en-US" b="0" dirty="0">
                  <a:latin typeface="微软雅黑" panose="020B0503020204020204" charset="-122"/>
                  <a:ea typeface="微软雅黑" panose="020B0503020204020204" charset="-122"/>
                </a:endParaRPr>
              </a:p>
            </p:txBody>
          </p:sp>
          <p:sp>
            <p:nvSpPr>
              <p:cNvPr id="23" name="Bullet4" descr="9b1aacb8-26f1-496d-bcdf-dbe2000e1e44"/>
              <p:cNvSpPr txBox="1"/>
              <p:nvPr/>
            </p:nvSpPr>
            <p:spPr bwMode="auto">
              <a:xfrm>
                <a:off x="4063008" y="2953623"/>
                <a:ext cx="2032991" cy="4838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400" dirty="0">
                    <a:solidFill>
                      <a:schemeClr val="accent3"/>
                    </a:solidFill>
                    <a:latin typeface="微软雅黑" panose="020B0503020204020204" charset="-122"/>
                    <a:ea typeface="微软雅黑" panose="020B0503020204020204" charset="-122"/>
                  </a:rPr>
                  <a:t>常用“点”</a:t>
                </a:r>
                <a:endParaRPr lang="en-US" sz="2400" dirty="0">
                  <a:solidFill>
                    <a:schemeClr val="accent3"/>
                  </a:solidFill>
                  <a:latin typeface="微软雅黑" panose="020B0503020204020204" charset="-122"/>
                  <a:ea typeface="微软雅黑" panose="020B0503020204020204" charset="-122"/>
                </a:endParaRPr>
              </a:p>
            </p:txBody>
          </p:sp>
        </p:grpSp>
        <p:grpSp>
          <p:nvGrpSpPr>
            <p:cNvPr id="8" name="组合 7" descr="840f8b95-1f27-4a75-832d-16b4046ff776"/>
            <p:cNvGrpSpPr/>
            <p:nvPr/>
          </p:nvGrpSpPr>
          <p:grpSpPr>
            <a:xfrm>
              <a:off x="1072016" y="4617721"/>
              <a:ext cx="2556109" cy="1303019"/>
              <a:chOff x="706256" y="4617721"/>
              <a:chExt cx="2556109" cy="1303019"/>
            </a:xfrm>
          </p:grpSpPr>
          <p:sp>
            <p:nvSpPr>
              <p:cNvPr id="18" name="Icon5" descr="eed673cf-bce6-4a1f-8cd2-e5f6ff39f3c4"/>
              <p:cNvSpPr/>
              <p:nvPr/>
            </p:nvSpPr>
            <p:spPr>
              <a:xfrm>
                <a:off x="706256" y="4818492"/>
                <a:ext cx="266262" cy="279328"/>
              </a:xfrm>
              <a:custGeom>
                <a:avLst/>
                <a:gdLst>
                  <a:gd name="connsiteX0" fmla="*/ 526536 w 578073"/>
                  <a:gd name="connsiteY0" fmla="*/ 539038 h 606439"/>
                  <a:gd name="connsiteX1" fmla="*/ 544381 w 578073"/>
                  <a:gd name="connsiteY1" fmla="*/ 539038 h 606439"/>
                  <a:gd name="connsiteX2" fmla="*/ 544381 w 578073"/>
                  <a:gd name="connsiteY2" fmla="*/ 556858 h 606439"/>
                  <a:gd name="connsiteX3" fmla="*/ 513247 w 578073"/>
                  <a:gd name="connsiteY3" fmla="*/ 587852 h 606439"/>
                  <a:gd name="connsiteX4" fmla="*/ 504419 w 578073"/>
                  <a:gd name="connsiteY4" fmla="*/ 591549 h 606439"/>
                  <a:gd name="connsiteX5" fmla="*/ 495402 w 578073"/>
                  <a:gd name="connsiteY5" fmla="*/ 587852 h 606439"/>
                  <a:gd name="connsiteX6" fmla="*/ 495402 w 578073"/>
                  <a:gd name="connsiteY6" fmla="*/ 570033 h 606439"/>
                  <a:gd name="connsiteX7" fmla="*/ 403357 w 578073"/>
                  <a:gd name="connsiteY7" fmla="*/ 539038 h 606439"/>
                  <a:gd name="connsiteX8" fmla="*/ 421181 w 578073"/>
                  <a:gd name="connsiteY8" fmla="*/ 539038 h 606439"/>
                  <a:gd name="connsiteX9" fmla="*/ 421181 w 578073"/>
                  <a:gd name="connsiteY9" fmla="*/ 556858 h 606439"/>
                  <a:gd name="connsiteX10" fmla="*/ 390084 w 578073"/>
                  <a:gd name="connsiteY10" fmla="*/ 587852 h 606439"/>
                  <a:gd name="connsiteX11" fmla="*/ 381172 w 578073"/>
                  <a:gd name="connsiteY11" fmla="*/ 591549 h 606439"/>
                  <a:gd name="connsiteX12" fmla="*/ 372260 w 578073"/>
                  <a:gd name="connsiteY12" fmla="*/ 587852 h 606439"/>
                  <a:gd name="connsiteX13" fmla="*/ 372260 w 578073"/>
                  <a:gd name="connsiteY13" fmla="*/ 570033 h 606439"/>
                  <a:gd name="connsiteX14" fmla="*/ 157974 w 578073"/>
                  <a:gd name="connsiteY14" fmla="*/ 539038 h 606439"/>
                  <a:gd name="connsiteX15" fmla="*/ 175819 w 578073"/>
                  <a:gd name="connsiteY15" fmla="*/ 539038 h 606439"/>
                  <a:gd name="connsiteX16" fmla="*/ 175819 w 578073"/>
                  <a:gd name="connsiteY16" fmla="*/ 556858 h 606439"/>
                  <a:gd name="connsiteX17" fmla="*/ 144875 w 578073"/>
                  <a:gd name="connsiteY17" fmla="*/ 587852 h 606439"/>
                  <a:gd name="connsiteX18" fmla="*/ 135857 w 578073"/>
                  <a:gd name="connsiteY18" fmla="*/ 591549 h 606439"/>
                  <a:gd name="connsiteX19" fmla="*/ 126840 w 578073"/>
                  <a:gd name="connsiteY19" fmla="*/ 587852 h 606439"/>
                  <a:gd name="connsiteX20" fmla="*/ 126840 w 578073"/>
                  <a:gd name="connsiteY20" fmla="*/ 570033 h 606439"/>
                  <a:gd name="connsiteX21" fmla="*/ 34794 w 578073"/>
                  <a:gd name="connsiteY21" fmla="*/ 539038 h 606439"/>
                  <a:gd name="connsiteX22" fmla="*/ 52618 w 578073"/>
                  <a:gd name="connsiteY22" fmla="*/ 539038 h 606439"/>
                  <a:gd name="connsiteX23" fmla="*/ 52618 w 578073"/>
                  <a:gd name="connsiteY23" fmla="*/ 556858 h 606439"/>
                  <a:gd name="connsiteX24" fmla="*/ 21521 w 578073"/>
                  <a:gd name="connsiteY24" fmla="*/ 587852 h 606439"/>
                  <a:gd name="connsiteX25" fmla="*/ 12609 w 578073"/>
                  <a:gd name="connsiteY25" fmla="*/ 591549 h 606439"/>
                  <a:gd name="connsiteX26" fmla="*/ 3697 w 578073"/>
                  <a:gd name="connsiteY26" fmla="*/ 587852 h 606439"/>
                  <a:gd name="connsiteX27" fmla="*/ 3697 w 578073"/>
                  <a:gd name="connsiteY27" fmla="*/ 570033 h 606439"/>
                  <a:gd name="connsiteX28" fmla="*/ 556523 w 578073"/>
                  <a:gd name="connsiteY28" fmla="*/ 432482 h 606439"/>
                  <a:gd name="connsiteX29" fmla="*/ 574371 w 578073"/>
                  <a:gd name="connsiteY29" fmla="*/ 432482 h 606439"/>
                  <a:gd name="connsiteX30" fmla="*/ 574371 w 578073"/>
                  <a:gd name="connsiteY30" fmla="*/ 450289 h 606439"/>
                  <a:gd name="connsiteX31" fmla="*/ 544371 w 578073"/>
                  <a:gd name="connsiteY31" fmla="*/ 480127 h 606439"/>
                  <a:gd name="connsiteX32" fmla="*/ 535542 w 578073"/>
                  <a:gd name="connsiteY32" fmla="*/ 483726 h 606439"/>
                  <a:gd name="connsiteX33" fmla="*/ 526523 w 578073"/>
                  <a:gd name="connsiteY33" fmla="*/ 480127 h 606439"/>
                  <a:gd name="connsiteX34" fmla="*/ 526523 w 578073"/>
                  <a:gd name="connsiteY34" fmla="*/ 462319 h 606439"/>
                  <a:gd name="connsiteX35" fmla="*/ 187960 w 578073"/>
                  <a:gd name="connsiteY35" fmla="*/ 432482 h 606439"/>
                  <a:gd name="connsiteX36" fmla="*/ 205808 w 578073"/>
                  <a:gd name="connsiteY36" fmla="*/ 432482 h 606439"/>
                  <a:gd name="connsiteX37" fmla="*/ 205808 w 578073"/>
                  <a:gd name="connsiteY37" fmla="*/ 450289 h 606439"/>
                  <a:gd name="connsiteX38" fmla="*/ 175808 w 578073"/>
                  <a:gd name="connsiteY38" fmla="*/ 480127 h 606439"/>
                  <a:gd name="connsiteX39" fmla="*/ 166979 w 578073"/>
                  <a:gd name="connsiteY39" fmla="*/ 483726 h 606439"/>
                  <a:gd name="connsiteX40" fmla="*/ 157960 w 578073"/>
                  <a:gd name="connsiteY40" fmla="*/ 480127 h 606439"/>
                  <a:gd name="connsiteX41" fmla="*/ 157960 w 578073"/>
                  <a:gd name="connsiteY41" fmla="*/ 462319 h 606439"/>
                  <a:gd name="connsiteX42" fmla="*/ 434694 w 578073"/>
                  <a:gd name="connsiteY42" fmla="*/ 432155 h 606439"/>
                  <a:gd name="connsiteX43" fmla="*/ 452532 w 578073"/>
                  <a:gd name="connsiteY43" fmla="*/ 432534 h 606439"/>
                  <a:gd name="connsiteX44" fmla="*/ 452153 w 578073"/>
                  <a:gd name="connsiteY44" fmla="*/ 450357 h 606439"/>
                  <a:gd name="connsiteX45" fmla="*/ 421031 w 578073"/>
                  <a:gd name="connsiteY45" fmla="*/ 480218 h 606439"/>
                  <a:gd name="connsiteX46" fmla="*/ 412302 w 578073"/>
                  <a:gd name="connsiteY46" fmla="*/ 483726 h 606439"/>
                  <a:gd name="connsiteX47" fmla="*/ 403193 w 578073"/>
                  <a:gd name="connsiteY47" fmla="*/ 479839 h 606439"/>
                  <a:gd name="connsiteX48" fmla="*/ 403573 w 578073"/>
                  <a:gd name="connsiteY48" fmla="*/ 462017 h 606439"/>
                  <a:gd name="connsiteX49" fmla="*/ 66131 w 578073"/>
                  <a:gd name="connsiteY49" fmla="*/ 432155 h 606439"/>
                  <a:gd name="connsiteX50" fmla="*/ 83969 w 578073"/>
                  <a:gd name="connsiteY50" fmla="*/ 432534 h 606439"/>
                  <a:gd name="connsiteX51" fmla="*/ 83590 w 578073"/>
                  <a:gd name="connsiteY51" fmla="*/ 450357 h 606439"/>
                  <a:gd name="connsiteX52" fmla="*/ 52468 w 578073"/>
                  <a:gd name="connsiteY52" fmla="*/ 480218 h 606439"/>
                  <a:gd name="connsiteX53" fmla="*/ 43739 w 578073"/>
                  <a:gd name="connsiteY53" fmla="*/ 483726 h 606439"/>
                  <a:gd name="connsiteX54" fmla="*/ 34630 w 578073"/>
                  <a:gd name="connsiteY54" fmla="*/ 479839 h 606439"/>
                  <a:gd name="connsiteX55" fmla="*/ 35010 w 578073"/>
                  <a:gd name="connsiteY55" fmla="*/ 462017 h 606439"/>
                  <a:gd name="connsiteX56" fmla="*/ 318999 w 578073"/>
                  <a:gd name="connsiteY56" fmla="*/ 412584 h 606439"/>
                  <a:gd name="connsiteX57" fmla="*/ 328204 w 578073"/>
                  <a:gd name="connsiteY57" fmla="*/ 415521 h 606439"/>
                  <a:gd name="connsiteX58" fmla="*/ 329722 w 578073"/>
                  <a:gd name="connsiteY58" fmla="*/ 433334 h 606439"/>
                  <a:gd name="connsiteX59" fmla="*/ 274401 w 578073"/>
                  <a:gd name="connsiteY59" fmla="*/ 499089 h 606439"/>
                  <a:gd name="connsiteX60" fmla="*/ 332948 w 578073"/>
                  <a:gd name="connsiteY60" fmla="*/ 489614 h 606439"/>
                  <a:gd name="connsiteX61" fmla="*/ 346043 w 578073"/>
                  <a:gd name="connsiteY61" fmla="*/ 495773 h 606439"/>
                  <a:gd name="connsiteX62" fmla="*/ 344715 w 578073"/>
                  <a:gd name="connsiteY62" fmla="*/ 510080 h 606439"/>
                  <a:gd name="connsiteX63" fmla="*/ 268802 w 578073"/>
                  <a:gd name="connsiteY63" fmla="*/ 601891 h 606439"/>
                  <a:gd name="connsiteX64" fmla="*/ 259124 w 578073"/>
                  <a:gd name="connsiteY64" fmla="*/ 606439 h 606439"/>
                  <a:gd name="connsiteX65" fmla="*/ 250963 w 578073"/>
                  <a:gd name="connsiteY65" fmla="*/ 603502 h 606439"/>
                  <a:gd name="connsiteX66" fmla="*/ 249350 w 578073"/>
                  <a:gd name="connsiteY66" fmla="*/ 585689 h 606439"/>
                  <a:gd name="connsiteX67" fmla="*/ 303912 w 578073"/>
                  <a:gd name="connsiteY67" fmla="*/ 519934 h 606439"/>
                  <a:gd name="connsiteX68" fmla="*/ 244890 w 578073"/>
                  <a:gd name="connsiteY68" fmla="*/ 529409 h 606439"/>
                  <a:gd name="connsiteX69" fmla="*/ 231890 w 578073"/>
                  <a:gd name="connsiteY69" fmla="*/ 523155 h 606439"/>
                  <a:gd name="connsiteX70" fmla="*/ 233124 w 578073"/>
                  <a:gd name="connsiteY70" fmla="*/ 508753 h 606439"/>
                  <a:gd name="connsiteX71" fmla="*/ 310364 w 578073"/>
                  <a:gd name="connsiteY71" fmla="*/ 417037 h 606439"/>
                  <a:gd name="connsiteX72" fmla="*/ 318999 w 578073"/>
                  <a:gd name="connsiteY72" fmla="*/ 412584 h 606439"/>
                  <a:gd name="connsiteX73" fmla="*/ 365955 w 578073"/>
                  <a:gd name="connsiteY73" fmla="*/ 25300 h 606439"/>
                  <a:gd name="connsiteX74" fmla="*/ 223146 w 578073"/>
                  <a:gd name="connsiteY74" fmla="*/ 118731 h 606439"/>
                  <a:gd name="connsiteX75" fmla="*/ 206825 w 578073"/>
                  <a:gd name="connsiteY75" fmla="*/ 125175 h 606439"/>
                  <a:gd name="connsiteX76" fmla="*/ 166686 w 578073"/>
                  <a:gd name="connsiteY76" fmla="*/ 117026 h 606439"/>
                  <a:gd name="connsiteX77" fmla="*/ 56140 w 578073"/>
                  <a:gd name="connsiteY77" fmla="*/ 227039 h 606439"/>
                  <a:gd name="connsiteX78" fmla="*/ 166686 w 578073"/>
                  <a:gd name="connsiteY78" fmla="*/ 337053 h 606439"/>
                  <a:gd name="connsiteX79" fmla="*/ 365955 w 578073"/>
                  <a:gd name="connsiteY79" fmla="*/ 337053 h 606439"/>
                  <a:gd name="connsiteX80" fmla="*/ 522713 w 578073"/>
                  <a:gd name="connsiteY80" fmla="*/ 181177 h 606439"/>
                  <a:gd name="connsiteX81" fmla="*/ 365955 w 578073"/>
                  <a:gd name="connsiteY81" fmla="*/ 25300 h 606439"/>
                  <a:gd name="connsiteX82" fmla="*/ 365955 w 578073"/>
                  <a:gd name="connsiteY82" fmla="*/ 0 h 606439"/>
                  <a:gd name="connsiteX83" fmla="*/ 548048 w 578073"/>
                  <a:gd name="connsiteY83" fmla="*/ 181177 h 606439"/>
                  <a:gd name="connsiteX84" fmla="*/ 365955 w 578073"/>
                  <a:gd name="connsiteY84" fmla="*/ 362353 h 606439"/>
                  <a:gd name="connsiteX85" fmla="*/ 166686 w 578073"/>
                  <a:gd name="connsiteY85" fmla="*/ 362353 h 606439"/>
                  <a:gd name="connsiteX86" fmla="*/ 30804 w 578073"/>
                  <a:gd name="connsiteY86" fmla="*/ 227039 h 606439"/>
                  <a:gd name="connsiteX87" fmla="*/ 166686 w 578073"/>
                  <a:gd name="connsiteY87" fmla="*/ 91725 h 606439"/>
                  <a:gd name="connsiteX88" fmla="*/ 205306 w 578073"/>
                  <a:gd name="connsiteY88" fmla="*/ 97790 h 606439"/>
                  <a:gd name="connsiteX89" fmla="*/ 365955 w 578073"/>
                  <a:gd name="connsiteY89"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78073" h="606439">
                    <a:moveTo>
                      <a:pt x="526536" y="539038"/>
                    </a:moveTo>
                    <a:cubicBezTo>
                      <a:pt x="531472" y="534109"/>
                      <a:pt x="539445" y="534109"/>
                      <a:pt x="544381" y="539038"/>
                    </a:cubicBezTo>
                    <a:cubicBezTo>
                      <a:pt x="549317" y="543967"/>
                      <a:pt x="549317" y="551929"/>
                      <a:pt x="544381" y="556858"/>
                    </a:cubicBezTo>
                    <a:lnTo>
                      <a:pt x="513247" y="587852"/>
                    </a:lnTo>
                    <a:cubicBezTo>
                      <a:pt x="510969" y="590222"/>
                      <a:pt x="507742" y="591549"/>
                      <a:pt x="504419" y="591549"/>
                    </a:cubicBezTo>
                    <a:cubicBezTo>
                      <a:pt x="501097" y="591549"/>
                      <a:pt x="497965" y="590222"/>
                      <a:pt x="495402" y="587852"/>
                    </a:cubicBezTo>
                    <a:cubicBezTo>
                      <a:pt x="490466" y="582924"/>
                      <a:pt x="490466" y="574962"/>
                      <a:pt x="495402" y="570033"/>
                    </a:cubicBezTo>
                    <a:close/>
                    <a:moveTo>
                      <a:pt x="403357" y="539038"/>
                    </a:moveTo>
                    <a:cubicBezTo>
                      <a:pt x="408287" y="534109"/>
                      <a:pt x="416251" y="534109"/>
                      <a:pt x="421181" y="539038"/>
                    </a:cubicBezTo>
                    <a:cubicBezTo>
                      <a:pt x="426111" y="543967"/>
                      <a:pt x="426111" y="551929"/>
                      <a:pt x="421181" y="556858"/>
                    </a:cubicBezTo>
                    <a:lnTo>
                      <a:pt x="390084" y="587852"/>
                    </a:lnTo>
                    <a:cubicBezTo>
                      <a:pt x="387619" y="590222"/>
                      <a:pt x="384490" y="591549"/>
                      <a:pt x="381172" y="591549"/>
                    </a:cubicBezTo>
                    <a:cubicBezTo>
                      <a:pt x="377949" y="591549"/>
                      <a:pt x="374725" y="590222"/>
                      <a:pt x="372260" y="587852"/>
                    </a:cubicBezTo>
                    <a:cubicBezTo>
                      <a:pt x="367330" y="582924"/>
                      <a:pt x="367330" y="574962"/>
                      <a:pt x="372260" y="570033"/>
                    </a:cubicBezTo>
                    <a:close/>
                    <a:moveTo>
                      <a:pt x="157974" y="539038"/>
                    </a:moveTo>
                    <a:cubicBezTo>
                      <a:pt x="162910" y="534109"/>
                      <a:pt x="170883" y="534109"/>
                      <a:pt x="175819" y="539038"/>
                    </a:cubicBezTo>
                    <a:cubicBezTo>
                      <a:pt x="180755" y="543967"/>
                      <a:pt x="180755" y="551929"/>
                      <a:pt x="175819" y="556858"/>
                    </a:cubicBezTo>
                    <a:lnTo>
                      <a:pt x="144875" y="587852"/>
                    </a:lnTo>
                    <a:cubicBezTo>
                      <a:pt x="142312" y="590222"/>
                      <a:pt x="139180" y="591549"/>
                      <a:pt x="135857" y="591549"/>
                    </a:cubicBezTo>
                    <a:cubicBezTo>
                      <a:pt x="132535" y="591549"/>
                      <a:pt x="129403" y="590222"/>
                      <a:pt x="126840" y="587852"/>
                    </a:cubicBezTo>
                    <a:cubicBezTo>
                      <a:pt x="121904" y="582924"/>
                      <a:pt x="121904" y="574962"/>
                      <a:pt x="126840" y="570033"/>
                    </a:cubicBezTo>
                    <a:close/>
                    <a:moveTo>
                      <a:pt x="34794" y="539038"/>
                    </a:moveTo>
                    <a:cubicBezTo>
                      <a:pt x="39724" y="534109"/>
                      <a:pt x="47688" y="534109"/>
                      <a:pt x="52618" y="539038"/>
                    </a:cubicBezTo>
                    <a:cubicBezTo>
                      <a:pt x="57548" y="543967"/>
                      <a:pt x="57548" y="551929"/>
                      <a:pt x="52618" y="556858"/>
                    </a:cubicBezTo>
                    <a:lnTo>
                      <a:pt x="21521" y="587852"/>
                    </a:lnTo>
                    <a:cubicBezTo>
                      <a:pt x="19056" y="590222"/>
                      <a:pt x="15927" y="591549"/>
                      <a:pt x="12609" y="591549"/>
                    </a:cubicBezTo>
                    <a:cubicBezTo>
                      <a:pt x="9385" y="591549"/>
                      <a:pt x="6162" y="590222"/>
                      <a:pt x="3697" y="587852"/>
                    </a:cubicBezTo>
                    <a:cubicBezTo>
                      <a:pt x="-1233" y="582924"/>
                      <a:pt x="-1233" y="574962"/>
                      <a:pt x="3697" y="570033"/>
                    </a:cubicBezTo>
                    <a:close/>
                    <a:moveTo>
                      <a:pt x="556523" y="432482"/>
                    </a:moveTo>
                    <a:cubicBezTo>
                      <a:pt x="561460" y="427556"/>
                      <a:pt x="569435" y="427556"/>
                      <a:pt x="574371" y="432482"/>
                    </a:cubicBezTo>
                    <a:cubicBezTo>
                      <a:pt x="579308" y="437407"/>
                      <a:pt x="579308" y="445364"/>
                      <a:pt x="574371" y="450289"/>
                    </a:cubicBezTo>
                    <a:lnTo>
                      <a:pt x="544371" y="480127"/>
                    </a:lnTo>
                    <a:cubicBezTo>
                      <a:pt x="541998" y="482589"/>
                      <a:pt x="538865" y="483726"/>
                      <a:pt x="535542" y="483726"/>
                    </a:cubicBezTo>
                    <a:cubicBezTo>
                      <a:pt x="532219" y="483726"/>
                      <a:pt x="529086" y="482495"/>
                      <a:pt x="526523" y="480127"/>
                    </a:cubicBezTo>
                    <a:cubicBezTo>
                      <a:pt x="521586" y="475201"/>
                      <a:pt x="521586" y="467244"/>
                      <a:pt x="526523" y="462319"/>
                    </a:cubicBezTo>
                    <a:close/>
                    <a:moveTo>
                      <a:pt x="187960" y="432482"/>
                    </a:moveTo>
                    <a:cubicBezTo>
                      <a:pt x="192897" y="427556"/>
                      <a:pt x="200872" y="427556"/>
                      <a:pt x="205808" y="432482"/>
                    </a:cubicBezTo>
                    <a:cubicBezTo>
                      <a:pt x="210745" y="437407"/>
                      <a:pt x="210745" y="445364"/>
                      <a:pt x="205808" y="450289"/>
                    </a:cubicBezTo>
                    <a:lnTo>
                      <a:pt x="175808" y="480127"/>
                    </a:lnTo>
                    <a:cubicBezTo>
                      <a:pt x="173435" y="482589"/>
                      <a:pt x="170112" y="483726"/>
                      <a:pt x="166979" y="483726"/>
                    </a:cubicBezTo>
                    <a:cubicBezTo>
                      <a:pt x="163656" y="483726"/>
                      <a:pt x="160523" y="482495"/>
                      <a:pt x="157960" y="480127"/>
                    </a:cubicBezTo>
                    <a:cubicBezTo>
                      <a:pt x="153023" y="475201"/>
                      <a:pt x="153023" y="467244"/>
                      <a:pt x="157960" y="462319"/>
                    </a:cubicBezTo>
                    <a:close/>
                    <a:moveTo>
                      <a:pt x="434694" y="432155"/>
                    </a:moveTo>
                    <a:cubicBezTo>
                      <a:pt x="439818" y="427415"/>
                      <a:pt x="447788" y="427510"/>
                      <a:pt x="452532" y="432534"/>
                    </a:cubicBezTo>
                    <a:cubicBezTo>
                      <a:pt x="457371" y="437653"/>
                      <a:pt x="457276" y="445617"/>
                      <a:pt x="452153" y="450357"/>
                    </a:cubicBezTo>
                    <a:lnTo>
                      <a:pt x="421031" y="480218"/>
                    </a:lnTo>
                    <a:cubicBezTo>
                      <a:pt x="418659" y="482588"/>
                      <a:pt x="415528" y="483726"/>
                      <a:pt x="412302" y="483726"/>
                    </a:cubicBezTo>
                    <a:cubicBezTo>
                      <a:pt x="409076" y="483726"/>
                      <a:pt x="405660" y="482494"/>
                      <a:pt x="403193" y="479839"/>
                    </a:cubicBezTo>
                    <a:cubicBezTo>
                      <a:pt x="398449" y="474815"/>
                      <a:pt x="398544" y="466852"/>
                      <a:pt x="403573" y="462017"/>
                    </a:cubicBezTo>
                    <a:close/>
                    <a:moveTo>
                      <a:pt x="66131" y="432155"/>
                    </a:moveTo>
                    <a:cubicBezTo>
                      <a:pt x="71255" y="427415"/>
                      <a:pt x="79225" y="427510"/>
                      <a:pt x="83969" y="432534"/>
                    </a:cubicBezTo>
                    <a:cubicBezTo>
                      <a:pt x="88808" y="437653"/>
                      <a:pt x="88713" y="445617"/>
                      <a:pt x="83590" y="450357"/>
                    </a:cubicBezTo>
                    <a:lnTo>
                      <a:pt x="52468" y="480218"/>
                    </a:lnTo>
                    <a:cubicBezTo>
                      <a:pt x="50096" y="482588"/>
                      <a:pt x="46965" y="483726"/>
                      <a:pt x="43739" y="483726"/>
                    </a:cubicBezTo>
                    <a:cubicBezTo>
                      <a:pt x="40513" y="483726"/>
                      <a:pt x="37097" y="482494"/>
                      <a:pt x="34630" y="479839"/>
                    </a:cubicBezTo>
                    <a:cubicBezTo>
                      <a:pt x="29886" y="474815"/>
                      <a:pt x="29981" y="466852"/>
                      <a:pt x="35010" y="462017"/>
                    </a:cubicBezTo>
                    <a:close/>
                    <a:moveTo>
                      <a:pt x="318999" y="412584"/>
                    </a:moveTo>
                    <a:cubicBezTo>
                      <a:pt x="322226" y="412300"/>
                      <a:pt x="325547" y="413247"/>
                      <a:pt x="328204" y="415521"/>
                    </a:cubicBezTo>
                    <a:cubicBezTo>
                      <a:pt x="333518" y="420069"/>
                      <a:pt x="334277" y="428028"/>
                      <a:pt x="329722" y="433334"/>
                    </a:cubicBezTo>
                    <a:lnTo>
                      <a:pt x="274401" y="499089"/>
                    </a:lnTo>
                    <a:lnTo>
                      <a:pt x="332948" y="489614"/>
                    </a:lnTo>
                    <a:cubicBezTo>
                      <a:pt x="338167" y="488667"/>
                      <a:pt x="343386" y="491225"/>
                      <a:pt x="346043" y="495773"/>
                    </a:cubicBezTo>
                    <a:cubicBezTo>
                      <a:pt x="348700" y="500321"/>
                      <a:pt x="348131" y="506006"/>
                      <a:pt x="344715" y="510080"/>
                    </a:cubicBezTo>
                    <a:lnTo>
                      <a:pt x="268802" y="601891"/>
                    </a:lnTo>
                    <a:cubicBezTo>
                      <a:pt x="266430" y="604923"/>
                      <a:pt x="262729" y="606439"/>
                      <a:pt x="259124" y="606439"/>
                    </a:cubicBezTo>
                    <a:cubicBezTo>
                      <a:pt x="256277" y="606439"/>
                      <a:pt x="253430" y="605397"/>
                      <a:pt x="250963" y="603502"/>
                    </a:cubicBezTo>
                    <a:cubicBezTo>
                      <a:pt x="245554" y="599143"/>
                      <a:pt x="244890" y="591185"/>
                      <a:pt x="249350" y="585689"/>
                    </a:cubicBezTo>
                    <a:lnTo>
                      <a:pt x="303912" y="519934"/>
                    </a:lnTo>
                    <a:lnTo>
                      <a:pt x="244890" y="529409"/>
                    </a:lnTo>
                    <a:cubicBezTo>
                      <a:pt x="239766" y="530261"/>
                      <a:pt x="234547" y="527703"/>
                      <a:pt x="231890" y="523155"/>
                    </a:cubicBezTo>
                    <a:cubicBezTo>
                      <a:pt x="229233" y="518607"/>
                      <a:pt x="229897" y="512828"/>
                      <a:pt x="233124" y="508753"/>
                    </a:cubicBezTo>
                    <a:lnTo>
                      <a:pt x="310364" y="417037"/>
                    </a:lnTo>
                    <a:cubicBezTo>
                      <a:pt x="312642" y="414384"/>
                      <a:pt x="315773" y="412868"/>
                      <a:pt x="318999" y="412584"/>
                    </a:cubicBezTo>
                    <a:close/>
                    <a:moveTo>
                      <a:pt x="365955" y="25300"/>
                    </a:moveTo>
                    <a:cubicBezTo>
                      <a:pt x="305035" y="25300"/>
                      <a:pt x="248956" y="61877"/>
                      <a:pt x="223146" y="118731"/>
                    </a:cubicBezTo>
                    <a:cubicBezTo>
                      <a:pt x="220394" y="124985"/>
                      <a:pt x="212992" y="127828"/>
                      <a:pt x="206825" y="125175"/>
                    </a:cubicBezTo>
                    <a:cubicBezTo>
                      <a:pt x="194204" y="120058"/>
                      <a:pt x="179591" y="117026"/>
                      <a:pt x="166686" y="117026"/>
                    </a:cubicBezTo>
                    <a:cubicBezTo>
                      <a:pt x="105767" y="117026"/>
                      <a:pt x="56140" y="166394"/>
                      <a:pt x="56140" y="227039"/>
                    </a:cubicBezTo>
                    <a:cubicBezTo>
                      <a:pt x="56140" y="287684"/>
                      <a:pt x="105767" y="337053"/>
                      <a:pt x="166686" y="337053"/>
                    </a:cubicBezTo>
                    <a:lnTo>
                      <a:pt x="365955" y="337053"/>
                    </a:lnTo>
                    <a:cubicBezTo>
                      <a:pt x="452399" y="337053"/>
                      <a:pt x="522713" y="267122"/>
                      <a:pt x="522713" y="181177"/>
                    </a:cubicBezTo>
                    <a:cubicBezTo>
                      <a:pt x="522713" y="95231"/>
                      <a:pt x="452399" y="25300"/>
                      <a:pt x="365955" y="25300"/>
                    </a:cubicBezTo>
                    <a:close/>
                    <a:moveTo>
                      <a:pt x="365955" y="0"/>
                    </a:moveTo>
                    <a:cubicBezTo>
                      <a:pt x="466348" y="0"/>
                      <a:pt x="548048" y="81207"/>
                      <a:pt x="548048" y="181177"/>
                    </a:cubicBezTo>
                    <a:cubicBezTo>
                      <a:pt x="547953" y="281146"/>
                      <a:pt x="466348" y="362353"/>
                      <a:pt x="365955" y="362353"/>
                    </a:cubicBezTo>
                    <a:lnTo>
                      <a:pt x="166686" y="362353"/>
                    </a:lnTo>
                    <a:cubicBezTo>
                      <a:pt x="91818" y="362353"/>
                      <a:pt x="30804" y="301708"/>
                      <a:pt x="30804" y="227039"/>
                    </a:cubicBezTo>
                    <a:cubicBezTo>
                      <a:pt x="30804" y="152370"/>
                      <a:pt x="91818" y="91725"/>
                      <a:pt x="166686" y="91725"/>
                    </a:cubicBezTo>
                    <a:cubicBezTo>
                      <a:pt x="179212" y="91725"/>
                      <a:pt x="192686" y="93905"/>
                      <a:pt x="205306" y="97790"/>
                    </a:cubicBezTo>
                    <a:cubicBezTo>
                      <a:pt x="237189" y="37998"/>
                      <a:pt x="299057" y="0"/>
                      <a:pt x="365955" y="0"/>
                    </a:cubicBezTo>
                    <a:close/>
                  </a:path>
                </a:pathLst>
              </a:custGeom>
              <a:solidFill>
                <a:schemeClr val="tx2"/>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a:defRPr sz="3000" cap="none">
                    <a:solidFill>
                      <a:srgbClr val="FFFFFF"/>
                    </a:solidFill>
                    <a:effectLst>
                      <a:outerShdw blurRad="38100" dist="12700" dir="5400000" rotWithShape="0">
                        <a:srgbClr val="000000">
                          <a:alpha val="50000"/>
                        </a:srgbClr>
                      </a:outerShdw>
                    </a:effectLst>
                  </a:defRPr>
                </a:pPr>
                <a:endParaRPr b="0">
                  <a:latin typeface="微软雅黑" panose="020B0503020204020204" charset="-122"/>
                  <a:ea typeface="微软雅黑" panose="020B0503020204020204" charset="-122"/>
                </a:endParaRPr>
              </a:p>
            </p:txBody>
          </p:sp>
          <p:sp>
            <p:nvSpPr>
              <p:cNvPr id="19" name="Text5" descr="aaf88d8e-6c53-4648-9ac8-bc104385dac0"/>
              <p:cNvSpPr/>
              <p:nvPr/>
            </p:nvSpPr>
            <p:spPr bwMode="auto">
              <a:xfrm>
                <a:off x="1098112" y="5083336"/>
                <a:ext cx="2164253" cy="83740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b="0" dirty="0">
                    <a:latin typeface="微软雅黑" panose="020B0503020204020204" charset="-122"/>
                    <a:ea typeface="微软雅黑" panose="020B0503020204020204" charset="-122"/>
                  </a:rPr>
                  <a:t>借助控制力、执行力等词语展现能力。</a:t>
                </a:r>
                <a:endParaRPr lang="en-US" b="0" dirty="0">
                  <a:latin typeface="微软雅黑" panose="020B0503020204020204" charset="-122"/>
                  <a:ea typeface="微软雅黑" panose="020B0503020204020204" charset="-122"/>
                </a:endParaRPr>
              </a:p>
            </p:txBody>
          </p:sp>
          <p:sp>
            <p:nvSpPr>
              <p:cNvPr id="20" name="Bullet5" descr="3083dc4a-d1a7-4112-a705-232ae6691aaf"/>
              <p:cNvSpPr txBox="1"/>
              <p:nvPr/>
            </p:nvSpPr>
            <p:spPr bwMode="auto">
              <a:xfrm>
                <a:off x="1098111" y="4617721"/>
                <a:ext cx="2032991" cy="4838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400" dirty="0">
                    <a:solidFill>
                      <a:schemeClr val="accent3"/>
                    </a:solidFill>
                    <a:latin typeface="微软雅黑" panose="020B0503020204020204" charset="-122"/>
                    <a:ea typeface="微软雅黑" panose="020B0503020204020204" charset="-122"/>
                  </a:rPr>
                  <a:t>常用“力”</a:t>
                </a:r>
                <a:endParaRPr lang="en-US" sz="2400" dirty="0">
                  <a:solidFill>
                    <a:schemeClr val="accent3"/>
                  </a:solidFill>
                  <a:latin typeface="微软雅黑" panose="020B0503020204020204" charset="-122"/>
                  <a:ea typeface="微软雅黑" panose="020B0503020204020204" charset="-122"/>
                </a:endParaRPr>
              </a:p>
            </p:txBody>
          </p:sp>
        </p:grpSp>
        <p:grpSp>
          <p:nvGrpSpPr>
            <p:cNvPr id="9" name="组合 8" descr="3b0c5cdb-24b5-46ec-a037-f9eaafe2de35"/>
            <p:cNvGrpSpPr/>
            <p:nvPr/>
          </p:nvGrpSpPr>
          <p:grpSpPr>
            <a:xfrm>
              <a:off x="4521870" y="4617721"/>
              <a:ext cx="2562642" cy="1303019"/>
              <a:chOff x="3664620" y="4617721"/>
              <a:chExt cx="2562642" cy="1303019"/>
            </a:xfrm>
          </p:grpSpPr>
          <p:sp>
            <p:nvSpPr>
              <p:cNvPr id="15" name="Icon6" descr="76916d0f-66e8-4036-856c-6aab0c61e533"/>
              <p:cNvSpPr/>
              <p:nvPr/>
            </p:nvSpPr>
            <p:spPr>
              <a:xfrm>
                <a:off x="3664620" y="4831928"/>
                <a:ext cx="279328" cy="252455"/>
              </a:xfrm>
              <a:custGeom>
                <a:avLst/>
                <a:gdLst>
                  <a:gd name="T0" fmla="*/ 1843 w 4912"/>
                  <a:gd name="T1" fmla="*/ 441 h 4446"/>
                  <a:gd name="T2" fmla="*/ 1758 w 4912"/>
                  <a:gd name="T3" fmla="*/ 0 h 4446"/>
                  <a:gd name="T4" fmla="*/ 1672 w 4912"/>
                  <a:gd name="T5" fmla="*/ 441 h 4446"/>
                  <a:gd name="T6" fmla="*/ 2606 w 4912"/>
                  <a:gd name="T7" fmla="*/ 959 h 4446"/>
                  <a:gd name="T8" fmla="*/ 2971 w 4912"/>
                  <a:gd name="T9" fmla="*/ 629 h 4446"/>
                  <a:gd name="T10" fmla="*/ 2851 w 4912"/>
                  <a:gd name="T11" fmla="*/ 508 h 4446"/>
                  <a:gd name="T12" fmla="*/ 2545 w 4912"/>
                  <a:gd name="T13" fmla="*/ 934 h 4446"/>
                  <a:gd name="T14" fmla="*/ 714 w 4912"/>
                  <a:gd name="T15" fmla="*/ 934 h 4446"/>
                  <a:gd name="T16" fmla="*/ 834 w 4912"/>
                  <a:gd name="T17" fmla="*/ 934 h 4446"/>
                  <a:gd name="T18" fmla="*/ 529 w 4912"/>
                  <a:gd name="T19" fmla="*/ 508 h 4446"/>
                  <a:gd name="T20" fmla="*/ 408 w 4912"/>
                  <a:gd name="T21" fmla="*/ 629 h 4446"/>
                  <a:gd name="T22" fmla="*/ 554 w 4912"/>
                  <a:gd name="T23" fmla="*/ 1702 h 4446"/>
                  <a:gd name="T24" fmla="*/ 85 w 4912"/>
                  <a:gd name="T25" fmla="*/ 1617 h 4446"/>
                  <a:gd name="T26" fmla="*/ 85 w 4912"/>
                  <a:gd name="T27" fmla="*/ 1787 h 4446"/>
                  <a:gd name="T28" fmla="*/ 554 w 4912"/>
                  <a:gd name="T29" fmla="*/ 1702 h 4446"/>
                  <a:gd name="T30" fmla="*/ 2882 w 4912"/>
                  <a:gd name="T31" fmla="*/ 1522 h 4446"/>
                  <a:gd name="T32" fmla="*/ 1576 w 4912"/>
                  <a:gd name="T33" fmla="*/ 869 h 4446"/>
                  <a:gd name="T34" fmla="*/ 953 w 4912"/>
                  <a:gd name="T35" fmla="*/ 1975 h 4446"/>
                  <a:gd name="T36" fmla="*/ 1104 w 4912"/>
                  <a:gd name="T37" fmla="*/ 3913 h 4446"/>
                  <a:gd name="T38" fmla="*/ 2443 w 4912"/>
                  <a:gd name="T39" fmla="*/ 4446 h 4446"/>
                  <a:gd name="T40" fmla="*/ 3567 w 4912"/>
                  <a:gd name="T41" fmla="*/ 4025 h 4446"/>
                  <a:gd name="T42" fmla="*/ 3567 w 4912"/>
                  <a:gd name="T43" fmla="*/ 1334 h 4446"/>
                  <a:gd name="T44" fmla="*/ 2333 w 4912"/>
                  <a:gd name="T45" fmla="*/ 1335 h 4446"/>
                  <a:gd name="T46" fmla="*/ 1381 w 4912"/>
                  <a:gd name="T47" fmla="*/ 2003 h 4446"/>
                  <a:gd name="T48" fmla="*/ 1093 w 4912"/>
                  <a:gd name="T49" fmla="*/ 1847 h 4446"/>
                  <a:gd name="T50" fmla="*/ 3567 w 4912"/>
                  <a:gd name="T51" fmla="*/ 3855 h 4446"/>
                  <a:gd name="T52" fmla="*/ 3152 w 4912"/>
                  <a:gd name="T53" fmla="*/ 3852 h 4446"/>
                  <a:gd name="T54" fmla="*/ 1663 w 4912"/>
                  <a:gd name="T55" fmla="*/ 3668 h 4446"/>
                  <a:gd name="T56" fmla="*/ 1581 w 4912"/>
                  <a:gd name="T57" fmla="*/ 3604 h 4446"/>
                  <a:gd name="T58" fmla="*/ 1104 w 4912"/>
                  <a:gd name="T59" fmla="*/ 3743 h 4446"/>
                  <a:gd name="T60" fmla="*/ 1104 w 4912"/>
                  <a:gd name="T61" fmla="*/ 2133 h 4446"/>
                  <a:gd name="T62" fmla="*/ 1478 w 4912"/>
                  <a:gd name="T63" fmla="*/ 2188 h 4446"/>
                  <a:gd name="T64" fmla="*/ 2307 w 4912"/>
                  <a:gd name="T65" fmla="*/ 1505 h 4446"/>
                  <a:gd name="T66" fmla="*/ 2598 w 4912"/>
                  <a:gd name="T67" fmla="*/ 1560 h 4446"/>
                  <a:gd name="T68" fmla="*/ 2923 w 4912"/>
                  <a:gd name="T69" fmla="*/ 1697 h 4446"/>
                  <a:gd name="T70" fmla="*/ 4742 w 4912"/>
                  <a:gd name="T71" fmla="*/ 268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12" h="4446">
                    <a:moveTo>
                      <a:pt x="1758" y="526"/>
                    </a:moveTo>
                    <a:cubicBezTo>
                      <a:pt x="1805" y="526"/>
                      <a:pt x="1843" y="488"/>
                      <a:pt x="1843" y="441"/>
                    </a:cubicBezTo>
                    <a:lnTo>
                      <a:pt x="1843" y="86"/>
                    </a:lnTo>
                    <a:cubicBezTo>
                      <a:pt x="1843" y="39"/>
                      <a:pt x="1805" y="0"/>
                      <a:pt x="1758" y="0"/>
                    </a:cubicBezTo>
                    <a:cubicBezTo>
                      <a:pt x="1711" y="0"/>
                      <a:pt x="1672" y="39"/>
                      <a:pt x="1672" y="86"/>
                    </a:cubicBezTo>
                    <a:lnTo>
                      <a:pt x="1672" y="441"/>
                    </a:lnTo>
                    <a:cubicBezTo>
                      <a:pt x="1672" y="488"/>
                      <a:pt x="1711" y="526"/>
                      <a:pt x="1758" y="526"/>
                    </a:cubicBezTo>
                    <a:close/>
                    <a:moveTo>
                      <a:pt x="2606" y="959"/>
                    </a:moveTo>
                    <a:cubicBezTo>
                      <a:pt x="2627" y="959"/>
                      <a:pt x="2649" y="951"/>
                      <a:pt x="2666" y="934"/>
                    </a:cubicBezTo>
                    <a:lnTo>
                      <a:pt x="2971" y="629"/>
                    </a:lnTo>
                    <a:cubicBezTo>
                      <a:pt x="3004" y="595"/>
                      <a:pt x="3004" y="541"/>
                      <a:pt x="2971" y="508"/>
                    </a:cubicBezTo>
                    <a:cubicBezTo>
                      <a:pt x="2938" y="475"/>
                      <a:pt x="2884" y="475"/>
                      <a:pt x="2851" y="508"/>
                    </a:cubicBezTo>
                    <a:lnTo>
                      <a:pt x="2545" y="814"/>
                    </a:lnTo>
                    <a:cubicBezTo>
                      <a:pt x="2512" y="847"/>
                      <a:pt x="2512" y="901"/>
                      <a:pt x="2545" y="934"/>
                    </a:cubicBezTo>
                    <a:cubicBezTo>
                      <a:pt x="2562" y="951"/>
                      <a:pt x="2584" y="959"/>
                      <a:pt x="2606" y="959"/>
                    </a:cubicBezTo>
                    <a:close/>
                    <a:moveTo>
                      <a:pt x="714" y="934"/>
                    </a:moveTo>
                    <a:cubicBezTo>
                      <a:pt x="730" y="951"/>
                      <a:pt x="752" y="959"/>
                      <a:pt x="774" y="959"/>
                    </a:cubicBezTo>
                    <a:cubicBezTo>
                      <a:pt x="796" y="959"/>
                      <a:pt x="818" y="951"/>
                      <a:pt x="834" y="934"/>
                    </a:cubicBezTo>
                    <a:cubicBezTo>
                      <a:pt x="867" y="901"/>
                      <a:pt x="867" y="847"/>
                      <a:pt x="834" y="814"/>
                    </a:cubicBezTo>
                    <a:lnTo>
                      <a:pt x="529" y="508"/>
                    </a:lnTo>
                    <a:cubicBezTo>
                      <a:pt x="496" y="475"/>
                      <a:pt x="442" y="475"/>
                      <a:pt x="408" y="508"/>
                    </a:cubicBezTo>
                    <a:cubicBezTo>
                      <a:pt x="375" y="542"/>
                      <a:pt x="375" y="595"/>
                      <a:pt x="408" y="629"/>
                    </a:cubicBezTo>
                    <a:cubicBezTo>
                      <a:pt x="408" y="629"/>
                      <a:pt x="714" y="934"/>
                      <a:pt x="714" y="934"/>
                    </a:cubicBezTo>
                    <a:close/>
                    <a:moveTo>
                      <a:pt x="554" y="1702"/>
                    </a:moveTo>
                    <a:cubicBezTo>
                      <a:pt x="554" y="1655"/>
                      <a:pt x="516" y="1617"/>
                      <a:pt x="469" y="1617"/>
                    </a:cubicBezTo>
                    <a:lnTo>
                      <a:pt x="85" y="1617"/>
                    </a:lnTo>
                    <a:cubicBezTo>
                      <a:pt x="38" y="1617"/>
                      <a:pt x="0" y="1655"/>
                      <a:pt x="0" y="1702"/>
                    </a:cubicBezTo>
                    <a:cubicBezTo>
                      <a:pt x="0" y="1749"/>
                      <a:pt x="38" y="1787"/>
                      <a:pt x="85" y="1787"/>
                    </a:cubicBezTo>
                    <a:lnTo>
                      <a:pt x="469" y="1787"/>
                    </a:lnTo>
                    <a:cubicBezTo>
                      <a:pt x="516" y="1787"/>
                      <a:pt x="554" y="1749"/>
                      <a:pt x="554" y="1702"/>
                    </a:cubicBezTo>
                    <a:close/>
                    <a:moveTo>
                      <a:pt x="3567" y="1334"/>
                    </a:moveTo>
                    <a:cubicBezTo>
                      <a:pt x="3325" y="1334"/>
                      <a:pt x="3089" y="1399"/>
                      <a:pt x="2882" y="1522"/>
                    </a:cubicBezTo>
                    <a:cubicBezTo>
                      <a:pt x="2779" y="1447"/>
                      <a:pt x="2663" y="1393"/>
                      <a:pt x="2540" y="1363"/>
                    </a:cubicBezTo>
                    <a:cubicBezTo>
                      <a:pt x="2382" y="996"/>
                      <a:pt x="1980" y="780"/>
                      <a:pt x="1576" y="869"/>
                    </a:cubicBezTo>
                    <a:cubicBezTo>
                      <a:pt x="1117" y="969"/>
                      <a:pt x="826" y="1425"/>
                      <a:pt x="926" y="1883"/>
                    </a:cubicBezTo>
                    <a:cubicBezTo>
                      <a:pt x="933" y="1915"/>
                      <a:pt x="943" y="1945"/>
                      <a:pt x="953" y="1975"/>
                    </a:cubicBezTo>
                    <a:cubicBezTo>
                      <a:pt x="487" y="2048"/>
                      <a:pt x="129" y="2451"/>
                      <a:pt x="129" y="2938"/>
                    </a:cubicBezTo>
                    <a:cubicBezTo>
                      <a:pt x="129" y="3476"/>
                      <a:pt x="566" y="3913"/>
                      <a:pt x="1104" y="3913"/>
                    </a:cubicBezTo>
                    <a:cubicBezTo>
                      <a:pt x="1252" y="3913"/>
                      <a:pt x="1398" y="3879"/>
                      <a:pt x="1531" y="3814"/>
                    </a:cubicBezTo>
                    <a:cubicBezTo>
                      <a:pt x="1672" y="4191"/>
                      <a:pt x="2033" y="4446"/>
                      <a:pt x="2443" y="4446"/>
                    </a:cubicBezTo>
                    <a:cubicBezTo>
                      <a:pt x="2780" y="4446"/>
                      <a:pt x="3090" y="4273"/>
                      <a:pt x="3268" y="3990"/>
                    </a:cubicBezTo>
                    <a:cubicBezTo>
                      <a:pt x="3368" y="4013"/>
                      <a:pt x="3468" y="4025"/>
                      <a:pt x="3567" y="4025"/>
                    </a:cubicBezTo>
                    <a:cubicBezTo>
                      <a:pt x="4309" y="4025"/>
                      <a:pt x="4912" y="3421"/>
                      <a:pt x="4912" y="2680"/>
                    </a:cubicBezTo>
                    <a:cubicBezTo>
                      <a:pt x="4912" y="1938"/>
                      <a:pt x="4308" y="1334"/>
                      <a:pt x="3567" y="1334"/>
                    </a:cubicBezTo>
                    <a:close/>
                    <a:moveTo>
                      <a:pt x="1613" y="1035"/>
                    </a:moveTo>
                    <a:cubicBezTo>
                      <a:pt x="1899" y="973"/>
                      <a:pt x="2183" y="1101"/>
                      <a:pt x="2333" y="1335"/>
                    </a:cubicBezTo>
                    <a:cubicBezTo>
                      <a:pt x="2324" y="1335"/>
                      <a:pt x="2315" y="1334"/>
                      <a:pt x="2307" y="1334"/>
                    </a:cubicBezTo>
                    <a:cubicBezTo>
                      <a:pt x="1880" y="1334"/>
                      <a:pt x="1512" y="1605"/>
                      <a:pt x="1381" y="2003"/>
                    </a:cubicBezTo>
                    <a:cubicBezTo>
                      <a:pt x="1300" y="1978"/>
                      <a:pt x="1216" y="1966"/>
                      <a:pt x="1131" y="1963"/>
                    </a:cubicBezTo>
                    <a:cubicBezTo>
                      <a:pt x="1115" y="1926"/>
                      <a:pt x="1102" y="1888"/>
                      <a:pt x="1093" y="1847"/>
                    </a:cubicBezTo>
                    <a:cubicBezTo>
                      <a:pt x="1012" y="1480"/>
                      <a:pt x="1245" y="1116"/>
                      <a:pt x="1613" y="1035"/>
                    </a:cubicBezTo>
                    <a:close/>
                    <a:moveTo>
                      <a:pt x="3567" y="3855"/>
                    </a:moveTo>
                    <a:cubicBezTo>
                      <a:pt x="3462" y="3855"/>
                      <a:pt x="3355" y="3840"/>
                      <a:pt x="3250" y="3810"/>
                    </a:cubicBezTo>
                    <a:cubicBezTo>
                      <a:pt x="3212" y="3799"/>
                      <a:pt x="3171" y="3817"/>
                      <a:pt x="3152" y="3852"/>
                    </a:cubicBezTo>
                    <a:cubicBezTo>
                      <a:pt x="3011" y="4113"/>
                      <a:pt x="2739" y="4276"/>
                      <a:pt x="2443" y="4276"/>
                    </a:cubicBezTo>
                    <a:cubicBezTo>
                      <a:pt x="2074" y="4276"/>
                      <a:pt x="1754" y="4026"/>
                      <a:pt x="1663" y="3668"/>
                    </a:cubicBezTo>
                    <a:cubicBezTo>
                      <a:pt x="1657" y="3642"/>
                      <a:pt x="1638" y="3620"/>
                      <a:pt x="1612" y="3610"/>
                    </a:cubicBezTo>
                    <a:cubicBezTo>
                      <a:pt x="1602" y="3606"/>
                      <a:pt x="1591" y="3604"/>
                      <a:pt x="1581" y="3604"/>
                    </a:cubicBezTo>
                    <a:cubicBezTo>
                      <a:pt x="1565" y="3604"/>
                      <a:pt x="1549" y="3608"/>
                      <a:pt x="1535" y="3617"/>
                    </a:cubicBezTo>
                    <a:cubicBezTo>
                      <a:pt x="1405" y="3699"/>
                      <a:pt x="1256" y="3743"/>
                      <a:pt x="1104" y="3743"/>
                    </a:cubicBezTo>
                    <a:cubicBezTo>
                      <a:pt x="660" y="3743"/>
                      <a:pt x="299" y="3382"/>
                      <a:pt x="299" y="2938"/>
                    </a:cubicBezTo>
                    <a:cubicBezTo>
                      <a:pt x="299" y="2494"/>
                      <a:pt x="660" y="2133"/>
                      <a:pt x="1104" y="2133"/>
                    </a:cubicBezTo>
                    <a:cubicBezTo>
                      <a:pt x="1208" y="2133"/>
                      <a:pt x="1310" y="2152"/>
                      <a:pt x="1407" y="2192"/>
                    </a:cubicBezTo>
                    <a:cubicBezTo>
                      <a:pt x="1430" y="2201"/>
                      <a:pt x="1456" y="2200"/>
                      <a:pt x="1478" y="2188"/>
                    </a:cubicBezTo>
                    <a:cubicBezTo>
                      <a:pt x="1501" y="2177"/>
                      <a:pt x="1516" y="2156"/>
                      <a:pt x="1522" y="2132"/>
                    </a:cubicBezTo>
                    <a:cubicBezTo>
                      <a:pt x="1605" y="1762"/>
                      <a:pt x="1928" y="1505"/>
                      <a:pt x="2307" y="1505"/>
                    </a:cubicBezTo>
                    <a:cubicBezTo>
                      <a:pt x="2342" y="1505"/>
                      <a:pt x="2378" y="1508"/>
                      <a:pt x="2412" y="1512"/>
                    </a:cubicBezTo>
                    <a:cubicBezTo>
                      <a:pt x="2476" y="1521"/>
                      <a:pt x="2538" y="1537"/>
                      <a:pt x="2598" y="1560"/>
                    </a:cubicBezTo>
                    <a:cubicBezTo>
                      <a:pt x="2678" y="1591"/>
                      <a:pt x="2755" y="1635"/>
                      <a:pt x="2822" y="1691"/>
                    </a:cubicBezTo>
                    <a:cubicBezTo>
                      <a:pt x="2851" y="1715"/>
                      <a:pt x="2892" y="1718"/>
                      <a:pt x="2923" y="1697"/>
                    </a:cubicBezTo>
                    <a:cubicBezTo>
                      <a:pt x="3115" y="1571"/>
                      <a:pt x="3338" y="1505"/>
                      <a:pt x="3567" y="1505"/>
                    </a:cubicBezTo>
                    <a:cubicBezTo>
                      <a:pt x="4215" y="1505"/>
                      <a:pt x="4742" y="2032"/>
                      <a:pt x="4742" y="2680"/>
                    </a:cubicBezTo>
                    <a:cubicBezTo>
                      <a:pt x="4742" y="3328"/>
                      <a:pt x="4215" y="3855"/>
                      <a:pt x="3567" y="3855"/>
                    </a:cubicBezTo>
                    <a:close/>
                  </a:path>
                </a:pathLst>
              </a:custGeom>
              <a:solidFill>
                <a:schemeClr val="accent1"/>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a:defRPr sz="3000" cap="none">
                    <a:solidFill>
                      <a:srgbClr val="FFFFFF"/>
                    </a:solidFill>
                    <a:effectLst>
                      <a:outerShdw blurRad="38100" dist="12700" dir="5400000" rotWithShape="0">
                        <a:srgbClr val="000000">
                          <a:alpha val="50000"/>
                        </a:srgbClr>
                      </a:outerShdw>
                    </a:effectLst>
                  </a:defRPr>
                </a:pPr>
                <a:endParaRPr b="0">
                  <a:latin typeface="微软雅黑" panose="020B0503020204020204" charset="-122"/>
                  <a:ea typeface="微软雅黑" panose="020B0503020204020204" charset="-122"/>
                </a:endParaRPr>
              </a:p>
            </p:txBody>
          </p:sp>
          <p:sp>
            <p:nvSpPr>
              <p:cNvPr id="16" name="Text6" descr="63633f41-46bb-4a9b-99c0-c4abbed960d2"/>
              <p:cNvSpPr/>
              <p:nvPr/>
            </p:nvSpPr>
            <p:spPr bwMode="auto">
              <a:xfrm>
                <a:off x="4063009" y="5083336"/>
                <a:ext cx="2164253" cy="83740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b="0" dirty="0">
                    <a:latin typeface="微软雅黑" panose="020B0503020204020204" charset="-122"/>
                    <a:ea typeface="微软雅黑" panose="020B0503020204020204" charset="-122"/>
                  </a:rPr>
                  <a:t>使用多层次、多途径等词语表示全面。</a:t>
                </a:r>
                <a:endParaRPr lang="en-US" b="0" dirty="0">
                  <a:latin typeface="微软雅黑" panose="020B0503020204020204" charset="-122"/>
                  <a:ea typeface="微软雅黑" panose="020B0503020204020204" charset="-122"/>
                </a:endParaRPr>
              </a:p>
            </p:txBody>
          </p:sp>
          <p:sp>
            <p:nvSpPr>
              <p:cNvPr id="17" name="Bullet6" descr="d2d6ecd3-fbe7-49c7-af7d-d7b7cdf1deb4"/>
              <p:cNvSpPr txBox="1"/>
              <p:nvPr/>
            </p:nvSpPr>
            <p:spPr bwMode="auto">
              <a:xfrm>
                <a:off x="4063008" y="4617721"/>
                <a:ext cx="2032991" cy="4838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400" dirty="0">
                    <a:solidFill>
                      <a:schemeClr val="accent3"/>
                    </a:solidFill>
                    <a:latin typeface="微软雅黑" panose="020B0503020204020204" charset="-122"/>
                    <a:ea typeface="微软雅黑" panose="020B0503020204020204" charset="-122"/>
                  </a:rPr>
                  <a:t>常用“多”</a:t>
                </a:r>
                <a:endParaRPr lang="en-US" sz="2400" dirty="0">
                  <a:solidFill>
                    <a:schemeClr val="accent3"/>
                  </a:solidFill>
                  <a:latin typeface="微软雅黑" panose="020B0503020204020204" charset="-122"/>
                  <a:ea typeface="微软雅黑" panose="020B0503020204020204" charset="-122"/>
                </a:endParaRPr>
              </a:p>
            </p:txBody>
          </p:sp>
        </p:grpSp>
        <p:cxnSp>
          <p:nvCxnSpPr>
            <p:cNvPr id="10" name="íŝ1îḑè" descr="68e7070f-99b8-456f-a150-f91083853030"/>
            <p:cNvCxnSpPr/>
            <p:nvPr/>
          </p:nvCxnSpPr>
          <p:spPr>
            <a:xfrm>
              <a:off x="7405802" y="1125538"/>
              <a:ext cx="0" cy="5018087"/>
            </a:xfrm>
            <a:prstGeom prst="line">
              <a:avLst/>
            </a:prstGeom>
            <a:ln w="12700" cap="rnd">
              <a:solidFill>
                <a:schemeClr val="tx2">
                  <a:alpha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 name="ï$1ïḓe" descr="920faa75-d3be-4356-9d61-c1b807ff53a2"/>
            <p:cNvCxnSpPr/>
            <p:nvPr/>
          </p:nvCxnSpPr>
          <p:spPr>
            <a:xfrm flipV="1">
              <a:off x="660400" y="2564904"/>
              <a:ext cx="6420845" cy="27639"/>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íṧļide" descr="67bd600a-d57b-4ed5-846a-75a5ffd253f0"/>
            <p:cNvCxnSpPr/>
            <p:nvPr/>
          </p:nvCxnSpPr>
          <p:spPr>
            <a:xfrm>
              <a:off x="660400" y="4365104"/>
              <a:ext cx="6420845"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iŝḷíḋè" descr="b8c3d448-6b05-497c-bcf5-74407e9938e9"/>
            <p:cNvCxnSpPr/>
            <p:nvPr/>
          </p:nvCxnSpPr>
          <p:spPr>
            <a:xfrm>
              <a:off x="3999322" y="1274530"/>
              <a:ext cx="0" cy="4545000"/>
            </a:xfrm>
            <a:prstGeom prst="line">
              <a:avLst/>
            </a:prstGeom>
            <a:ln w="12700" cap="rnd">
              <a:solidFill>
                <a:schemeClr val="tx2">
                  <a:alpha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4" name="Title" descr="f0b225bc-e668-43cc-a7cc-187a286f7ae1"/>
            <p:cNvSpPr txBox="1"/>
            <p:nvPr/>
          </p:nvSpPr>
          <p:spPr>
            <a:xfrm>
              <a:off x="7452442" y="1125538"/>
              <a:ext cx="3837940" cy="5013325"/>
            </a:xfrm>
            <a:prstGeom prst="rect">
              <a:avLst/>
            </a:prstGeom>
            <a:noFill/>
          </p:spPr>
          <p:txBody>
            <a:bodyPr wrap="square" lIns="90000" tIns="46800" rIns="90000" bIns="46800" rtlCol="0" anchor="ctr" anchorCtr="0">
              <a:normAutofit/>
            </a:bodyPr>
            <a:lstStyle/>
            <a:p>
              <a:pPr algn="r"/>
              <a:r>
                <a:rPr lang="zh-CN" altLang="en-US" b="0" dirty="0">
                  <a:latin typeface="微软雅黑" panose="020B0503020204020204" charset="-122"/>
                  <a:ea typeface="微软雅黑" panose="020B0503020204020204" charset="-122"/>
                </a:rPr>
                <a:t>运用恰当的词语提升申报书吸引力</a:t>
              </a:r>
              <a:endParaRPr lang="en-US" b="0" dirty="0">
                <a:latin typeface="微软雅黑" panose="020B0503020204020204" charset="-122"/>
                <a:ea typeface="微软雅黑" panose="020B0503020204020204" charset="-122"/>
              </a:endParaRPr>
            </a:p>
          </p:txBody>
        </p:sp>
      </p:grpSp>
      <p:sp>
        <p:nvSpPr>
          <p:cNvPr id="33" name="矩形 32"/>
          <p:cNvSpPr/>
          <p:nvPr/>
        </p:nvSpPr>
        <p:spPr>
          <a:xfrm>
            <a:off x="335360" y="116632"/>
            <a:ext cx="5929828" cy="523220"/>
          </a:xfrm>
          <a:prstGeom prst="rect">
            <a:avLst/>
          </a:prstGeom>
        </p:spPr>
        <p:txBody>
          <a:bodyPr wrap="none">
            <a:spAutoFit/>
          </a:bodyPr>
          <a:lstStyle/>
          <a:p>
            <a:pPr algn="ctr"/>
            <a:r>
              <a:rPr lang="zh-CN" altLang="en-US" sz="2800" dirty="0">
                <a:solidFill>
                  <a:schemeClr val="bg1"/>
                </a:solidFill>
                <a:latin typeface="微软雅黑" panose="020B0503020204020204" charset="-122"/>
                <a:ea typeface="微软雅黑" panose="020B0503020204020204" charset="-122"/>
              </a:rPr>
              <a:t>七、如何</a:t>
            </a:r>
            <a:r>
              <a:rPr lang="zh-CN" altLang="zh-CN" sz="2800" dirty="0">
                <a:solidFill>
                  <a:schemeClr val="bg1"/>
                </a:solidFill>
                <a:latin typeface="微软雅黑" panose="020B0503020204020204" charset="-122"/>
                <a:ea typeface="微软雅黑" panose="020B0503020204020204" charset="-122"/>
              </a:rPr>
              <a:t>更能吸引评审专家的注意力</a:t>
            </a:r>
            <a:endParaRPr lang="zh-CN" altLang="zh-CN"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6442818" y="7992"/>
            <a:ext cx="5749182" cy="6850008"/>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
        <p:nvSpPr>
          <p:cNvPr id="4" name="Title 1"/>
          <p:cNvSpPr txBox="1"/>
          <p:nvPr/>
        </p:nvSpPr>
        <p:spPr>
          <a:xfrm>
            <a:off x="1211217" y="631382"/>
            <a:ext cx="6388721" cy="7287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4000" b="1" dirty="0" smtClean="0">
                <a:solidFill>
                  <a:srgbClr val="002060"/>
                </a:solidFill>
                <a:latin typeface="微软雅黑" panose="020B0503020204020204" charset="-122"/>
                <a:ea typeface="微软雅黑" panose="020B0503020204020204" charset="-122"/>
              </a:rPr>
              <a:t>目录 </a:t>
            </a:r>
            <a:r>
              <a:rPr lang="en-US" altLang="zh-CN" sz="4000" b="1" dirty="0" smtClean="0">
                <a:solidFill>
                  <a:srgbClr val="002060"/>
                </a:solidFill>
                <a:latin typeface="微软雅黑" panose="020B0503020204020204" charset="-122"/>
                <a:ea typeface="微软雅黑" panose="020B0503020204020204" charset="-122"/>
              </a:rPr>
              <a:t>Content</a:t>
            </a:r>
            <a:endParaRPr lang="en-GB" sz="4000" b="1" dirty="0">
              <a:solidFill>
                <a:srgbClr val="002060"/>
              </a:solidFill>
              <a:latin typeface="微软雅黑" panose="020B0503020204020204" charset="-122"/>
              <a:ea typeface="微软雅黑" panose="020B0503020204020204" charset="-122"/>
            </a:endParaRPr>
          </a:p>
        </p:txBody>
      </p:sp>
      <p:grpSp>
        <p:nvGrpSpPr>
          <p:cNvPr id="47" name="组合 46"/>
          <p:cNvGrpSpPr/>
          <p:nvPr/>
        </p:nvGrpSpPr>
        <p:grpSpPr>
          <a:xfrm>
            <a:off x="1271464" y="1484784"/>
            <a:ext cx="6120680" cy="4164081"/>
            <a:chOff x="1262017" y="1293144"/>
            <a:chExt cx="6120680" cy="4368104"/>
          </a:xfrm>
        </p:grpSpPr>
        <p:cxnSp>
          <p:nvCxnSpPr>
            <p:cNvPr id="5" name="Straight Connector 20"/>
            <p:cNvCxnSpPr/>
            <p:nvPr/>
          </p:nvCxnSpPr>
          <p:spPr>
            <a:xfrm>
              <a:off x="1375582" y="1293144"/>
              <a:ext cx="2928402"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Pentagon 25"/>
            <p:cNvSpPr/>
            <p:nvPr/>
          </p:nvSpPr>
          <p:spPr>
            <a:xfrm>
              <a:off x="1775521" y="1916832"/>
              <a:ext cx="648072" cy="50405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400" b="1"/>
                <a:t>01</a:t>
              </a:r>
              <a:endParaRPr lang="en-GB" sz="2400" b="1"/>
            </a:p>
          </p:txBody>
        </p:sp>
        <p:sp>
          <p:nvSpPr>
            <p:cNvPr id="33" name="Rectangle 53"/>
            <p:cNvSpPr/>
            <p:nvPr/>
          </p:nvSpPr>
          <p:spPr>
            <a:xfrm>
              <a:off x="1262017" y="1317531"/>
              <a:ext cx="6120680" cy="460081"/>
            </a:xfrm>
            <a:prstGeom prst="rect">
              <a:avLst/>
            </a:prstGeom>
          </p:spPr>
          <p:txBody>
            <a:bodyPr wrap="square" lIns="68589" tIns="34295" rIns="68589" bIns="34295">
              <a:spAutoFit/>
            </a:bodyPr>
            <a:lstStyle/>
            <a:p>
              <a:r>
                <a:rPr lang="en-GB" altLang="zh-CN" sz="2400" dirty="0">
                  <a:solidFill>
                    <a:srgbClr val="002060"/>
                  </a:solidFill>
                  <a:latin typeface="微软雅黑" panose="020B0503020204020204" charset="-122"/>
                  <a:ea typeface="微软雅黑" panose="020B0503020204020204" charset="-122"/>
                </a:rPr>
                <a:t>Exquisite teaching design template</a:t>
              </a:r>
              <a:endParaRPr lang="en-GB" altLang="zh-CN" sz="2400" dirty="0">
                <a:solidFill>
                  <a:srgbClr val="002060"/>
                </a:solidFill>
                <a:latin typeface="微软雅黑" panose="020B0503020204020204" charset="-122"/>
                <a:ea typeface="微软雅黑" panose="020B0503020204020204" charset="-122"/>
              </a:endParaRPr>
            </a:p>
          </p:txBody>
        </p:sp>
        <p:sp>
          <p:nvSpPr>
            <p:cNvPr id="34" name="矩形 33"/>
            <p:cNvSpPr/>
            <p:nvPr/>
          </p:nvSpPr>
          <p:spPr>
            <a:xfrm>
              <a:off x="2558161" y="4541195"/>
              <a:ext cx="3570208" cy="484285"/>
            </a:xfrm>
            <a:prstGeom prst="rect">
              <a:avLst/>
            </a:prstGeom>
          </p:spPr>
          <p:txBody>
            <a:bodyPr wrap="none">
              <a:spAutoFit/>
            </a:bodyPr>
            <a:lstStyle/>
            <a:p>
              <a:r>
                <a:rPr lang="zh-CN" altLang="en-US" sz="2400" dirty="0" smtClean="0">
                  <a:solidFill>
                    <a:srgbClr val="002060"/>
                  </a:solidFill>
                  <a:latin typeface="微软雅黑" panose="020B0503020204020204" charset="-122"/>
                  <a:ea typeface="微软雅黑" panose="020B0503020204020204" charset="-122"/>
                </a:rPr>
                <a:t>如何</a:t>
              </a:r>
              <a:r>
                <a:rPr lang="zh-CN" altLang="zh-CN" sz="2400" dirty="0" smtClean="0">
                  <a:solidFill>
                    <a:srgbClr val="002060"/>
                  </a:solidFill>
                  <a:latin typeface="微软雅黑" panose="020B0503020204020204" charset="-122"/>
                  <a:ea typeface="微软雅黑" panose="020B0503020204020204" charset="-122"/>
                </a:rPr>
                <a:t>撰写</a:t>
              </a:r>
              <a:r>
                <a:rPr lang="zh-CN" altLang="zh-CN" sz="2400" dirty="0">
                  <a:solidFill>
                    <a:srgbClr val="002060"/>
                  </a:solidFill>
                  <a:latin typeface="微软雅黑" panose="020B0503020204020204" charset="-122"/>
                  <a:ea typeface="微软雅黑" panose="020B0503020204020204" charset="-122"/>
                </a:rPr>
                <a:t>科研课题申报</a:t>
              </a:r>
              <a:r>
                <a:rPr lang="zh-CN" altLang="zh-CN" sz="2400" dirty="0" smtClean="0">
                  <a:solidFill>
                    <a:srgbClr val="002060"/>
                  </a:solidFill>
                  <a:latin typeface="微软雅黑" panose="020B0503020204020204" charset="-122"/>
                  <a:ea typeface="微软雅黑" panose="020B0503020204020204" charset="-122"/>
                </a:rPr>
                <a:t>书</a:t>
              </a:r>
              <a:endParaRPr lang="zh-CN" altLang="zh-CN" sz="2400" dirty="0">
                <a:solidFill>
                  <a:srgbClr val="002060"/>
                </a:solidFill>
                <a:latin typeface="微软雅黑" panose="020B0503020204020204" charset="-122"/>
                <a:ea typeface="微软雅黑" panose="020B0503020204020204" charset="-122"/>
              </a:endParaRPr>
            </a:p>
          </p:txBody>
        </p:sp>
        <p:sp>
          <p:nvSpPr>
            <p:cNvPr id="35" name="矩形 34"/>
            <p:cNvSpPr/>
            <p:nvPr/>
          </p:nvSpPr>
          <p:spPr>
            <a:xfrm>
              <a:off x="2558161" y="5167077"/>
              <a:ext cx="4801314" cy="484285"/>
            </a:xfrm>
            <a:prstGeom prst="rect">
              <a:avLst/>
            </a:prstGeom>
          </p:spPr>
          <p:txBody>
            <a:bodyPr wrap="none">
              <a:spAutoFit/>
            </a:bodyPr>
            <a:lstStyle/>
            <a:p>
              <a:r>
                <a:rPr lang="zh-CN" altLang="zh-CN" sz="2400" dirty="0">
                  <a:solidFill>
                    <a:srgbClr val="002060"/>
                  </a:solidFill>
                  <a:latin typeface="微软雅黑" panose="020B0503020204020204" charset="-122"/>
                  <a:ea typeface="微软雅黑" panose="020B0503020204020204" charset="-122"/>
                </a:rPr>
                <a:t>撰写科研课题申报</a:t>
              </a:r>
              <a:r>
                <a:rPr lang="zh-CN" altLang="zh-CN" sz="2400" dirty="0" smtClean="0">
                  <a:solidFill>
                    <a:srgbClr val="002060"/>
                  </a:solidFill>
                  <a:latin typeface="微软雅黑" panose="020B0503020204020204" charset="-122"/>
                  <a:ea typeface="微软雅黑" panose="020B0503020204020204" charset="-122"/>
                </a:rPr>
                <a:t>书</a:t>
              </a:r>
              <a:r>
                <a:rPr lang="zh-CN" altLang="en-US" sz="2400" dirty="0" smtClean="0">
                  <a:solidFill>
                    <a:srgbClr val="002060"/>
                  </a:solidFill>
                  <a:latin typeface="微软雅黑" panose="020B0503020204020204" charset="-122"/>
                  <a:ea typeface="微软雅黑" panose="020B0503020204020204" charset="-122"/>
                </a:rPr>
                <a:t>需要</a:t>
              </a:r>
              <a:r>
                <a:rPr lang="zh-CN" altLang="zh-CN" sz="2400" dirty="0" smtClean="0">
                  <a:solidFill>
                    <a:srgbClr val="002060"/>
                  </a:solidFill>
                  <a:latin typeface="微软雅黑" panose="020B0503020204020204" charset="-122"/>
                  <a:ea typeface="微软雅黑" panose="020B0503020204020204" charset="-122"/>
                </a:rPr>
                <a:t>注意</a:t>
              </a:r>
              <a:r>
                <a:rPr lang="zh-CN" altLang="zh-CN" sz="2400" dirty="0">
                  <a:solidFill>
                    <a:srgbClr val="002060"/>
                  </a:solidFill>
                  <a:latin typeface="微软雅黑" panose="020B0503020204020204" charset="-122"/>
                  <a:ea typeface="微软雅黑" panose="020B0503020204020204" charset="-122"/>
                </a:rPr>
                <a:t>事项</a:t>
              </a:r>
              <a:endParaRPr lang="zh-CN" altLang="zh-CN" sz="2400" dirty="0">
                <a:solidFill>
                  <a:srgbClr val="002060"/>
                </a:solidFill>
                <a:latin typeface="微软雅黑" panose="020B0503020204020204" charset="-122"/>
                <a:ea typeface="微软雅黑" panose="020B0503020204020204" charset="-122"/>
              </a:endParaRPr>
            </a:p>
          </p:txBody>
        </p:sp>
        <p:sp>
          <p:nvSpPr>
            <p:cNvPr id="36" name="矩形 35"/>
            <p:cNvSpPr/>
            <p:nvPr/>
          </p:nvSpPr>
          <p:spPr>
            <a:xfrm>
              <a:off x="2531032" y="1937238"/>
              <a:ext cx="2031325" cy="484285"/>
            </a:xfrm>
            <a:prstGeom prst="rect">
              <a:avLst/>
            </a:prstGeom>
          </p:spPr>
          <p:txBody>
            <a:bodyPr wrap="none">
              <a:spAutoFit/>
            </a:bodyPr>
            <a:lstStyle/>
            <a:p>
              <a:r>
                <a:rPr lang="zh-CN" altLang="zh-CN" sz="2400" dirty="0">
                  <a:solidFill>
                    <a:srgbClr val="002060"/>
                  </a:solidFill>
                  <a:latin typeface="微软雅黑" panose="020B0503020204020204" charset="-122"/>
                  <a:ea typeface="微软雅黑" panose="020B0503020204020204" charset="-122"/>
                </a:rPr>
                <a:t>项目申报</a:t>
              </a:r>
              <a:r>
                <a:rPr lang="zh-CN" altLang="zh-CN" sz="2400" dirty="0" smtClean="0">
                  <a:solidFill>
                    <a:srgbClr val="002060"/>
                  </a:solidFill>
                  <a:latin typeface="微软雅黑" panose="020B0503020204020204" charset="-122"/>
                  <a:ea typeface="微软雅黑" panose="020B0503020204020204" charset="-122"/>
                </a:rPr>
                <a:t>流程</a:t>
              </a:r>
              <a:endParaRPr lang="zh-CN" altLang="en-US" sz="2400" b="0" dirty="0">
                <a:solidFill>
                  <a:srgbClr val="002060"/>
                </a:solidFill>
                <a:latin typeface="微软雅黑" panose="020B0503020204020204" charset="-122"/>
                <a:ea typeface="微软雅黑" panose="020B0503020204020204" charset="-122"/>
              </a:endParaRPr>
            </a:p>
          </p:txBody>
        </p:sp>
        <p:sp>
          <p:nvSpPr>
            <p:cNvPr id="41" name="Pentagon 25"/>
            <p:cNvSpPr/>
            <p:nvPr/>
          </p:nvSpPr>
          <p:spPr>
            <a:xfrm>
              <a:off x="1775520" y="2564904"/>
              <a:ext cx="648072" cy="50405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400" b="1" dirty="0" smtClean="0"/>
                <a:t>02</a:t>
              </a:r>
              <a:endParaRPr lang="en-GB" sz="2400" b="1" dirty="0"/>
            </a:p>
          </p:txBody>
        </p:sp>
        <p:sp>
          <p:nvSpPr>
            <p:cNvPr id="42" name="Pentagon 25"/>
            <p:cNvSpPr/>
            <p:nvPr/>
          </p:nvSpPr>
          <p:spPr>
            <a:xfrm>
              <a:off x="1775520" y="3212976"/>
              <a:ext cx="648072" cy="50405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400" b="1" dirty="0" smtClean="0"/>
                <a:t>03</a:t>
              </a:r>
              <a:endParaRPr lang="en-GB" sz="2400" b="1" dirty="0"/>
            </a:p>
          </p:txBody>
        </p:sp>
        <p:sp>
          <p:nvSpPr>
            <p:cNvPr id="43" name="Pentagon 25"/>
            <p:cNvSpPr/>
            <p:nvPr/>
          </p:nvSpPr>
          <p:spPr>
            <a:xfrm>
              <a:off x="1775520" y="3861048"/>
              <a:ext cx="648072" cy="504056"/>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400" b="1" dirty="0" smtClean="0"/>
                <a:t>04</a:t>
              </a:r>
              <a:endParaRPr lang="en-GB" sz="2400" b="1" dirty="0"/>
            </a:p>
          </p:txBody>
        </p:sp>
        <p:sp>
          <p:nvSpPr>
            <p:cNvPr id="44" name="Pentagon 25"/>
            <p:cNvSpPr/>
            <p:nvPr/>
          </p:nvSpPr>
          <p:spPr>
            <a:xfrm>
              <a:off x="1775520" y="4509120"/>
              <a:ext cx="648072" cy="50405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400" b="1" dirty="0" smtClean="0"/>
                <a:t>05</a:t>
              </a:r>
              <a:endParaRPr lang="en-GB" sz="2400" b="1" dirty="0"/>
            </a:p>
          </p:txBody>
        </p:sp>
        <p:sp>
          <p:nvSpPr>
            <p:cNvPr id="45" name="Pentagon 25"/>
            <p:cNvSpPr/>
            <p:nvPr/>
          </p:nvSpPr>
          <p:spPr>
            <a:xfrm>
              <a:off x="1775520" y="5157192"/>
              <a:ext cx="648072" cy="50405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400" b="1" dirty="0" smtClean="0"/>
                <a:t>06</a:t>
              </a:r>
              <a:endParaRPr lang="en-GB" sz="2400" b="1" dirty="0"/>
            </a:p>
          </p:txBody>
        </p:sp>
      </p:grpSp>
      <p:sp>
        <p:nvSpPr>
          <p:cNvPr id="3" name="矩形 2"/>
          <p:cNvSpPr/>
          <p:nvPr/>
        </p:nvSpPr>
        <p:spPr>
          <a:xfrm>
            <a:off x="2558464" y="2738640"/>
            <a:ext cx="2031325" cy="461665"/>
          </a:xfrm>
          <a:prstGeom prst="rect">
            <a:avLst/>
          </a:prstGeom>
        </p:spPr>
        <p:txBody>
          <a:bodyPr wrap="none">
            <a:spAutoFit/>
          </a:bodyPr>
          <a:lstStyle/>
          <a:p>
            <a:r>
              <a:rPr lang="zh-CN" altLang="zh-CN" sz="2400" dirty="0">
                <a:solidFill>
                  <a:srgbClr val="002060"/>
                </a:solidFill>
                <a:latin typeface="微软雅黑" panose="020B0503020204020204" charset="-122"/>
                <a:ea typeface="微软雅黑" panose="020B0503020204020204" charset="-122"/>
              </a:rPr>
              <a:t>怎样选择课题</a:t>
            </a:r>
            <a:endParaRPr lang="zh-CN" altLang="en-US" sz="2400" dirty="0">
              <a:solidFill>
                <a:srgbClr val="002060"/>
              </a:solidFill>
            </a:endParaRPr>
          </a:p>
        </p:txBody>
      </p:sp>
      <p:sp>
        <p:nvSpPr>
          <p:cNvPr id="7" name="矩形 6"/>
          <p:cNvSpPr/>
          <p:nvPr/>
        </p:nvSpPr>
        <p:spPr>
          <a:xfrm>
            <a:off x="2567608" y="3356992"/>
            <a:ext cx="1415772" cy="461665"/>
          </a:xfrm>
          <a:prstGeom prst="rect">
            <a:avLst/>
          </a:prstGeom>
        </p:spPr>
        <p:txBody>
          <a:bodyPr wrap="none">
            <a:spAutoFit/>
          </a:bodyPr>
          <a:lstStyle/>
          <a:p>
            <a:pPr algn="ctr"/>
            <a:r>
              <a:rPr lang="zh-CN" altLang="zh-CN" sz="2400" dirty="0">
                <a:solidFill>
                  <a:srgbClr val="002060"/>
                </a:solidFill>
                <a:latin typeface="微软雅黑" panose="020B0503020204020204" charset="-122"/>
                <a:ea typeface="微软雅黑" panose="020B0503020204020204" charset="-122"/>
              </a:rPr>
              <a:t>课题</a:t>
            </a:r>
            <a:r>
              <a:rPr lang="zh-CN" altLang="en-US" sz="2400" dirty="0">
                <a:solidFill>
                  <a:srgbClr val="002060"/>
                </a:solidFill>
                <a:latin typeface="微软雅黑" panose="020B0503020204020204" charset="-122"/>
                <a:ea typeface="微软雅黑" panose="020B0503020204020204" charset="-122"/>
              </a:rPr>
              <a:t>论证</a:t>
            </a:r>
            <a:endParaRPr lang="zh-CN" altLang="zh-CN" sz="2400" dirty="0">
              <a:solidFill>
                <a:srgbClr val="002060"/>
              </a:solidFill>
              <a:latin typeface="微软雅黑" panose="020B0503020204020204" charset="-122"/>
              <a:ea typeface="微软雅黑" panose="020B0503020204020204" charset="-122"/>
            </a:endParaRPr>
          </a:p>
        </p:txBody>
      </p:sp>
      <p:sp>
        <p:nvSpPr>
          <p:cNvPr id="8" name="矩形 7"/>
          <p:cNvSpPr/>
          <p:nvPr/>
        </p:nvSpPr>
        <p:spPr>
          <a:xfrm>
            <a:off x="2540479" y="3940559"/>
            <a:ext cx="1723549" cy="461665"/>
          </a:xfrm>
          <a:prstGeom prst="rect">
            <a:avLst/>
          </a:prstGeom>
        </p:spPr>
        <p:txBody>
          <a:bodyPr wrap="none">
            <a:spAutoFit/>
          </a:bodyPr>
          <a:lstStyle/>
          <a:p>
            <a:pPr algn="ctr"/>
            <a:r>
              <a:rPr lang="zh-CN" altLang="zh-CN" sz="2400" dirty="0">
                <a:solidFill>
                  <a:srgbClr val="002060"/>
                </a:solidFill>
                <a:latin typeface="微软雅黑" panose="020B0503020204020204" charset="-122"/>
                <a:ea typeface="微软雅黑" panose="020B0503020204020204" charset="-122"/>
              </a:rPr>
              <a:t>课题</a:t>
            </a:r>
            <a:r>
              <a:rPr lang="zh-CN" altLang="en-US" sz="2400" dirty="0">
                <a:solidFill>
                  <a:srgbClr val="002060"/>
                </a:solidFill>
                <a:latin typeface="微软雅黑" panose="020B0503020204020204" charset="-122"/>
                <a:ea typeface="微软雅黑" panose="020B0503020204020204" charset="-122"/>
              </a:rPr>
              <a:t>组成员</a:t>
            </a:r>
            <a:endParaRPr lang="zh-CN" altLang="zh-CN" sz="2400" dirty="0">
              <a:solidFill>
                <a:srgbClr val="002060"/>
              </a:solidFill>
              <a:latin typeface="微软雅黑" panose="020B0503020204020204" charset="-122"/>
              <a:ea typeface="微软雅黑" panose="020B0503020204020204" charset="-122"/>
            </a:endParaRPr>
          </a:p>
        </p:txBody>
      </p:sp>
      <p:sp>
        <p:nvSpPr>
          <p:cNvPr id="9" name="矩形 8"/>
          <p:cNvSpPr/>
          <p:nvPr/>
        </p:nvSpPr>
        <p:spPr>
          <a:xfrm>
            <a:off x="2567608" y="5805264"/>
            <a:ext cx="4493538" cy="461665"/>
          </a:xfrm>
          <a:prstGeom prst="rect">
            <a:avLst/>
          </a:prstGeom>
        </p:spPr>
        <p:txBody>
          <a:bodyPr wrap="none">
            <a:spAutoFit/>
          </a:bodyPr>
          <a:lstStyle/>
          <a:p>
            <a:r>
              <a:rPr lang="zh-CN" altLang="en-US" sz="2400" dirty="0">
                <a:solidFill>
                  <a:srgbClr val="002060"/>
                </a:solidFill>
                <a:latin typeface="微软雅黑" panose="020B0503020204020204" charset="-122"/>
                <a:ea typeface="微软雅黑" panose="020B0503020204020204" charset="-122"/>
              </a:rPr>
              <a:t>如何更能吸引评审专家的注意力</a:t>
            </a:r>
            <a:endParaRPr lang="zh-CN" altLang="en-US" sz="2400" dirty="0">
              <a:solidFill>
                <a:srgbClr val="002060"/>
              </a:solidFill>
              <a:latin typeface="微软雅黑" panose="020B0503020204020204" charset="-122"/>
              <a:ea typeface="微软雅黑" panose="020B0503020204020204" charset="-122"/>
            </a:endParaRPr>
          </a:p>
        </p:txBody>
      </p:sp>
      <p:sp>
        <p:nvSpPr>
          <p:cNvPr id="20" name="Pentagon 25"/>
          <p:cNvSpPr/>
          <p:nvPr/>
        </p:nvSpPr>
        <p:spPr>
          <a:xfrm>
            <a:off x="1775520" y="5805264"/>
            <a:ext cx="648072" cy="48051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400" b="1" dirty="0" smtClean="0"/>
              <a:t>07</a:t>
            </a:r>
            <a:endParaRPr lang="en-GB" sz="2400"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a:ln>
            <a:noFill/>
          </a:ln>
        </p:spPr>
      </p:pic>
      <p:sp>
        <p:nvSpPr>
          <p:cNvPr id="3" name="矩形 2"/>
          <p:cNvSpPr/>
          <p:nvPr/>
        </p:nvSpPr>
        <p:spPr>
          <a:xfrm>
            <a:off x="-12471" y="2312876"/>
            <a:ext cx="12210955" cy="2232248"/>
          </a:xfrm>
          <a:prstGeom prst="rect">
            <a:avLst/>
          </a:prstGeom>
          <a:solidFill>
            <a:srgbClr val="00A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4800" dirty="0">
              <a:latin typeface="微软雅黑" panose="020B0503020204020204" charset="-122"/>
              <a:ea typeface="微软雅黑" panose="020B0503020204020204" charset="-122"/>
            </a:endParaRPr>
          </a:p>
        </p:txBody>
      </p:sp>
      <p:sp>
        <p:nvSpPr>
          <p:cNvPr id="4" name="矩形 3"/>
          <p:cNvSpPr/>
          <p:nvPr/>
        </p:nvSpPr>
        <p:spPr>
          <a:xfrm>
            <a:off x="2639616" y="2967335"/>
            <a:ext cx="7109639" cy="923330"/>
          </a:xfrm>
          <a:prstGeom prst="rect">
            <a:avLst/>
          </a:prstGeom>
        </p:spPr>
        <p:txBody>
          <a:bodyPr wrap="none">
            <a:spAutoFit/>
          </a:bodyPr>
          <a:lstStyle/>
          <a:p>
            <a:r>
              <a:rPr lang="zh-CN" altLang="en-US" sz="5400" dirty="0" smtClean="0">
                <a:solidFill>
                  <a:schemeClr val="bg1"/>
                </a:solidFill>
                <a:latin typeface="微软雅黑" panose="020B0503020204020204" charset="-122"/>
                <a:ea typeface="微软雅黑" panose="020B0503020204020204" charset="-122"/>
              </a:rPr>
              <a:t>论文</a:t>
            </a:r>
            <a:r>
              <a:rPr lang="zh-CN" altLang="en-US" sz="5400" dirty="0">
                <a:solidFill>
                  <a:schemeClr val="bg1"/>
                </a:solidFill>
                <a:latin typeface="微软雅黑" panose="020B0503020204020204" charset="-122"/>
                <a:ea typeface="微软雅黑" panose="020B0503020204020204" charset="-122"/>
              </a:rPr>
              <a:t>写作的</a:t>
            </a:r>
            <a:r>
              <a:rPr lang="zh-CN" altLang="en-US" sz="5400" dirty="0" smtClean="0">
                <a:solidFill>
                  <a:schemeClr val="bg1"/>
                </a:solidFill>
                <a:latin typeface="微软雅黑" panose="020B0503020204020204" charset="-122"/>
                <a:ea typeface="微软雅黑" panose="020B0503020204020204" charset="-122"/>
              </a:rPr>
              <a:t>规矩与</a:t>
            </a:r>
            <a:r>
              <a:rPr lang="zh-CN" altLang="en-US" sz="5400" dirty="0">
                <a:solidFill>
                  <a:schemeClr val="bg1"/>
                </a:solidFill>
                <a:latin typeface="微软雅黑" panose="020B0503020204020204" charset="-122"/>
                <a:ea typeface="微软雅黑" panose="020B0503020204020204" charset="-122"/>
              </a:rPr>
              <a:t>方圆</a:t>
            </a:r>
            <a:endParaRPr lang="zh-CN" altLang="en-US" sz="5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24190"/>
            <a:ext cx="12192000" cy="6858000"/>
          </a:xfrm>
          <a:prstGeom prst="rect">
            <a:avLst/>
          </a:prstGeom>
          <a:ln>
            <a:noFill/>
          </a:ln>
        </p:spPr>
      </p:pic>
      <p:sp>
        <p:nvSpPr>
          <p:cNvPr id="5" name="Title 1"/>
          <p:cNvSpPr txBox="1"/>
          <p:nvPr/>
        </p:nvSpPr>
        <p:spPr>
          <a:xfrm>
            <a:off x="1343472" y="854765"/>
            <a:ext cx="2016224" cy="7287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sz="6000" b="1" dirty="0" smtClean="0">
                <a:latin typeface="微软雅黑" panose="020B0503020204020204" charset="-122"/>
                <a:ea typeface="微软雅黑" panose="020B0503020204020204" charset="-122"/>
              </a:rPr>
              <a:t>目录</a:t>
            </a:r>
            <a:endParaRPr lang="en-GB" sz="6000" b="1" dirty="0">
              <a:latin typeface="微软雅黑" panose="020B0503020204020204" charset="-122"/>
              <a:ea typeface="微软雅黑" panose="020B0503020204020204" charset="-122"/>
            </a:endParaRPr>
          </a:p>
        </p:txBody>
      </p:sp>
      <p:sp>
        <p:nvSpPr>
          <p:cNvPr id="2" name="矩形 1"/>
          <p:cNvSpPr/>
          <p:nvPr/>
        </p:nvSpPr>
        <p:spPr>
          <a:xfrm>
            <a:off x="1470730" y="2260473"/>
            <a:ext cx="1422184" cy="461665"/>
          </a:xfrm>
          <a:prstGeom prst="rect">
            <a:avLst/>
          </a:prstGeom>
        </p:spPr>
        <p:txBody>
          <a:bodyPr wrap="none">
            <a:spAutoFit/>
          </a:bodyPr>
          <a:lstStyle/>
          <a:p>
            <a:r>
              <a:rPr lang="zh-CN" altLang="en-US" sz="2400" dirty="0">
                <a:latin typeface="微软雅黑" panose="020B0503020204020204" charset="-122"/>
                <a:ea typeface="微软雅黑" panose="020B0503020204020204" charset="-122"/>
              </a:rPr>
              <a:t>一、引言</a:t>
            </a:r>
            <a:endParaRPr lang="zh-CN" altLang="en-US" sz="2400" dirty="0">
              <a:latin typeface="微软雅黑" panose="020B0503020204020204" charset="-122"/>
              <a:ea typeface="微软雅黑" panose="020B0503020204020204" charset="-122"/>
            </a:endParaRPr>
          </a:p>
        </p:txBody>
      </p:sp>
      <p:sp>
        <p:nvSpPr>
          <p:cNvPr id="6" name="矩形 5"/>
          <p:cNvSpPr/>
          <p:nvPr/>
        </p:nvSpPr>
        <p:spPr>
          <a:xfrm>
            <a:off x="1472597" y="2793265"/>
            <a:ext cx="4935967" cy="461665"/>
          </a:xfrm>
          <a:prstGeom prst="rect">
            <a:avLst/>
          </a:prstGeom>
        </p:spPr>
        <p:txBody>
          <a:bodyPr wrap="none">
            <a:spAutoFit/>
          </a:bodyPr>
          <a:lstStyle/>
          <a:p>
            <a:r>
              <a:rPr lang="zh-CN" altLang="en-US" sz="2400" dirty="0">
                <a:latin typeface="微软雅黑" panose="020B0503020204020204" charset="-122"/>
                <a:ea typeface="微软雅黑" panose="020B0503020204020204" charset="-122"/>
              </a:rPr>
              <a:t>二、论文写作</a:t>
            </a:r>
            <a:r>
              <a:rPr lang="en-US" altLang="zh-CN" sz="2400" dirty="0">
                <a:latin typeface="微软雅黑" panose="020B0503020204020204" charset="-122"/>
                <a:ea typeface="微软雅黑" panose="020B0503020204020204" charset="-122"/>
              </a:rPr>
              <a:t>-</a:t>
            </a:r>
            <a:r>
              <a:rPr lang="zh-CN" altLang="en-US" sz="2400" dirty="0" smtClean="0">
                <a:latin typeface="微软雅黑" panose="020B0503020204020204" charset="-122"/>
                <a:ea typeface="微软雅黑" panose="020B0503020204020204" charset="-122"/>
              </a:rPr>
              <a:t>选题、题名（题目）</a:t>
            </a:r>
            <a:endParaRPr lang="zh-CN" altLang="en-US" sz="2400" dirty="0">
              <a:latin typeface="微软雅黑" panose="020B0503020204020204" charset="-122"/>
              <a:ea typeface="微软雅黑" panose="020B0503020204020204" charset="-122"/>
            </a:endParaRPr>
          </a:p>
        </p:txBody>
      </p:sp>
      <p:sp>
        <p:nvSpPr>
          <p:cNvPr id="7" name="矩形 6"/>
          <p:cNvSpPr/>
          <p:nvPr/>
        </p:nvSpPr>
        <p:spPr>
          <a:xfrm>
            <a:off x="6112446" y="255732"/>
            <a:ext cx="6096000" cy="461665"/>
          </a:xfrm>
          <a:prstGeom prst="rect">
            <a:avLst/>
          </a:prstGeom>
        </p:spPr>
        <p:txBody>
          <a:bodyPr>
            <a:spAutoFit/>
          </a:bodyPr>
          <a:lstStyle/>
          <a:p>
            <a:endParaRPr lang="en-US" altLang="zh-CN" sz="2400" dirty="0" smtClean="0">
              <a:latin typeface="微软雅黑" panose="020B0503020204020204" charset="-122"/>
              <a:ea typeface="微软雅黑" panose="020B0503020204020204" charset="-122"/>
            </a:endParaRPr>
          </a:p>
        </p:txBody>
      </p:sp>
      <p:sp>
        <p:nvSpPr>
          <p:cNvPr id="3" name="矩形 2"/>
          <p:cNvSpPr/>
          <p:nvPr/>
        </p:nvSpPr>
        <p:spPr>
          <a:xfrm>
            <a:off x="1486558" y="3351051"/>
            <a:ext cx="3466013" cy="461665"/>
          </a:xfrm>
          <a:prstGeom prst="rect">
            <a:avLst/>
          </a:prstGeom>
        </p:spPr>
        <p:txBody>
          <a:bodyPr wrap="none">
            <a:spAutoFit/>
          </a:bodyPr>
          <a:lstStyle/>
          <a:p>
            <a:r>
              <a:rPr lang="zh-CN" altLang="en-US" sz="2400" dirty="0">
                <a:latin typeface="微软雅黑" panose="020B0503020204020204" charset="-122"/>
                <a:ea typeface="微软雅黑" panose="020B0503020204020204" charset="-122"/>
              </a:rPr>
              <a:t>三、论文写作</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文献检索 </a:t>
            </a:r>
            <a:endParaRPr lang="zh-CN" altLang="en-US" sz="2400" dirty="0">
              <a:latin typeface="微软雅黑" panose="020B0503020204020204" charset="-122"/>
              <a:ea typeface="微软雅黑" panose="020B0503020204020204" charset="-122"/>
            </a:endParaRPr>
          </a:p>
        </p:txBody>
      </p:sp>
      <p:sp>
        <p:nvSpPr>
          <p:cNvPr id="9" name="矩形 8"/>
          <p:cNvSpPr/>
          <p:nvPr/>
        </p:nvSpPr>
        <p:spPr>
          <a:xfrm>
            <a:off x="6745172" y="4623138"/>
            <a:ext cx="3466013" cy="461665"/>
          </a:xfrm>
          <a:prstGeom prst="rect">
            <a:avLst/>
          </a:prstGeom>
        </p:spPr>
        <p:txBody>
          <a:bodyPr wrap="none">
            <a:spAutoFit/>
          </a:bodyPr>
          <a:lstStyle/>
          <a:p>
            <a:r>
              <a:rPr lang="zh-CN" altLang="en-US" sz="2400" dirty="0">
                <a:latin typeface="微软雅黑" panose="020B0503020204020204" charset="-122"/>
                <a:ea typeface="微软雅黑" panose="020B0503020204020204" charset="-122"/>
              </a:rPr>
              <a:t>十、论文写作</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论文发表 </a:t>
            </a:r>
            <a:endParaRPr lang="zh-CN" altLang="en-US" sz="2400" dirty="0">
              <a:latin typeface="微软雅黑" panose="020B0503020204020204" charset="-122"/>
              <a:ea typeface="微软雅黑" panose="020B0503020204020204" charset="-122"/>
            </a:endParaRPr>
          </a:p>
        </p:txBody>
      </p:sp>
      <p:sp>
        <p:nvSpPr>
          <p:cNvPr id="10" name="矩形 9"/>
          <p:cNvSpPr/>
          <p:nvPr/>
        </p:nvSpPr>
        <p:spPr>
          <a:xfrm>
            <a:off x="6743095" y="4017226"/>
            <a:ext cx="4394152" cy="461665"/>
          </a:xfrm>
          <a:prstGeom prst="rect">
            <a:avLst/>
          </a:prstGeom>
        </p:spPr>
        <p:txBody>
          <a:bodyPr wrap="none">
            <a:spAutoFit/>
          </a:bodyPr>
          <a:lstStyle/>
          <a:p>
            <a:r>
              <a:rPr lang="zh-CN" altLang="en-US" sz="2400" dirty="0">
                <a:latin typeface="微软雅黑" panose="020B0503020204020204" charset="-122"/>
                <a:ea typeface="微软雅黑" panose="020B0503020204020204" charset="-122"/>
              </a:rPr>
              <a:t>九、论文写作</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论文修改与查证 </a:t>
            </a:r>
            <a:endParaRPr lang="zh-CN" altLang="en-US" sz="2400" dirty="0">
              <a:latin typeface="微软雅黑" panose="020B0503020204020204" charset="-122"/>
              <a:ea typeface="微软雅黑" panose="020B0503020204020204" charset="-122"/>
            </a:endParaRPr>
          </a:p>
        </p:txBody>
      </p:sp>
      <p:sp>
        <p:nvSpPr>
          <p:cNvPr id="11" name="矩形 10"/>
          <p:cNvSpPr/>
          <p:nvPr/>
        </p:nvSpPr>
        <p:spPr>
          <a:xfrm>
            <a:off x="6745172" y="3453110"/>
            <a:ext cx="3466013" cy="461665"/>
          </a:xfrm>
          <a:prstGeom prst="rect">
            <a:avLst/>
          </a:prstGeom>
        </p:spPr>
        <p:txBody>
          <a:bodyPr wrap="none">
            <a:spAutoFit/>
          </a:bodyPr>
          <a:lstStyle/>
          <a:p>
            <a:r>
              <a:rPr lang="zh-CN" altLang="en-US" sz="2400" dirty="0">
                <a:latin typeface="微软雅黑" panose="020B0503020204020204" charset="-122"/>
                <a:ea typeface="微软雅黑" panose="020B0503020204020204" charset="-122"/>
              </a:rPr>
              <a:t>八、论文写作</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参考文献 </a:t>
            </a:r>
            <a:endParaRPr lang="zh-CN" altLang="en-US" sz="2400" dirty="0">
              <a:latin typeface="微软雅黑" panose="020B0503020204020204" charset="-122"/>
              <a:ea typeface="微软雅黑" panose="020B0503020204020204" charset="-122"/>
            </a:endParaRPr>
          </a:p>
        </p:txBody>
      </p:sp>
      <p:sp>
        <p:nvSpPr>
          <p:cNvPr id="12" name="矩形 11"/>
          <p:cNvSpPr/>
          <p:nvPr/>
        </p:nvSpPr>
        <p:spPr>
          <a:xfrm>
            <a:off x="6743095" y="2915485"/>
            <a:ext cx="2762295" cy="461665"/>
          </a:xfrm>
          <a:prstGeom prst="rect">
            <a:avLst/>
          </a:prstGeom>
        </p:spPr>
        <p:txBody>
          <a:bodyPr wrap="none">
            <a:spAutoFit/>
          </a:bodyPr>
          <a:lstStyle/>
          <a:p>
            <a:r>
              <a:rPr lang="zh-CN" altLang="en-US" sz="2400" dirty="0">
                <a:latin typeface="微软雅黑" panose="020B0503020204020204" charset="-122"/>
                <a:ea typeface="微软雅黑" panose="020B0503020204020204" charset="-122"/>
              </a:rPr>
              <a:t>七、论文写作</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结尾</a:t>
            </a:r>
            <a:endParaRPr lang="zh-CN" altLang="en-US" sz="2400" dirty="0">
              <a:latin typeface="微软雅黑" panose="020B0503020204020204" charset="-122"/>
              <a:ea typeface="微软雅黑" panose="020B0503020204020204" charset="-122"/>
            </a:endParaRPr>
          </a:p>
        </p:txBody>
      </p:sp>
      <p:sp>
        <p:nvSpPr>
          <p:cNvPr id="13" name="矩形 12"/>
          <p:cNvSpPr/>
          <p:nvPr/>
        </p:nvSpPr>
        <p:spPr>
          <a:xfrm>
            <a:off x="6763689" y="2381696"/>
            <a:ext cx="2847254" cy="461665"/>
          </a:xfrm>
          <a:prstGeom prst="rect">
            <a:avLst/>
          </a:prstGeom>
        </p:spPr>
        <p:txBody>
          <a:bodyPr wrap="none">
            <a:spAutoFit/>
          </a:bodyPr>
          <a:lstStyle/>
          <a:p>
            <a:r>
              <a:rPr lang="zh-CN" altLang="en-US" sz="2400" dirty="0">
                <a:latin typeface="微软雅黑" panose="020B0503020204020204" charset="-122"/>
                <a:ea typeface="微软雅黑" panose="020B0503020204020204" charset="-122"/>
              </a:rPr>
              <a:t>六、论文写作</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正文 </a:t>
            </a:r>
            <a:endParaRPr lang="zh-CN" altLang="en-US" sz="2400" dirty="0">
              <a:latin typeface="微软雅黑" panose="020B0503020204020204" charset="-122"/>
              <a:ea typeface="微软雅黑" panose="020B0503020204020204" charset="-122"/>
            </a:endParaRPr>
          </a:p>
        </p:txBody>
      </p:sp>
      <p:sp>
        <p:nvSpPr>
          <p:cNvPr id="14" name="矩形 13"/>
          <p:cNvSpPr/>
          <p:nvPr/>
        </p:nvSpPr>
        <p:spPr>
          <a:xfrm>
            <a:off x="1469287" y="4554364"/>
            <a:ext cx="3156633" cy="461665"/>
          </a:xfrm>
          <a:prstGeom prst="rect">
            <a:avLst/>
          </a:prstGeom>
        </p:spPr>
        <p:txBody>
          <a:bodyPr wrap="none">
            <a:spAutoFit/>
          </a:bodyPr>
          <a:lstStyle/>
          <a:p>
            <a:r>
              <a:rPr lang="zh-CN" altLang="en-US" sz="2400" dirty="0">
                <a:latin typeface="微软雅黑" panose="020B0503020204020204" charset="-122"/>
                <a:ea typeface="微软雅黑" panose="020B0503020204020204" charset="-122"/>
              </a:rPr>
              <a:t>五、论文写作</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关键词 </a:t>
            </a:r>
            <a:endParaRPr lang="zh-CN" altLang="en-US" sz="2400" dirty="0">
              <a:latin typeface="微软雅黑" panose="020B0503020204020204" charset="-122"/>
              <a:ea typeface="微软雅黑" panose="020B0503020204020204" charset="-122"/>
            </a:endParaRPr>
          </a:p>
        </p:txBody>
      </p:sp>
      <p:sp>
        <p:nvSpPr>
          <p:cNvPr id="15" name="矩形 14"/>
          <p:cNvSpPr/>
          <p:nvPr/>
        </p:nvSpPr>
        <p:spPr>
          <a:xfrm>
            <a:off x="1469287" y="3925451"/>
            <a:ext cx="2847254" cy="461665"/>
          </a:xfrm>
          <a:prstGeom prst="rect">
            <a:avLst/>
          </a:prstGeom>
        </p:spPr>
        <p:txBody>
          <a:bodyPr wrap="none">
            <a:spAutoFit/>
          </a:bodyPr>
          <a:lstStyle/>
          <a:p>
            <a:r>
              <a:rPr lang="zh-CN" altLang="en-US" sz="2400" dirty="0">
                <a:latin typeface="微软雅黑" panose="020B0503020204020204" charset="-122"/>
                <a:ea typeface="微软雅黑" panose="020B0503020204020204" charset="-122"/>
              </a:rPr>
              <a:t>四、论文写作</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摘要 </a:t>
            </a:r>
            <a:endParaRPr lang="zh-CN" altLang="en-US"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263352" y="908720"/>
          <a:ext cx="11449272" cy="568863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矩形 2"/>
          <p:cNvSpPr/>
          <p:nvPr/>
        </p:nvSpPr>
        <p:spPr>
          <a:xfrm>
            <a:off x="695400" y="167727"/>
            <a:ext cx="1620957"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一、引言</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8962" y="2541153"/>
            <a:ext cx="5651604" cy="1200329"/>
          </a:xfrm>
          <a:prstGeom prst="rect">
            <a:avLst/>
          </a:prstGeom>
        </p:spPr>
        <p:txBody>
          <a:bodyPr wrap="square">
            <a:spAutoFit/>
          </a:bodyPr>
          <a:lstStyle/>
          <a:p>
            <a:pPr marL="342900" indent="-342900">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第一：歧视性。</a:t>
            </a:r>
            <a:endParaRPr lang="en-US" altLang="zh-CN" sz="2400" b="0" dirty="0" smtClean="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第二：质量不高或质量太差。</a:t>
            </a:r>
            <a:endParaRPr lang="en-US" altLang="zh-CN" sz="2400" b="0" dirty="0" smtClean="0">
              <a:latin typeface="微软雅黑" panose="020B0503020204020204" charset="-122"/>
              <a:ea typeface="微软雅黑" panose="020B0503020204020204" charset="-122"/>
            </a:endParaRPr>
          </a:p>
        </p:txBody>
      </p:sp>
      <p:sp>
        <p:nvSpPr>
          <p:cNvPr id="3" name="矩形 2"/>
          <p:cNvSpPr/>
          <p:nvPr/>
        </p:nvSpPr>
        <p:spPr>
          <a:xfrm>
            <a:off x="695400" y="167727"/>
            <a:ext cx="1620957"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一、引言</a:t>
            </a:r>
            <a:endParaRPr lang="zh-CN" altLang="en-US" sz="2800" dirty="0">
              <a:solidFill>
                <a:schemeClr val="bg1"/>
              </a:solidFill>
              <a:latin typeface="微软雅黑" panose="020B0503020204020204" charset="-122"/>
              <a:ea typeface="微软雅黑" panose="020B0503020204020204" charset="-122"/>
            </a:endParaRPr>
          </a:p>
        </p:txBody>
      </p:sp>
      <p:sp>
        <p:nvSpPr>
          <p:cNvPr id="4" name="矩形 3"/>
          <p:cNvSpPr/>
          <p:nvPr/>
        </p:nvSpPr>
        <p:spPr>
          <a:xfrm>
            <a:off x="839416" y="1238268"/>
            <a:ext cx="10071988" cy="461665"/>
          </a:xfrm>
          <a:prstGeom prst="rect">
            <a:avLst/>
          </a:prstGeom>
        </p:spPr>
        <p:txBody>
          <a:bodyPr wrap="none">
            <a:spAutoFit/>
          </a:bodyPr>
          <a:lstStyle/>
          <a:p>
            <a:pPr marL="342900" indent="-342900">
              <a:buFont typeface="Wingdings" panose="05000000000000000000" pitchFamily="2" charset="2"/>
              <a:buChar char="Ø"/>
            </a:pPr>
            <a:r>
              <a:rPr lang="zh-CN" altLang="en-US" sz="2400" dirty="0">
                <a:latin typeface="微软雅黑" panose="020B0503020204020204" charset="-122"/>
                <a:ea typeface="微软雅黑" panose="020B0503020204020204" charset="-122"/>
              </a:rPr>
              <a:t>目前高职院校</a:t>
            </a:r>
            <a:r>
              <a:rPr lang="zh-CN" altLang="en-US" sz="2400" dirty="0" smtClean="0">
                <a:latin typeface="微软雅黑" panose="020B0503020204020204" charset="-122"/>
                <a:ea typeface="微软雅黑" panose="020B0503020204020204" charset="-122"/>
              </a:rPr>
              <a:t>教师在相关核心期刊发表论文</a:t>
            </a:r>
            <a:r>
              <a:rPr lang="zh-CN" altLang="en-US" sz="2400" dirty="0">
                <a:latin typeface="微软雅黑" panose="020B0503020204020204" charset="-122"/>
                <a:ea typeface="微软雅黑" panose="020B0503020204020204" charset="-122"/>
              </a:rPr>
              <a:t>出现：四处碰壁，屡投屡败</a:t>
            </a:r>
            <a:endParaRPr lang="zh-CN" altLang="en-US" sz="2400" dirty="0">
              <a:latin typeface="微软雅黑" panose="020B0503020204020204" charset="-122"/>
              <a:ea typeface="微软雅黑" panose="020B0503020204020204" charset="-122"/>
            </a:endParaRPr>
          </a:p>
        </p:txBody>
      </p:sp>
      <p:sp>
        <p:nvSpPr>
          <p:cNvPr id="5" name="矩形 4"/>
          <p:cNvSpPr/>
          <p:nvPr/>
        </p:nvSpPr>
        <p:spPr>
          <a:xfrm>
            <a:off x="1199456" y="1942816"/>
            <a:ext cx="4241867" cy="523220"/>
          </a:xfrm>
          <a:prstGeom prst="rect">
            <a:avLst/>
          </a:prstGeom>
        </p:spPr>
        <p:txBody>
          <a:bodyPr wrap="none">
            <a:spAutoFit/>
          </a:bodyPr>
          <a:lstStyle/>
          <a:p>
            <a:r>
              <a:rPr lang="zh-CN" altLang="en-US" sz="2800" dirty="0">
                <a:solidFill>
                  <a:srgbClr val="FF0000"/>
                </a:solidFill>
                <a:latin typeface="微软雅黑" panose="020B0503020204020204" charset="-122"/>
                <a:ea typeface="微软雅黑" panose="020B0503020204020204" charset="-122"/>
              </a:rPr>
              <a:t>为什么会出现这种</a:t>
            </a:r>
            <a:r>
              <a:rPr lang="zh-CN" altLang="en-US" sz="2800" dirty="0" smtClean="0">
                <a:solidFill>
                  <a:srgbClr val="FF0000"/>
                </a:solidFill>
                <a:latin typeface="微软雅黑" panose="020B0503020204020204" charset="-122"/>
                <a:ea typeface="微软雅黑" panose="020B0503020204020204" charset="-122"/>
              </a:rPr>
              <a:t>情况 ？</a:t>
            </a:r>
            <a:endParaRPr lang="zh-CN" altLang="en-US" sz="2800" dirty="0">
              <a:solidFill>
                <a:srgbClr val="FF0000"/>
              </a:solidFill>
              <a:latin typeface="微软雅黑" panose="020B0503020204020204" charset="-122"/>
              <a:ea typeface="微软雅黑" panose="020B0503020204020204" charset="-122"/>
            </a:endParaRPr>
          </a:p>
        </p:txBody>
      </p:sp>
      <p:sp>
        <p:nvSpPr>
          <p:cNvPr id="6" name="矩形 5"/>
          <p:cNvSpPr/>
          <p:nvPr/>
        </p:nvSpPr>
        <p:spPr>
          <a:xfrm>
            <a:off x="1201066" y="4690432"/>
            <a:ext cx="6320961" cy="646331"/>
          </a:xfrm>
          <a:prstGeom prst="rect">
            <a:avLst/>
          </a:prstGeom>
        </p:spPr>
        <p:txBody>
          <a:bodyPr wrap="none">
            <a:spAutoFit/>
          </a:bodyPr>
          <a:lstStyle/>
          <a:p>
            <a:pPr marL="285750" indent="-285750">
              <a:lnSpc>
                <a:spcPct val="150000"/>
              </a:lnSpc>
              <a:buFont typeface="Wingdings" panose="05000000000000000000" pitchFamily="2" charset="2"/>
              <a:buChar char="ü"/>
            </a:pPr>
            <a:r>
              <a:rPr lang="zh-CN" altLang="en-US" sz="2400" b="0" dirty="0">
                <a:latin typeface="微软雅黑" panose="020B0503020204020204" charset="-122"/>
                <a:ea typeface="微软雅黑" panose="020B0503020204020204" charset="-122"/>
              </a:rPr>
              <a:t>经过专门的科研培训、论文写作的基础训练</a:t>
            </a:r>
            <a:endParaRPr lang="zh-CN" altLang="en-US" sz="2400" b="0" dirty="0">
              <a:latin typeface="微软雅黑" panose="020B0503020204020204" charset="-122"/>
              <a:ea typeface="微软雅黑" panose="020B0503020204020204" charset="-122"/>
            </a:endParaRPr>
          </a:p>
        </p:txBody>
      </p:sp>
      <p:sp>
        <p:nvSpPr>
          <p:cNvPr id="7" name="矩形 6"/>
          <p:cNvSpPr/>
          <p:nvPr/>
        </p:nvSpPr>
        <p:spPr>
          <a:xfrm>
            <a:off x="1198962" y="3954347"/>
            <a:ext cx="1980029" cy="523220"/>
          </a:xfrm>
          <a:prstGeom prst="rect">
            <a:avLst/>
          </a:prstGeom>
        </p:spPr>
        <p:txBody>
          <a:bodyPr wrap="none">
            <a:spAutoFit/>
          </a:bodyPr>
          <a:lstStyle/>
          <a:p>
            <a:r>
              <a:rPr lang="zh-CN" altLang="en-US" sz="2800" dirty="0" smtClean="0">
                <a:solidFill>
                  <a:srgbClr val="FF0000"/>
                </a:solidFill>
                <a:latin typeface="微软雅黑" panose="020B0503020204020204" charset="-122"/>
                <a:ea typeface="微软雅黑" panose="020B0503020204020204" charset="-122"/>
              </a:rPr>
              <a:t>改变方法：</a:t>
            </a:r>
            <a:endParaRPr lang="zh-CN" altLang="en-US" sz="2800"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18294" y="1089841"/>
            <a:ext cx="3044423" cy="662554"/>
          </a:xfrm>
          <a:prstGeom prst="rect">
            <a:avLst/>
          </a:prstGeom>
        </p:spPr>
        <p:txBody>
          <a:bodyPr wrap="none">
            <a:spAutoFit/>
          </a:bodyPr>
          <a:lstStyle/>
          <a:p>
            <a:pPr marL="342900" indent="-342900" algn="just">
              <a:lnSpc>
                <a:spcPct val="150000"/>
              </a:lnSpc>
              <a:buFont typeface="Wingdings" panose="05000000000000000000" pitchFamily="2" charset="2"/>
              <a:buChar char="Ø"/>
            </a:pPr>
            <a:r>
              <a:rPr lang="zh-CN" altLang="en-US" sz="2800" dirty="0" smtClean="0">
                <a:solidFill>
                  <a:schemeClr val="accent3"/>
                </a:solidFill>
                <a:latin typeface="微软雅黑" panose="020B0503020204020204" charset="-122"/>
                <a:ea typeface="微软雅黑" panose="020B0503020204020204" charset="-122"/>
              </a:rPr>
              <a:t>为什么</a:t>
            </a:r>
            <a:r>
              <a:rPr lang="zh-CN" altLang="en-US" sz="2800" dirty="0">
                <a:solidFill>
                  <a:schemeClr val="accent3"/>
                </a:solidFill>
                <a:latin typeface="微软雅黑" panose="020B0503020204020204" charset="-122"/>
                <a:ea typeface="微软雅黑" panose="020B0503020204020204" charset="-122"/>
              </a:rPr>
              <a:t>要</a:t>
            </a:r>
            <a:r>
              <a:rPr lang="zh-CN" altLang="en-US" sz="2800" dirty="0" smtClean="0">
                <a:solidFill>
                  <a:schemeClr val="accent3"/>
                </a:solidFill>
                <a:latin typeface="微软雅黑" panose="020B0503020204020204" charset="-122"/>
                <a:ea typeface="微软雅黑" panose="020B0503020204020204" charset="-122"/>
              </a:rPr>
              <a:t>写论文</a:t>
            </a:r>
            <a:endParaRPr lang="zh-CN" altLang="en-US" sz="2800" dirty="0">
              <a:solidFill>
                <a:schemeClr val="accent3"/>
              </a:solidFill>
              <a:latin typeface="微软雅黑" panose="020B0503020204020204" charset="-122"/>
              <a:ea typeface="微软雅黑" panose="020B0503020204020204" charset="-122"/>
            </a:endParaRPr>
          </a:p>
        </p:txBody>
      </p:sp>
      <p:sp>
        <p:nvSpPr>
          <p:cNvPr id="6" name="矩形 5"/>
          <p:cNvSpPr/>
          <p:nvPr/>
        </p:nvSpPr>
        <p:spPr>
          <a:xfrm>
            <a:off x="1" y="5573326"/>
            <a:ext cx="12192000" cy="738664"/>
          </a:xfrm>
          <a:prstGeom prst="rect">
            <a:avLst/>
          </a:prstGeom>
          <a:solidFill>
            <a:srgbClr val="FFC000"/>
          </a:solidFill>
        </p:spPr>
        <p:txBody>
          <a:bodyPr wrap="square">
            <a:spAutoFit/>
          </a:bodyPr>
          <a:lstStyle/>
          <a:p>
            <a:pPr marL="342900" indent="-342900" algn="ctr">
              <a:lnSpc>
                <a:spcPct val="150000"/>
              </a:lnSpc>
              <a:buFont typeface="Wingdings" panose="05000000000000000000" pitchFamily="2" charset="2"/>
              <a:buChar char="Ø"/>
            </a:pPr>
            <a:r>
              <a:rPr lang="zh-CN" altLang="en-US" sz="2800" dirty="0">
                <a:solidFill>
                  <a:schemeClr val="accent3"/>
                </a:solidFill>
                <a:latin typeface="微软雅黑" panose="020B0503020204020204" charset="-122"/>
                <a:ea typeface="微软雅黑" panose="020B0503020204020204" charset="-122"/>
              </a:rPr>
              <a:t>人生写作三</a:t>
            </a:r>
            <a:r>
              <a:rPr lang="zh-CN" altLang="en-US" sz="2800" dirty="0" smtClean="0">
                <a:solidFill>
                  <a:schemeClr val="accent3"/>
                </a:solidFill>
                <a:latin typeface="微软雅黑" panose="020B0503020204020204" charset="-122"/>
                <a:ea typeface="微软雅黑" panose="020B0503020204020204" charset="-122"/>
              </a:rPr>
              <a:t>境界：</a:t>
            </a:r>
            <a:r>
              <a:rPr lang="zh-CN" altLang="en-US" sz="2800" dirty="0">
                <a:solidFill>
                  <a:srgbClr val="7030A0"/>
                </a:solidFill>
                <a:latin typeface="微软雅黑" panose="020B0503020204020204" charset="-122"/>
                <a:ea typeface="微软雅黑" panose="020B0503020204020204" charset="-122"/>
              </a:rPr>
              <a:t>生存  </a:t>
            </a:r>
            <a:r>
              <a:rPr lang="en-US" altLang="zh-CN" sz="2800" dirty="0">
                <a:solidFill>
                  <a:srgbClr val="7030A0"/>
                </a:solidFill>
                <a:latin typeface="微软雅黑" panose="020B0503020204020204" charset="-122"/>
                <a:ea typeface="微软雅黑" panose="020B0503020204020204" charset="-122"/>
              </a:rPr>
              <a:t>•</a:t>
            </a:r>
            <a:r>
              <a:rPr lang="zh-CN" altLang="en-US" sz="2800" dirty="0">
                <a:solidFill>
                  <a:srgbClr val="7030A0"/>
                </a:solidFill>
                <a:latin typeface="微软雅黑" panose="020B0503020204020204" charset="-122"/>
                <a:ea typeface="微软雅黑" panose="020B0503020204020204" charset="-122"/>
              </a:rPr>
              <a:t> 生活 </a:t>
            </a:r>
            <a:r>
              <a:rPr lang="en-US" altLang="zh-CN" sz="2800" dirty="0">
                <a:solidFill>
                  <a:srgbClr val="7030A0"/>
                </a:solidFill>
                <a:latin typeface="微软雅黑" panose="020B0503020204020204" charset="-122"/>
                <a:ea typeface="微软雅黑" panose="020B0503020204020204" charset="-122"/>
              </a:rPr>
              <a:t>•</a:t>
            </a:r>
            <a:r>
              <a:rPr lang="zh-CN" altLang="en-US" sz="2800" dirty="0">
                <a:solidFill>
                  <a:srgbClr val="7030A0"/>
                </a:solidFill>
                <a:latin typeface="微软雅黑" panose="020B0503020204020204" charset="-122"/>
                <a:ea typeface="微软雅黑" panose="020B0503020204020204" charset="-122"/>
              </a:rPr>
              <a:t> </a:t>
            </a:r>
            <a:r>
              <a:rPr lang="zh-CN" altLang="en-US" sz="2800" dirty="0" smtClean="0">
                <a:solidFill>
                  <a:srgbClr val="7030A0"/>
                </a:solidFill>
                <a:latin typeface="微软雅黑" panose="020B0503020204020204" charset="-122"/>
                <a:ea typeface="微软雅黑" panose="020B0503020204020204" charset="-122"/>
              </a:rPr>
              <a:t>生命</a:t>
            </a:r>
            <a:endParaRPr lang="zh-CN" altLang="en-US" sz="2800" dirty="0">
              <a:solidFill>
                <a:srgbClr val="7030A0"/>
              </a:solidFill>
              <a:latin typeface="微软雅黑" panose="020B0503020204020204" charset="-122"/>
              <a:ea typeface="微软雅黑" panose="020B0503020204020204" charset="-122"/>
            </a:endParaRPr>
          </a:p>
        </p:txBody>
      </p:sp>
      <p:grpSp>
        <p:nvGrpSpPr>
          <p:cNvPr id="10" name="组合 9"/>
          <p:cNvGrpSpPr/>
          <p:nvPr/>
        </p:nvGrpSpPr>
        <p:grpSpPr>
          <a:xfrm>
            <a:off x="1559496" y="1916832"/>
            <a:ext cx="3303830" cy="3098380"/>
            <a:chOff x="1415036" y="1700513"/>
            <a:chExt cx="3303830" cy="3098380"/>
          </a:xfrm>
        </p:grpSpPr>
        <p:sp>
          <p:nvSpPr>
            <p:cNvPr id="3" name="矩形 2"/>
            <p:cNvSpPr/>
            <p:nvPr/>
          </p:nvSpPr>
          <p:spPr>
            <a:xfrm>
              <a:off x="1415480" y="4152562"/>
              <a:ext cx="3227867" cy="646331"/>
            </a:xfrm>
            <a:prstGeom prst="rect">
              <a:avLst/>
            </a:prstGeom>
          </p:spPr>
          <p:txBody>
            <a:bodyPr wrap="square">
              <a:spAutoFit/>
            </a:bodyPr>
            <a:lstStyle/>
            <a:p>
              <a:pPr marL="342900" indent="-342900" algn="just">
                <a:lnSpc>
                  <a:spcPct val="150000"/>
                </a:lnSpc>
                <a:buFont typeface="Wingdings" panose="05000000000000000000" pitchFamily="2" charset="2"/>
                <a:buChar char="l"/>
              </a:pPr>
              <a:r>
                <a:rPr lang="zh-CN" altLang="en-US" sz="2400" b="0" dirty="0" smtClean="0">
                  <a:latin typeface="微软雅黑" panose="020B0503020204020204" charset="-122"/>
                  <a:ea typeface="微软雅黑" panose="020B0503020204020204" charset="-122"/>
                </a:rPr>
                <a:t>业务</a:t>
              </a:r>
              <a:r>
                <a:rPr lang="zh-CN" altLang="en-US" sz="2400" b="0" dirty="0">
                  <a:latin typeface="微软雅黑" panose="020B0503020204020204" charset="-122"/>
                  <a:ea typeface="微软雅黑" panose="020B0503020204020204" charset="-122"/>
                </a:rPr>
                <a:t>水平考核</a:t>
              </a:r>
              <a:endParaRPr lang="zh-CN" altLang="en-US" sz="2400" b="0" dirty="0">
                <a:latin typeface="微软雅黑" panose="020B0503020204020204" charset="-122"/>
                <a:ea typeface="微软雅黑" panose="020B0503020204020204" charset="-122"/>
              </a:endParaRPr>
            </a:p>
          </p:txBody>
        </p:sp>
        <p:sp>
          <p:nvSpPr>
            <p:cNvPr id="5" name="矩形 4"/>
            <p:cNvSpPr/>
            <p:nvPr/>
          </p:nvSpPr>
          <p:spPr>
            <a:xfrm>
              <a:off x="1417962" y="1700513"/>
              <a:ext cx="3300904" cy="581057"/>
            </a:xfrm>
            <a:prstGeom prst="rect">
              <a:avLst/>
            </a:prstGeom>
          </p:spPr>
          <p:txBody>
            <a:bodyPr wrap="none">
              <a:spAutoFit/>
            </a:bodyPr>
            <a:lstStyle/>
            <a:p>
              <a:pPr marL="342900" indent="-342900" algn="just">
                <a:lnSpc>
                  <a:spcPct val="150000"/>
                </a:lnSpc>
                <a:buFont typeface="Wingdings" panose="05000000000000000000" pitchFamily="2" charset="2"/>
                <a:buChar char="l"/>
              </a:pPr>
              <a:r>
                <a:rPr lang="zh-CN" altLang="en-US" sz="2400" b="0" dirty="0">
                  <a:latin typeface="微软雅黑" panose="020B0503020204020204" charset="-122"/>
                  <a:ea typeface="微软雅黑" panose="020B0503020204020204" charset="-122"/>
                </a:rPr>
                <a:t>精神成长和现实</a:t>
              </a:r>
              <a:r>
                <a:rPr lang="zh-CN" altLang="en-US" sz="2400" b="0" dirty="0" smtClean="0">
                  <a:latin typeface="微软雅黑" panose="020B0503020204020204" charset="-122"/>
                  <a:ea typeface="微软雅黑" panose="020B0503020204020204" charset="-122"/>
                </a:rPr>
                <a:t>需求</a:t>
              </a:r>
              <a:endParaRPr lang="en-US" altLang="zh-CN" sz="2400" b="0" dirty="0" smtClean="0">
                <a:latin typeface="微软雅黑" panose="020B0503020204020204" charset="-122"/>
                <a:ea typeface="微软雅黑" panose="020B0503020204020204" charset="-122"/>
              </a:endParaRPr>
            </a:p>
          </p:txBody>
        </p:sp>
        <p:sp>
          <p:nvSpPr>
            <p:cNvPr id="7" name="矩形 6"/>
            <p:cNvSpPr/>
            <p:nvPr/>
          </p:nvSpPr>
          <p:spPr>
            <a:xfrm>
              <a:off x="1415414" y="2335279"/>
              <a:ext cx="3300904" cy="581057"/>
            </a:xfrm>
            <a:prstGeom prst="rect">
              <a:avLst/>
            </a:prstGeom>
          </p:spPr>
          <p:txBody>
            <a:bodyPr wrap="none">
              <a:spAutoFit/>
            </a:bodyPr>
            <a:lstStyle/>
            <a:p>
              <a:pPr marL="342900" indent="-342900" algn="just">
                <a:lnSpc>
                  <a:spcPct val="150000"/>
                </a:lnSpc>
                <a:buFont typeface="Wingdings" panose="05000000000000000000" pitchFamily="2" charset="2"/>
                <a:buChar char="l"/>
              </a:pPr>
              <a:r>
                <a:rPr lang="zh-CN" altLang="en-US" sz="2400" b="0" dirty="0" smtClean="0">
                  <a:latin typeface="微软雅黑" panose="020B0503020204020204" charset="-122"/>
                  <a:ea typeface="微软雅黑" panose="020B0503020204020204" charset="-122"/>
                </a:rPr>
                <a:t>传播与展示科研成果</a:t>
              </a:r>
              <a:endParaRPr lang="zh-CN" altLang="en-US" sz="2400" b="0" dirty="0">
                <a:latin typeface="微软雅黑" panose="020B0503020204020204" charset="-122"/>
                <a:ea typeface="微软雅黑" panose="020B0503020204020204" charset="-122"/>
              </a:endParaRPr>
            </a:p>
          </p:txBody>
        </p:sp>
        <p:sp>
          <p:nvSpPr>
            <p:cNvPr id="8" name="矩形 7"/>
            <p:cNvSpPr/>
            <p:nvPr/>
          </p:nvSpPr>
          <p:spPr>
            <a:xfrm>
              <a:off x="1415036" y="2916955"/>
              <a:ext cx="1762021" cy="581057"/>
            </a:xfrm>
            <a:prstGeom prst="rect">
              <a:avLst/>
            </a:prstGeom>
          </p:spPr>
          <p:txBody>
            <a:bodyPr wrap="none">
              <a:spAutoFit/>
            </a:bodyPr>
            <a:lstStyle/>
            <a:p>
              <a:pPr marL="342900" indent="-342900" algn="just">
                <a:lnSpc>
                  <a:spcPct val="150000"/>
                </a:lnSpc>
                <a:buFont typeface="Wingdings" panose="05000000000000000000" pitchFamily="2" charset="2"/>
                <a:buChar char="l"/>
              </a:pPr>
              <a:r>
                <a:rPr lang="zh-CN" altLang="en-US" sz="2400" b="0" dirty="0" smtClean="0">
                  <a:latin typeface="微软雅黑" panose="020B0503020204020204" charset="-122"/>
                  <a:ea typeface="微软雅黑" panose="020B0503020204020204" charset="-122"/>
                </a:rPr>
                <a:t>学术交流</a:t>
              </a:r>
              <a:endParaRPr lang="zh-CN" altLang="en-US" sz="2400" b="0" dirty="0">
                <a:latin typeface="微软雅黑" panose="020B0503020204020204" charset="-122"/>
                <a:ea typeface="微软雅黑" panose="020B0503020204020204" charset="-122"/>
              </a:endParaRPr>
            </a:p>
          </p:txBody>
        </p:sp>
        <p:sp>
          <p:nvSpPr>
            <p:cNvPr id="9" name="矩形 8"/>
            <p:cNvSpPr/>
            <p:nvPr/>
          </p:nvSpPr>
          <p:spPr>
            <a:xfrm>
              <a:off x="1415036" y="3556022"/>
              <a:ext cx="2377574" cy="581057"/>
            </a:xfrm>
            <a:prstGeom prst="rect">
              <a:avLst/>
            </a:prstGeom>
          </p:spPr>
          <p:txBody>
            <a:bodyPr wrap="none">
              <a:spAutoFit/>
            </a:bodyPr>
            <a:lstStyle/>
            <a:p>
              <a:pPr marL="342900" indent="-342900" algn="just">
                <a:lnSpc>
                  <a:spcPct val="150000"/>
                </a:lnSpc>
                <a:buFont typeface="Wingdings" panose="05000000000000000000" pitchFamily="2" charset="2"/>
                <a:buChar char="l"/>
              </a:pPr>
              <a:r>
                <a:rPr lang="zh-CN" altLang="en-US" sz="2400" b="0" dirty="0">
                  <a:latin typeface="微软雅黑" panose="020B0503020204020204" charset="-122"/>
                  <a:ea typeface="微软雅黑" panose="020B0503020204020204" charset="-122"/>
                </a:rPr>
                <a:t>启迪学术思想</a:t>
              </a:r>
              <a:endParaRPr lang="zh-CN" altLang="en-US" sz="2400" b="0" dirty="0">
                <a:latin typeface="微软雅黑" panose="020B0503020204020204" charset="-122"/>
                <a:ea typeface="微软雅黑" panose="020B0503020204020204" charset="-122"/>
              </a:endParaRPr>
            </a:p>
          </p:txBody>
        </p:sp>
      </p:grpSp>
      <p:sp>
        <p:nvSpPr>
          <p:cNvPr id="11" name="矩形 10"/>
          <p:cNvSpPr/>
          <p:nvPr/>
        </p:nvSpPr>
        <p:spPr>
          <a:xfrm>
            <a:off x="695400" y="167727"/>
            <a:ext cx="1620957"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一、引言</a:t>
            </a:r>
            <a:endParaRPr lang="zh-CN" altLang="en-US" sz="2800" dirty="0">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6281145" y="2036224"/>
            <a:ext cx="4224233" cy="2978988"/>
            <a:chOff x="6281145" y="2036224"/>
            <a:chExt cx="4224233" cy="2978988"/>
          </a:xfrm>
        </p:grpSpPr>
        <p:sp>
          <p:nvSpPr>
            <p:cNvPr id="12" name="矩形 11"/>
            <p:cNvSpPr/>
            <p:nvPr/>
          </p:nvSpPr>
          <p:spPr>
            <a:xfrm>
              <a:off x="6281989" y="2036224"/>
              <a:ext cx="2160240" cy="461665"/>
            </a:xfrm>
            <a:prstGeom prst="rect">
              <a:avLst/>
            </a:prstGeom>
          </p:spPr>
          <p:txBody>
            <a:bodyPr wrap="square">
              <a:spAutoFit/>
            </a:bodyPr>
            <a:lstStyle/>
            <a:p>
              <a:pPr marL="342900" indent="-342900" algn="just">
                <a:buFont typeface="Wingdings" panose="05000000000000000000" pitchFamily="2" charset="2"/>
                <a:buChar char="l"/>
              </a:pPr>
              <a:r>
                <a:rPr lang="zh-CN" altLang="en-US" sz="2400" b="0" dirty="0" smtClean="0">
                  <a:latin typeface="微软雅黑" panose="020B0503020204020204" charset="-122"/>
                  <a:ea typeface="微软雅黑" panose="020B0503020204020204" charset="-122"/>
                </a:rPr>
                <a:t>职称评定</a:t>
              </a:r>
              <a:endParaRPr lang="zh-CN" altLang="en-US" sz="2400" b="0" dirty="0">
                <a:latin typeface="微软雅黑" panose="020B0503020204020204" charset="-122"/>
                <a:ea typeface="微软雅黑" panose="020B0503020204020204" charset="-122"/>
              </a:endParaRPr>
            </a:p>
          </p:txBody>
        </p:sp>
        <p:sp>
          <p:nvSpPr>
            <p:cNvPr id="13" name="矩形 12"/>
            <p:cNvSpPr/>
            <p:nvPr/>
          </p:nvSpPr>
          <p:spPr>
            <a:xfrm>
              <a:off x="6281145" y="4553547"/>
              <a:ext cx="2377574" cy="461665"/>
            </a:xfrm>
            <a:prstGeom prst="rect">
              <a:avLst/>
            </a:prstGeom>
          </p:spPr>
          <p:txBody>
            <a:bodyPr wrap="none">
              <a:spAutoFit/>
            </a:bodyPr>
            <a:lstStyle/>
            <a:p>
              <a:pPr marL="342900" indent="-342900" algn="just">
                <a:buFont typeface="Wingdings" panose="05000000000000000000" pitchFamily="2" charset="2"/>
                <a:buChar char="l"/>
              </a:pPr>
              <a:r>
                <a:rPr lang="zh-CN" altLang="en-US" sz="2400" b="0" dirty="0">
                  <a:latin typeface="微软雅黑" panose="020B0503020204020204" charset="-122"/>
                  <a:ea typeface="微软雅黑" panose="020B0503020204020204" charset="-122"/>
                </a:rPr>
                <a:t>课题结题需要</a:t>
              </a:r>
              <a:endParaRPr lang="zh-CN" altLang="en-US" sz="2400" b="0" dirty="0">
                <a:latin typeface="微软雅黑" panose="020B0503020204020204" charset="-122"/>
                <a:ea typeface="微软雅黑" panose="020B0503020204020204" charset="-122"/>
              </a:endParaRPr>
            </a:p>
          </p:txBody>
        </p:sp>
        <p:sp>
          <p:nvSpPr>
            <p:cNvPr id="14" name="矩形 13"/>
            <p:cNvSpPr/>
            <p:nvPr/>
          </p:nvSpPr>
          <p:spPr>
            <a:xfrm>
              <a:off x="6281145" y="3891733"/>
              <a:ext cx="4224233" cy="461665"/>
            </a:xfrm>
            <a:prstGeom prst="rect">
              <a:avLst/>
            </a:prstGeom>
          </p:spPr>
          <p:txBody>
            <a:bodyPr wrap="none">
              <a:spAutoFit/>
            </a:bodyPr>
            <a:lstStyle/>
            <a:p>
              <a:pPr marL="342900" indent="-342900" algn="just">
                <a:buFont typeface="Wingdings" panose="05000000000000000000" pitchFamily="2" charset="2"/>
                <a:buChar char="l"/>
              </a:pPr>
              <a:r>
                <a:rPr lang="zh-CN" altLang="en-US" sz="2400" b="0" dirty="0">
                  <a:latin typeface="微软雅黑" panose="020B0503020204020204" charset="-122"/>
                  <a:ea typeface="微软雅黑" panose="020B0503020204020204" charset="-122"/>
                </a:rPr>
                <a:t>获取更好的待遇与学术机会</a:t>
              </a:r>
              <a:endParaRPr lang="zh-CN" altLang="en-US" sz="2400" b="0" dirty="0">
                <a:latin typeface="微软雅黑" panose="020B0503020204020204" charset="-122"/>
                <a:ea typeface="微软雅黑" panose="020B0503020204020204" charset="-122"/>
              </a:endParaRPr>
            </a:p>
          </p:txBody>
        </p:sp>
        <p:sp>
          <p:nvSpPr>
            <p:cNvPr id="15" name="矩形 14"/>
            <p:cNvSpPr/>
            <p:nvPr/>
          </p:nvSpPr>
          <p:spPr>
            <a:xfrm>
              <a:off x="6281145" y="3278289"/>
              <a:ext cx="2377574" cy="461665"/>
            </a:xfrm>
            <a:prstGeom prst="rect">
              <a:avLst/>
            </a:prstGeom>
          </p:spPr>
          <p:txBody>
            <a:bodyPr wrap="none">
              <a:spAutoFit/>
            </a:bodyPr>
            <a:lstStyle/>
            <a:p>
              <a:pPr marL="342900" indent="-342900" algn="just">
                <a:buFont typeface="Wingdings" panose="05000000000000000000" pitchFamily="2" charset="2"/>
                <a:buChar char="l"/>
              </a:pPr>
              <a:r>
                <a:rPr lang="zh-CN" altLang="en-US" sz="2400" b="0" dirty="0">
                  <a:latin typeface="微软雅黑" panose="020B0503020204020204" charset="-122"/>
                  <a:ea typeface="微软雅黑" panose="020B0503020204020204" charset="-122"/>
                </a:rPr>
                <a:t>完成科研任务</a:t>
              </a:r>
              <a:endParaRPr lang="zh-CN" altLang="en-US" sz="2400" b="0" dirty="0">
                <a:latin typeface="微软雅黑" panose="020B0503020204020204" charset="-122"/>
                <a:ea typeface="微软雅黑" panose="020B0503020204020204" charset="-122"/>
              </a:endParaRPr>
            </a:p>
          </p:txBody>
        </p:sp>
        <p:sp>
          <p:nvSpPr>
            <p:cNvPr id="16" name="矩形 15"/>
            <p:cNvSpPr/>
            <p:nvPr/>
          </p:nvSpPr>
          <p:spPr>
            <a:xfrm>
              <a:off x="6281145" y="2685182"/>
              <a:ext cx="1762021" cy="461665"/>
            </a:xfrm>
            <a:prstGeom prst="rect">
              <a:avLst/>
            </a:prstGeom>
          </p:spPr>
          <p:txBody>
            <a:bodyPr wrap="none">
              <a:spAutoFit/>
            </a:bodyPr>
            <a:lstStyle/>
            <a:p>
              <a:pPr marL="342900" indent="-342900" algn="just">
                <a:buFont typeface="Wingdings" panose="05000000000000000000" pitchFamily="2" charset="2"/>
                <a:buChar char="l"/>
              </a:pPr>
              <a:r>
                <a:rPr lang="zh-CN" altLang="en-US" sz="2400" b="0" dirty="0">
                  <a:latin typeface="微软雅黑" panose="020B0503020204020204" charset="-122"/>
                  <a:ea typeface="微软雅黑" panose="020B0503020204020204" charset="-122"/>
                </a:rPr>
                <a:t>升职需要</a:t>
              </a:r>
              <a:endParaRPr lang="zh-CN" altLang="en-US" sz="2400" b="0" dirty="0">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36198" y="2597289"/>
            <a:ext cx="9312329" cy="3970318"/>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论文包括六个要素：题名</a:t>
            </a:r>
            <a:r>
              <a:rPr lang="en-US" altLang="zh-CN" sz="2400" b="0" dirty="0">
                <a:latin typeface="微软雅黑" panose="020B0503020204020204" charset="-122"/>
                <a:ea typeface="微软雅黑" panose="020B0503020204020204" charset="-122"/>
              </a:rPr>
              <a:t>+</a:t>
            </a:r>
            <a:r>
              <a:rPr lang="zh-CN" altLang="en-US" sz="2400" b="0" dirty="0">
                <a:latin typeface="微软雅黑" panose="020B0503020204020204" charset="-122"/>
                <a:ea typeface="微软雅黑" panose="020B0503020204020204" charset="-122"/>
              </a:rPr>
              <a:t>署名</a:t>
            </a:r>
            <a:r>
              <a:rPr lang="en-US" altLang="zh-CN" sz="2400" b="0" dirty="0">
                <a:latin typeface="微软雅黑" panose="020B0503020204020204" charset="-122"/>
                <a:ea typeface="微软雅黑" panose="020B0503020204020204" charset="-122"/>
              </a:rPr>
              <a:t>+</a:t>
            </a:r>
            <a:r>
              <a:rPr lang="zh-CN" altLang="en-US" sz="2400" b="0" dirty="0">
                <a:latin typeface="微软雅黑" panose="020B0503020204020204" charset="-122"/>
                <a:ea typeface="微软雅黑" panose="020B0503020204020204" charset="-122"/>
              </a:rPr>
              <a:t>摘要</a:t>
            </a:r>
            <a:r>
              <a:rPr lang="en-US" altLang="zh-CN" sz="2400" b="0" dirty="0">
                <a:latin typeface="微软雅黑" panose="020B0503020204020204" charset="-122"/>
                <a:ea typeface="微软雅黑" panose="020B0503020204020204" charset="-122"/>
              </a:rPr>
              <a:t>+</a:t>
            </a:r>
            <a:r>
              <a:rPr lang="zh-CN" altLang="en-US" sz="2400" b="0" dirty="0">
                <a:latin typeface="微软雅黑" panose="020B0503020204020204" charset="-122"/>
                <a:ea typeface="微软雅黑" panose="020B0503020204020204" charset="-122"/>
              </a:rPr>
              <a:t>关键词</a:t>
            </a:r>
            <a:r>
              <a:rPr lang="en-US" altLang="zh-CN" sz="2400" b="0" dirty="0">
                <a:latin typeface="微软雅黑" panose="020B0503020204020204" charset="-122"/>
                <a:ea typeface="微软雅黑" panose="020B0503020204020204" charset="-122"/>
              </a:rPr>
              <a:t>+</a:t>
            </a:r>
            <a:r>
              <a:rPr lang="zh-CN" altLang="en-US" sz="2400" b="0" dirty="0">
                <a:latin typeface="微软雅黑" panose="020B0503020204020204" charset="-122"/>
                <a:ea typeface="微软雅黑" panose="020B0503020204020204" charset="-122"/>
              </a:rPr>
              <a:t>正文</a:t>
            </a:r>
            <a:r>
              <a:rPr lang="en-US" altLang="zh-CN" sz="2400" b="0" dirty="0">
                <a:latin typeface="微软雅黑" panose="020B0503020204020204" charset="-122"/>
                <a:ea typeface="微软雅黑" panose="020B0503020204020204" charset="-122"/>
              </a:rPr>
              <a:t>+</a:t>
            </a:r>
            <a:r>
              <a:rPr lang="zh-CN" altLang="en-US" sz="2400" b="0" dirty="0">
                <a:latin typeface="微软雅黑" panose="020B0503020204020204" charset="-122"/>
                <a:ea typeface="微软雅黑" panose="020B0503020204020204" charset="-122"/>
              </a:rPr>
              <a:t>参考文献共</a:t>
            </a:r>
            <a:r>
              <a:rPr lang="en-US" altLang="zh-CN" sz="2400" b="0" dirty="0">
                <a:latin typeface="微软雅黑" panose="020B0503020204020204" charset="-122"/>
                <a:ea typeface="微软雅黑" panose="020B0503020204020204" charset="-122"/>
              </a:rPr>
              <a:t>6</a:t>
            </a:r>
            <a:r>
              <a:rPr lang="zh-CN" altLang="en-US" sz="2400" b="0" dirty="0">
                <a:latin typeface="微软雅黑" panose="020B0503020204020204" charset="-122"/>
                <a:ea typeface="微软雅黑" panose="020B0503020204020204" charset="-122"/>
              </a:rPr>
              <a:t>个要素</a:t>
            </a:r>
            <a:r>
              <a:rPr lang="zh-CN" altLang="en-US" sz="2400" b="0" dirty="0" smtClean="0">
                <a:latin typeface="微软雅黑" panose="020B0503020204020204" charset="-122"/>
                <a:ea typeface="微软雅黑" panose="020B0503020204020204" charset="-122"/>
              </a:rPr>
              <a:t>。</a:t>
            </a:r>
            <a:endParaRPr lang="en-US" altLang="zh-CN" sz="24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题名</a:t>
            </a:r>
            <a:r>
              <a:rPr lang="zh-CN" altLang="en-US" sz="2400" b="0" dirty="0">
                <a:latin typeface="微软雅黑" panose="020B0503020204020204" charset="-122"/>
                <a:ea typeface="微软雅黑" panose="020B0503020204020204" charset="-122"/>
              </a:rPr>
              <a:t>不超过</a:t>
            </a:r>
            <a:r>
              <a:rPr lang="en-US" altLang="zh-CN" sz="2400" b="0" dirty="0">
                <a:latin typeface="微软雅黑" panose="020B0503020204020204" charset="-122"/>
                <a:ea typeface="微软雅黑" panose="020B0503020204020204" charset="-122"/>
              </a:rPr>
              <a:t>20</a:t>
            </a:r>
            <a:r>
              <a:rPr lang="zh-CN" altLang="en-US" sz="2400" b="0" dirty="0">
                <a:latin typeface="微软雅黑" panose="020B0503020204020204" charset="-122"/>
                <a:ea typeface="微软雅黑" panose="020B0503020204020204" charset="-122"/>
              </a:rPr>
              <a:t>字。</a:t>
            </a:r>
            <a:endParaRPr lang="zh-CN" altLang="en-US" sz="2400" b="0"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a:latin typeface="微软雅黑" panose="020B0503020204020204" charset="-122"/>
                <a:ea typeface="微软雅黑" panose="020B0503020204020204" charset="-122"/>
              </a:rPr>
              <a:t>摘要不超过</a:t>
            </a:r>
            <a:r>
              <a:rPr lang="en-US" altLang="zh-CN" sz="2400" b="0" dirty="0">
                <a:latin typeface="微软雅黑" panose="020B0503020204020204" charset="-122"/>
                <a:ea typeface="微软雅黑" panose="020B0503020204020204" charset="-122"/>
              </a:rPr>
              <a:t>200-300</a:t>
            </a:r>
            <a:r>
              <a:rPr lang="zh-CN" altLang="en-US" sz="2400" b="0" dirty="0">
                <a:latin typeface="微软雅黑" panose="020B0503020204020204" charset="-122"/>
                <a:ea typeface="微软雅黑" panose="020B0503020204020204" charset="-122"/>
              </a:rPr>
              <a:t>个字</a:t>
            </a:r>
            <a:endParaRPr lang="zh-CN" altLang="en-US" sz="2400" b="0"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a:latin typeface="微软雅黑" panose="020B0503020204020204" charset="-122"/>
                <a:ea typeface="微软雅黑" panose="020B0503020204020204" charset="-122"/>
              </a:rPr>
              <a:t>关键词一般</a:t>
            </a:r>
            <a:r>
              <a:rPr lang="en-US" altLang="zh-CN" sz="2400" b="0" dirty="0">
                <a:latin typeface="微软雅黑" panose="020B0503020204020204" charset="-122"/>
                <a:ea typeface="微软雅黑" panose="020B0503020204020204" charset="-122"/>
              </a:rPr>
              <a:t>4</a:t>
            </a:r>
            <a:r>
              <a:rPr lang="zh-CN" altLang="en-US" sz="2400" b="0" dirty="0" smtClean="0">
                <a:latin typeface="微软雅黑" panose="020B0503020204020204" charset="-122"/>
                <a:ea typeface="微软雅黑" panose="020B0503020204020204" charset="-122"/>
              </a:rPr>
              <a:t>组</a:t>
            </a:r>
            <a:endParaRPr lang="en-US" altLang="zh-CN" sz="24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正文</a:t>
            </a:r>
            <a:r>
              <a:rPr lang="zh-CN" altLang="en-US" sz="2400" b="0" dirty="0">
                <a:latin typeface="微软雅黑" panose="020B0503020204020204" charset="-122"/>
                <a:ea typeface="微软雅黑" panose="020B0503020204020204" charset="-122"/>
              </a:rPr>
              <a:t>一般</a:t>
            </a:r>
            <a:r>
              <a:rPr lang="en-US" altLang="zh-CN" sz="2400" b="0" dirty="0">
                <a:latin typeface="微软雅黑" panose="020B0503020204020204" charset="-122"/>
                <a:ea typeface="微软雅黑" panose="020B0503020204020204" charset="-122"/>
              </a:rPr>
              <a:t>5000</a:t>
            </a:r>
            <a:r>
              <a:rPr lang="zh-CN" altLang="en-US" sz="2400" b="0" dirty="0">
                <a:latin typeface="微软雅黑" panose="020B0503020204020204" charset="-122"/>
                <a:ea typeface="微软雅黑" panose="020B0503020204020204" charset="-122"/>
              </a:rPr>
              <a:t>左右</a:t>
            </a:r>
            <a:endParaRPr lang="zh-CN" altLang="en-US" sz="2400" b="0"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a:latin typeface="微软雅黑" panose="020B0503020204020204" charset="-122"/>
                <a:ea typeface="微软雅黑" panose="020B0503020204020204" charset="-122"/>
              </a:rPr>
              <a:t>参考文献</a:t>
            </a:r>
            <a:endParaRPr lang="zh-CN" altLang="en-US" sz="2400" b="0" dirty="0">
              <a:latin typeface="微软雅黑" panose="020B0503020204020204" charset="-122"/>
              <a:ea typeface="微软雅黑" panose="020B0503020204020204" charset="-122"/>
            </a:endParaRPr>
          </a:p>
        </p:txBody>
      </p:sp>
      <p:sp>
        <p:nvSpPr>
          <p:cNvPr id="3" name="矩形 2"/>
          <p:cNvSpPr/>
          <p:nvPr/>
        </p:nvSpPr>
        <p:spPr>
          <a:xfrm>
            <a:off x="1055440" y="1060497"/>
            <a:ext cx="4237057" cy="523220"/>
          </a:xfrm>
          <a:prstGeom prst="rect">
            <a:avLst/>
          </a:prstGeom>
        </p:spPr>
        <p:txBody>
          <a:bodyPr wrap="none">
            <a:spAutoFit/>
          </a:bodyPr>
          <a:lstStyle/>
          <a:p>
            <a:pPr marL="457200" indent="-457200" algn="just">
              <a:buFont typeface="Wingdings" panose="05000000000000000000" pitchFamily="2" charset="2"/>
              <a:buChar char="Ø"/>
            </a:pPr>
            <a:r>
              <a:rPr lang="zh-CN" altLang="en-US" sz="2800" dirty="0">
                <a:solidFill>
                  <a:schemeClr val="accent3"/>
                </a:solidFill>
                <a:latin typeface="微软雅黑" panose="020B0503020204020204" charset="-122"/>
                <a:ea typeface="微软雅黑" panose="020B0503020204020204" charset="-122"/>
              </a:rPr>
              <a:t>论文的写作格式</a:t>
            </a:r>
            <a:r>
              <a:rPr lang="zh-CN" altLang="en-US" sz="2800" dirty="0" smtClean="0">
                <a:solidFill>
                  <a:schemeClr val="accent3"/>
                </a:solidFill>
                <a:latin typeface="微软雅黑" panose="020B0503020204020204" charset="-122"/>
                <a:ea typeface="微软雅黑" panose="020B0503020204020204" charset="-122"/>
              </a:rPr>
              <a:t>与要素</a:t>
            </a:r>
            <a:endParaRPr lang="zh-CN" altLang="en-US" sz="2800" dirty="0">
              <a:solidFill>
                <a:schemeClr val="accent3"/>
              </a:solidFill>
              <a:latin typeface="微软雅黑" panose="020B0503020204020204" charset="-122"/>
              <a:ea typeface="微软雅黑" panose="020B0503020204020204" charset="-122"/>
            </a:endParaRPr>
          </a:p>
        </p:txBody>
      </p:sp>
      <p:sp>
        <p:nvSpPr>
          <p:cNvPr id="4" name="矩形 3"/>
          <p:cNvSpPr/>
          <p:nvPr/>
        </p:nvSpPr>
        <p:spPr>
          <a:xfrm>
            <a:off x="1536198" y="1744374"/>
            <a:ext cx="9888394" cy="461665"/>
          </a:xfrm>
          <a:prstGeom prst="rect">
            <a:avLst/>
          </a:prstGeom>
        </p:spPr>
        <p:txBody>
          <a:bodyPr wrap="square">
            <a:spAutoFit/>
          </a:bodyPr>
          <a:lstStyle/>
          <a:p>
            <a:pPr marL="342900" indent="-342900" algn="just">
              <a:buFont typeface="Wingdings" panose="05000000000000000000" pitchFamily="2" charset="2"/>
              <a:buChar char="ü"/>
            </a:pPr>
            <a:r>
              <a:rPr lang="en-US" altLang="zh-CN" sz="2400" b="0" dirty="0">
                <a:latin typeface="微软雅黑" panose="020B0503020204020204" charset="-122"/>
                <a:ea typeface="微软雅黑" panose="020B0503020204020204" charset="-122"/>
              </a:rPr>
              <a:t>1987</a:t>
            </a:r>
            <a:r>
              <a:rPr lang="zh-CN" altLang="en-US" sz="2400" b="0" dirty="0">
                <a:latin typeface="微软雅黑" panose="020B0503020204020204" charset="-122"/>
                <a:ea typeface="微软雅黑" panose="020B0503020204020204" charset="-122"/>
              </a:rPr>
              <a:t>年公布了</a:t>
            </a:r>
            <a:r>
              <a:rPr lang="en-US" altLang="zh-CN" sz="2400" b="0" dirty="0">
                <a:latin typeface="微软雅黑" panose="020B0503020204020204" charset="-122"/>
                <a:ea typeface="微软雅黑" panose="020B0503020204020204" charset="-122"/>
              </a:rPr>
              <a:t>《</a:t>
            </a:r>
            <a:r>
              <a:rPr lang="zh-CN" altLang="en-US" sz="2400" b="0" dirty="0">
                <a:latin typeface="微软雅黑" panose="020B0503020204020204" charset="-122"/>
                <a:ea typeface="微软雅黑" panose="020B0503020204020204" charset="-122"/>
              </a:rPr>
              <a:t>科学技术报告、学位论文和学术论文的编写格式</a:t>
            </a:r>
            <a:r>
              <a:rPr lang="en-US" altLang="zh-CN" sz="2400" b="0" dirty="0">
                <a:latin typeface="微软雅黑" panose="020B0503020204020204" charset="-122"/>
                <a:ea typeface="微软雅黑" panose="020B0503020204020204" charset="-122"/>
              </a:rPr>
              <a:t>》</a:t>
            </a:r>
            <a:endParaRPr lang="en-US" altLang="zh-CN" sz="2400" b="0" dirty="0">
              <a:latin typeface="微软雅黑" panose="020B0503020204020204" charset="-122"/>
              <a:ea typeface="微软雅黑" panose="020B0503020204020204" charset="-122"/>
            </a:endParaRPr>
          </a:p>
        </p:txBody>
      </p:sp>
      <p:sp>
        <p:nvSpPr>
          <p:cNvPr id="5" name="矩形 4"/>
          <p:cNvSpPr/>
          <p:nvPr/>
        </p:nvSpPr>
        <p:spPr>
          <a:xfrm>
            <a:off x="1919536" y="2274124"/>
            <a:ext cx="6096000" cy="646331"/>
          </a:xfrm>
          <a:prstGeom prst="rect">
            <a:avLst/>
          </a:prstGeom>
        </p:spPr>
        <p:txBody>
          <a:bodyPr>
            <a:spAutoFit/>
          </a:bodyPr>
          <a:lstStyle/>
          <a:p>
            <a:r>
              <a:rPr lang="en-US" altLang="zh-CN" dirty="0">
                <a:hlinkClick r:id="rId1"/>
              </a:rPr>
              <a:t>https://</a:t>
            </a:r>
            <a:r>
              <a:rPr lang="en-US" altLang="zh-CN" dirty="0" smtClean="0">
                <a:hlinkClick r:id="rId1"/>
              </a:rPr>
              <a:t>www.doc88.com/p-130783201443.html?r=1</a:t>
            </a:r>
            <a:endParaRPr lang="en-US" altLang="zh-CN" dirty="0" smtClean="0"/>
          </a:p>
          <a:p>
            <a:endParaRPr lang="zh-CN" altLang="en-US" dirty="0"/>
          </a:p>
        </p:txBody>
      </p:sp>
      <p:sp>
        <p:nvSpPr>
          <p:cNvPr id="6" name="矩形 5"/>
          <p:cNvSpPr/>
          <p:nvPr/>
        </p:nvSpPr>
        <p:spPr>
          <a:xfrm>
            <a:off x="695400" y="167727"/>
            <a:ext cx="1620957"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一、引言</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9456" y="1844824"/>
            <a:ext cx="10009112" cy="3970318"/>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论文文稿</a:t>
            </a:r>
            <a:r>
              <a:rPr lang="zh-CN" altLang="en-US" sz="2400" b="0" dirty="0">
                <a:latin typeface="微软雅黑" panose="020B0503020204020204" charset="-122"/>
                <a:ea typeface="微软雅黑" panose="020B0503020204020204" charset="-122"/>
              </a:rPr>
              <a:t>用电脑打字</a:t>
            </a:r>
            <a:r>
              <a:rPr lang="zh-CN" altLang="en-US" sz="2400" b="0" dirty="0" smtClean="0">
                <a:latin typeface="微软雅黑" panose="020B0503020204020204" charset="-122"/>
                <a:ea typeface="微软雅黑" panose="020B0503020204020204" charset="-122"/>
              </a:rPr>
              <a:t>稿</a:t>
            </a:r>
            <a:endParaRPr lang="en-US" altLang="zh-CN" sz="24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正文</a:t>
            </a:r>
            <a:r>
              <a:rPr lang="zh-CN" altLang="en-US" sz="2400" b="0" dirty="0">
                <a:latin typeface="微软雅黑" panose="020B0503020204020204" charset="-122"/>
                <a:ea typeface="微软雅黑" panose="020B0503020204020204" charset="-122"/>
              </a:rPr>
              <a:t>用</a:t>
            </a:r>
            <a:r>
              <a:rPr lang="en-US" altLang="zh-CN" sz="2400" b="0" dirty="0">
                <a:latin typeface="微软雅黑" panose="020B0503020204020204" charset="-122"/>
                <a:ea typeface="微软雅黑" panose="020B0503020204020204" charset="-122"/>
              </a:rPr>
              <a:t>5</a:t>
            </a:r>
            <a:r>
              <a:rPr lang="zh-CN" altLang="en-US" sz="2400" b="0" dirty="0">
                <a:latin typeface="微软雅黑" panose="020B0503020204020204" charset="-122"/>
                <a:ea typeface="微软雅黑" panose="020B0503020204020204" charset="-122"/>
              </a:rPr>
              <a:t>号宋体，题目用</a:t>
            </a:r>
            <a:r>
              <a:rPr lang="en-US" altLang="zh-CN" sz="2400" b="0" dirty="0">
                <a:latin typeface="微软雅黑" panose="020B0503020204020204" charset="-122"/>
                <a:ea typeface="微软雅黑" panose="020B0503020204020204" charset="-122"/>
              </a:rPr>
              <a:t>2</a:t>
            </a:r>
            <a:r>
              <a:rPr lang="zh-CN" altLang="en-US" sz="2400" b="0" dirty="0">
                <a:latin typeface="微软雅黑" panose="020B0503020204020204" charset="-122"/>
                <a:ea typeface="微软雅黑" panose="020B0503020204020204" charset="-122"/>
              </a:rPr>
              <a:t>号以上</a:t>
            </a:r>
            <a:r>
              <a:rPr lang="zh-CN" altLang="en-US" sz="2400" b="0" dirty="0" smtClean="0">
                <a:latin typeface="微软雅黑" panose="020B0503020204020204" charset="-122"/>
                <a:ea typeface="微软雅黑" panose="020B0503020204020204" charset="-122"/>
              </a:rPr>
              <a:t>字体</a:t>
            </a:r>
            <a:endParaRPr lang="en-US" altLang="zh-CN" sz="24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署名</a:t>
            </a:r>
            <a:r>
              <a:rPr lang="zh-CN" altLang="en-US" sz="2400" b="0" dirty="0">
                <a:latin typeface="微软雅黑" panose="020B0503020204020204" charset="-122"/>
                <a:ea typeface="微软雅黑" panose="020B0503020204020204" charset="-122"/>
              </a:rPr>
              <a:t>用</a:t>
            </a:r>
            <a:r>
              <a:rPr lang="en-US" altLang="zh-CN" sz="2400" b="0" dirty="0">
                <a:latin typeface="微软雅黑" panose="020B0503020204020204" charset="-122"/>
                <a:ea typeface="微软雅黑" panose="020B0503020204020204" charset="-122"/>
              </a:rPr>
              <a:t>4</a:t>
            </a:r>
            <a:r>
              <a:rPr lang="zh-CN" altLang="en-US" sz="2400" b="0" dirty="0">
                <a:latin typeface="微软雅黑" panose="020B0503020204020204" charset="-122"/>
                <a:ea typeface="微软雅黑" panose="020B0503020204020204" charset="-122"/>
              </a:rPr>
              <a:t>号或小</a:t>
            </a:r>
            <a:r>
              <a:rPr lang="en-US" altLang="zh-CN" sz="2400" b="0" dirty="0">
                <a:latin typeface="微软雅黑" panose="020B0503020204020204" charset="-122"/>
                <a:ea typeface="微软雅黑" panose="020B0503020204020204" charset="-122"/>
              </a:rPr>
              <a:t>4</a:t>
            </a:r>
            <a:r>
              <a:rPr lang="zh-CN" altLang="en-US" sz="2400" b="0" dirty="0">
                <a:latin typeface="微软雅黑" panose="020B0503020204020204" charset="-122"/>
                <a:ea typeface="微软雅黑" panose="020B0503020204020204" charset="-122"/>
              </a:rPr>
              <a:t>号楷体</a:t>
            </a:r>
            <a:endParaRPr lang="zh-CN" altLang="en-US" sz="2400" b="0"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文章</a:t>
            </a:r>
            <a:r>
              <a:rPr lang="zh-CN" altLang="en-US" sz="2400" b="0" dirty="0">
                <a:latin typeface="微软雅黑" panose="020B0503020204020204" charset="-122"/>
                <a:ea typeface="微软雅黑" panose="020B0503020204020204" charset="-122"/>
              </a:rPr>
              <a:t>各级标题的序号依次</a:t>
            </a:r>
            <a:r>
              <a:rPr lang="zh-CN" altLang="en-US" sz="2400" b="0" dirty="0" smtClean="0">
                <a:latin typeface="微软雅黑" panose="020B0503020204020204" charset="-122"/>
                <a:ea typeface="微软雅黑" panose="020B0503020204020204" charset="-122"/>
              </a:rPr>
              <a:t>为：</a:t>
            </a:r>
            <a:endParaRPr lang="zh-CN" altLang="en-US" sz="2400" b="0" dirty="0">
              <a:latin typeface="微软雅黑" panose="020B0503020204020204" charset="-122"/>
              <a:ea typeface="微软雅黑" panose="020B0503020204020204" charset="-122"/>
            </a:endParaRPr>
          </a:p>
          <a:p>
            <a:pPr algn="just">
              <a:lnSpc>
                <a:spcPct val="150000"/>
              </a:lnSpc>
            </a:pPr>
            <a:r>
              <a:rPr lang="zh-CN" altLang="en-US" sz="2400" b="0" dirty="0">
                <a:latin typeface="微软雅黑" panose="020B0503020204020204" charset="-122"/>
                <a:ea typeface="微软雅黑" panose="020B0503020204020204" charset="-122"/>
              </a:rPr>
              <a:t>“一、”“（一）”“</a:t>
            </a:r>
            <a:r>
              <a:rPr lang="en-US" altLang="zh-CN" sz="2400" b="0" dirty="0">
                <a:latin typeface="微软雅黑" panose="020B0503020204020204" charset="-122"/>
                <a:ea typeface="微软雅黑" panose="020B0503020204020204" charset="-122"/>
              </a:rPr>
              <a:t>1.</a:t>
            </a:r>
            <a:r>
              <a:rPr lang="zh-CN" altLang="en-US" sz="2400" b="0" dirty="0">
                <a:latin typeface="微软雅黑" panose="020B0503020204020204" charset="-122"/>
                <a:ea typeface="微软雅黑" panose="020B0503020204020204" charset="-122"/>
              </a:rPr>
              <a:t>”“（</a:t>
            </a:r>
            <a:r>
              <a:rPr lang="en-US" altLang="zh-CN" sz="2400" b="0" dirty="0">
                <a:latin typeface="微软雅黑" panose="020B0503020204020204" charset="-122"/>
                <a:ea typeface="微软雅黑" panose="020B0503020204020204" charset="-122"/>
              </a:rPr>
              <a:t>1</a:t>
            </a:r>
            <a:r>
              <a:rPr lang="zh-CN" altLang="en-US" sz="2400" b="0" dirty="0">
                <a:latin typeface="微软雅黑" panose="020B0503020204020204" charset="-122"/>
                <a:ea typeface="微软雅黑" panose="020B0503020204020204" charset="-122"/>
              </a:rPr>
              <a:t>）”“①”</a:t>
            </a:r>
            <a:r>
              <a:rPr lang="en-US" altLang="zh-CN" sz="2400" b="0" dirty="0">
                <a:latin typeface="微软雅黑" panose="020B0503020204020204" charset="-122"/>
                <a:ea typeface="微软雅黑" panose="020B0503020204020204" charset="-122"/>
              </a:rPr>
              <a:t>5</a:t>
            </a:r>
            <a:r>
              <a:rPr lang="zh-CN" altLang="en-US" sz="2400" b="0" dirty="0" smtClean="0">
                <a:latin typeface="微软雅黑" panose="020B0503020204020204" charset="-122"/>
                <a:ea typeface="微软雅黑" panose="020B0503020204020204" charset="-122"/>
              </a:rPr>
              <a:t>级。</a:t>
            </a:r>
            <a:endParaRPr lang="zh-CN" altLang="en-US" sz="2400" b="0"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文章</a:t>
            </a:r>
            <a:r>
              <a:rPr lang="zh-CN" altLang="en-US" sz="2400" b="0" dirty="0">
                <a:latin typeface="微软雅黑" panose="020B0503020204020204" charset="-122"/>
                <a:ea typeface="微软雅黑" panose="020B0503020204020204" charset="-122"/>
              </a:rPr>
              <a:t>的图和表应该分开标注，不要简单称之为“图表”每一个图和表都应有标题或标出连续号。“图</a:t>
            </a:r>
            <a:r>
              <a:rPr lang="en-US" altLang="zh-CN" sz="2400" b="0" dirty="0">
                <a:latin typeface="微软雅黑" panose="020B0503020204020204" charset="-122"/>
                <a:ea typeface="微软雅黑" panose="020B0503020204020204" charset="-122"/>
              </a:rPr>
              <a:t>1</a:t>
            </a:r>
            <a:r>
              <a:rPr lang="zh-CN" altLang="en-US" sz="2400" b="0" dirty="0" smtClean="0">
                <a:latin typeface="微软雅黑" panose="020B0503020204020204" charset="-122"/>
                <a:ea typeface="微软雅黑" panose="020B0503020204020204" charset="-122"/>
              </a:rPr>
              <a:t>”“</a:t>
            </a:r>
            <a:r>
              <a:rPr lang="zh-CN" altLang="en-US" sz="2400" b="0" dirty="0">
                <a:latin typeface="微软雅黑" panose="020B0503020204020204" charset="-122"/>
                <a:ea typeface="微软雅黑" panose="020B0503020204020204" charset="-122"/>
              </a:rPr>
              <a:t>表</a:t>
            </a:r>
            <a:r>
              <a:rPr lang="en-US" altLang="zh-CN" sz="2400" b="0" dirty="0">
                <a:latin typeface="微软雅黑" panose="020B0503020204020204" charset="-122"/>
                <a:ea typeface="微软雅黑" panose="020B0503020204020204" charset="-122"/>
              </a:rPr>
              <a:t>2</a:t>
            </a:r>
            <a:r>
              <a:rPr lang="zh-CN" altLang="en-US" sz="2400" b="0" dirty="0">
                <a:latin typeface="微软雅黑" panose="020B0503020204020204" charset="-122"/>
                <a:ea typeface="微软雅黑" panose="020B0503020204020204" charset="-122"/>
              </a:rPr>
              <a:t>”</a:t>
            </a:r>
            <a:endParaRPr lang="zh-CN" altLang="en-US" sz="2400" b="0" dirty="0">
              <a:latin typeface="微软雅黑" panose="020B0503020204020204" charset="-122"/>
              <a:ea typeface="微软雅黑" panose="020B0503020204020204" charset="-122"/>
            </a:endParaRPr>
          </a:p>
        </p:txBody>
      </p:sp>
      <p:sp>
        <p:nvSpPr>
          <p:cNvPr id="3" name="矩形 2"/>
          <p:cNvSpPr/>
          <p:nvPr/>
        </p:nvSpPr>
        <p:spPr>
          <a:xfrm>
            <a:off x="839416" y="1052736"/>
            <a:ext cx="3159839" cy="662554"/>
          </a:xfrm>
          <a:prstGeom prst="rect">
            <a:avLst/>
          </a:prstGeom>
        </p:spPr>
        <p:txBody>
          <a:bodyPr wrap="none">
            <a:spAutoFit/>
          </a:bodyPr>
          <a:lstStyle/>
          <a:p>
            <a:pPr marL="457200" indent="-457200" algn="just">
              <a:lnSpc>
                <a:spcPct val="150000"/>
              </a:lnSpc>
              <a:buFont typeface="Wingdings" panose="05000000000000000000" pitchFamily="2" charset="2"/>
              <a:buChar char="Ø"/>
            </a:pPr>
            <a:r>
              <a:rPr lang="zh-CN" altLang="en-US" sz="2800" dirty="0">
                <a:solidFill>
                  <a:schemeClr val="accent3"/>
                </a:solidFill>
                <a:latin typeface="微软雅黑" panose="020B0503020204020204" charset="-122"/>
                <a:ea typeface="微软雅黑" panose="020B0503020204020204" charset="-122"/>
              </a:rPr>
              <a:t>正文的规范格式</a:t>
            </a:r>
            <a:endParaRPr lang="zh-CN" altLang="en-US" sz="2800" dirty="0">
              <a:solidFill>
                <a:schemeClr val="accent3"/>
              </a:solidFill>
              <a:latin typeface="微软雅黑" panose="020B0503020204020204" charset="-122"/>
              <a:ea typeface="微软雅黑" panose="020B0503020204020204" charset="-122"/>
            </a:endParaRPr>
          </a:p>
        </p:txBody>
      </p:sp>
      <p:sp>
        <p:nvSpPr>
          <p:cNvPr id="4" name="矩形 3"/>
          <p:cNvSpPr/>
          <p:nvPr/>
        </p:nvSpPr>
        <p:spPr>
          <a:xfrm>
            <a:off x="695400" y="167727"/>
            <a:ext cx="1620957"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一、引言</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7477" y="1916832"/>
            <a:ext cx="6096000" cy="3416320"/>
          </a:xfrm>
          <a:prstGeom prst="rect">
            <a:avLst/>
          </a:prstGeom>
        </p:spPr>
        <p:txBody>
          <a:bodyPr>
            <a:spAutoFit/>
          </a:bodyPr>
          <a:lstStyle/>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文责自负；</a:t>
            </a:r>
            <a:endParaRPr lang="en-US" altLang="zh-CN" sz="24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作者</a:t>
            </a:r>
            <a:r>
              <a:rPr lang="zh-CN" altLang="en-US" sz="2400" b="0" dirty="0">
                <a:latin typeface="微软雅黑" panose="020B0503020204020204" charset="-122"/>
                <a:ea typeface="微软雅黑" panose="020B0503020204020204" charset="-122"/>
              </a:rPr>
              <a:t>的劳动成果</a:t>
            </a:r>
            <a:r>
              <a:rPr lang="zh-CN" altLang="en-US" sz="2400" b="0" dirty="0" smtClean="0">
                <a:latin typeface="微软雅黑" panose="020B0503020204020204" charset="-122"/>
                <a:ea typeface="微软雅黑" panose="020B0503020204020204" charset="-122"/>
              </a:rPr>
              <a:t>；</a:t>
            </a:r>
            <a:endParaRPr lang="en-US" altLang="zh-CN" sz="24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便于</a:t>
            </a:r>
            <a:r>
              <a:rPr lang="zh-CN" altLang="en-US" sz="2400" b="0" dirty="0">
                <a:latin typeface="微软雅黑" panose="020B0503020204020204" charset="-122"/>
                <a:ea typeface="微软雅黑" panose="020B0503020204020204" charset="-122"/>
              </a:rPr>
              <a:t>与作者联系及文献检索</a:t>
            </a:r>
            <a:r>
              <a:rPr lang="zh-CN" altLang="en-US" sz="2400" b="0" dirty="0" smtClean="0">
                <a:latin typeface="微软雅黑" panose="020B0503020204020204" charset="-122"/>
                <a:ea typeface="微软雅黑" panose="020B0503020204020204" charset="-122"/>
              </a:rPr>
              <a:t>。</a:t>
            </a:r>
            <a:endParaRPr lang="en-US" altLang="zh-CN" sz="24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个人</a:t>
            </a:r>
            <a:r>
              <a:rPr lang="zh-CN" altLang="en-US" sz="2400" b="0" dirty="0">
                <a:latin typeface="微软雅黑" panose="020B0503020204020204" charset="-122"/>
                <a:ea typeface="微软雅黑" panose="020B0503020204020204" charset="-122"/>
              </a:rPr>
              <a:t>：不能是</a:t>
            </a:r>
            <a:r>
              <a:rPr lang="zh-CN" altLang="en-US" sz="2400" b="0" dirty="0" smtClean="0">
                <a:latin typeface="微软雅黑" panose="020B0503020204020204" charset="-122"/>
                <a:ea typeface="微软雅黑" panose="020B0503020204020204" charset="-122"/>
              </a:rPr>
              <a:t>笔名</a:t>
            </a:r>
            <a:endParaRPr lang="en-US" altLang="zh-CN" sz="24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集体</a:t>
            </a:r>
            <a:r>
              <a:rPr lang="zh-CN" altLang="en-US" sz="2400" b="0" dirty="0">
                <a:latin typeface="微软雅黑" panose="020B0503020204020204" charset="-122"/>
                <a:ea typeface="微软雅黑" panose="020B0503020204020204" charset="-122"/>
              </a:rPr>
              <a:t>：可以署单位</a:t>
            </a:r>
            <a:r>
              <a:rPr lang="zh-CN" altLang="en-US" sz="2400" b="0" dirty="0" smtClean="0">
                <a:latin typeface="微软雅黑" panose="020B0503020204020204" charset="-122"/>
                <a:ea typeface="微软雅黑" panose="020B0503020204020204" charset="-122"/>
              </a:rPr>
              <a:t>名称</a:t>
            </a:r>
            <a:endParaRPr lang="en-US" altLang="zh-CN" sz="24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多</a:t>
            </a:r>
            <a:r>
              <a:rPr lang="zh-CN" altLang="en-US" sz="2400" b="0" dirty="0">
                <a:latin typeface="微软雅黑" panose="020B0503020204020204" charset="-122"/>
                <a:ea typeface="微软雅黑" panose="020B0503020204020204" charset="-122"/>
              </a:rPr>
              <a:t>人：按照贡献大小从前往后排列</a:t>
            </a:r>
            <a:endParaRPr lang="zh-CN" altLang="en-US" sz="2400" b="0" dirty="0">
              <a:latin typeface="微软雅黑" panose="020B0503020204020204" charset="-122"/>
              <a:ea typeface="微软雅黑" panose="020B0503020204020204" charset="-122"/>
            </a:endParaRPr>
          </a:p>
        </p:txBody>
      </p:sp>
      <p:sp>
        <p:nvSpPr>
          <p:cNvPr id="3" name="矩形 2"/>
          <p:cNvSpPr/>
          <p:nvPr/>
        </p:nvSpPr>
        <p:spPr>
          <a:xfrm>
            <a:off x="983432" y="1052736"/>
            <a:ext cx="3518912" cy="662554"/>
          </a:xfrm>
          <a:prstGeom prst="rect">
            <a:avLst/>
          </a:prstGeom>
        </p:spPr>
        <p:txBody>
          <a:bodyPr wrap="none">
            <a:spAutoFit/>
          </a:bodyPr>
          <a:lstStyle/>
          <a:p>
            <a:pPr marL="457200" indent="-457200" algn="just">
              <a:lnSpc>
                <a:spcPct val="150000"/>
              </a:lnSpc>
              <a:buFont typeface="Wingdings" panose="05000000000000000000" pitchFamily="2" charset="2"/>
              <a:buChar char="Ø"/>
            </a:pPr>
            <a:r>
              <a:rPr lang="zh-CN" altLang="en-US" sz="2800" dirty="0">
                <a:solidFill>
                  <a:schemeClr val="accent3"/>
                </a:solidFill>
                <a:latin typeface="微软雅黑" panose="020B0503020204020204" charset="-122"/>
                <a:ea typeface="微软雅黑" panose="020B0503020204020204" charset="-122"/>
              </a:rPr>
              <a:t>署名：真实、正确</a:t>
            </a:r>
            <a:endParaRPr lang="en-US" altLang="zh-CN" sz="2800" dirty="0">
              <a:solidFill>
                <a:schemeClr val="accent3"/>
              </a:solidFill>
              <a:latin typeface="微软雅黑" panose="020B0503020204020204" charset="-122"/>
              <a:ea typeface="微软雅黑" panose="020B0503020204020204" charset="-122"/>
            </a:endParaRPr>
          </a:p>
        </p:txBody>
      </p:sp>
      <p:sp>
        <p:nvSpPr>
          <p:cNvPr id="4" name="矩形 3"/>
          <p:cNvSpPr/>
          <p:nvPr/>
        </p:nvSpPr>
        <p:spPr>
          <a:xfrm>
            <a:off x="695400" y="167727"/>
            <a:ext cx="1620957"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一、引言</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8869" y="2239177"/>
            <a:ext cx="10441160" cy="1477328"/>
          </a:xfrm>
          <a:prstGeom prst="rect">
            <a:avLst/>
          </a:prstGeom>
        </p:spPr>
        <p:txBody>
          <a:bodyPr wrap="square">
            <a:spAutoFit/>
          </a:bodyPr>
          <a:lstStyle/>
          <a:p>
            <a:pPr marL="342900" indent="-342900" algn="just">
              <a:lnSpc>
                <a:spcPct val="150000"/>
              </a:lnSpc>
              <a:buFont typeface="Wingdings" panose="05000000000000000000" pitchFamily="2" charset="2"/>
              <a:buChar char="l"/>
            </a:pPr>
            <a:r>
              <a:rPr lang="zh-CN" altLang="en-US" sz="2000" b="0" dirty="0" smtClean="0">
                <a:latin typeface="微软雅黑" panose="020B0503020204020204" charset="-122"/>
                <a:ea typeface="微软雅黑" panose="020B0503020204020204" charset="-122"/>
              </a:rPr>
              <a:t>论文一经发表就广泛</a:t>
            </a:r>
            <a:r>
              <a:rPr lang="zh-CN" altLang="en-US" sz="2000" b="0" dirty="0">
                <a:latin typeface="微软雅黑" panose="020B0503020204020204" charset="-122"/>
                <a:ea typeface="微软雅黑" panose="020B0503020204020204" charset="-122"/>
              </a:rPr>
              <a:t>流传，主要取决于论文本身的</a:t>
            </a:r>
            <a:r>
              <a:rPr lang="zh-CN" altLang="en-US" sz="2000" b="0" dirty="0" smtClean="0">
                <a:latin typeface="微软雅黑" panose="020B0503020204020204" charset="-122"/>
                <a:ea typeface="微软雅黑" panose="020B0503020204020204" charset="-122"/>
              </a:rPr>
              <a:t>力量“思想”。</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l"/>
            </a:pPr>
            <a:r>
              <a:rPr lang="zh-CN" altLang="en-US" sz="2000" b="0" dirty="0" smtClean="0">
                <a:latin typeface="微软雅黑" panose="020B0503020204020204" charset="-122"/>
                <a:ea typeface="微软雅黑" panose="020B0503020204020204" charset="-122"/>
              </a:rPr>
              <a:t>思想就是</a:t>
            </a:r>
            <a:r>
              <a:rPr lang="zh-CN" altLang="en-US" sz="2000" b="0" dirty="0">
                <a:latin typeface="微软雅黑" panose="020B0503020204020204" charset="-122"/>
                <a:ea typeface="微软雅黑" panose="020B0503020204020204" charset="-122"/>
              </a:rPr>
              <a:t>论文本身具有的生命力</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l"/>
            </a:pPr>
            <a:r>
              <a:rPr lang="zh-CN" altLang="en-US" sz="2000" b="0" dirty="0" smtClean="0">
                <a:latin typeface="微软雅黑" panose="020B0503020204020204" charset="-122"/>
                <a:ea typeface="微软雅黑" panose="020B0503020204020204" charset="-122"/>
              </a:rPr>
              <a:t>有</a:t>
            </a:r>
            <a:r>
              <a:rPr lang="zh-CN" altLang="en-US" sz="2000" b="0" dirty="0">
                <a:latin typeface="微软雅黑" panose="020B0503020204020204" charset="-122"/>
                <a:ea typeface="微软雅黑" panose="020B0503020204020204" charset="-122"/>
              </a:rPr>
              <a:t>思想的论文，一定是有新意，有深度有分量的论文</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p:txBody>
      </p:sp>
      <p:sp>
        <p:nvSpPr>
          <p:cNvPr id="3" name="矩形 2"/>
          <p:cNvSpPr/>
          <p:nvPr/>
        </p:nvSpPr>
        <p:spPr>
          <a:xfrm>
            <a:off x="839416" y="910793"/>
            <a:ext cx="6096000" cy="662554"/>
          </a:xfrm>
          <a:prstGeom prst="rect">
            <a:avLst/>
          </a:prstGeom>
        </p:spPr>
        <p:txBody>
          <a:bodyPr>
            <a:spAutoFit/>
          </a:bodyPr>
          <a:lstStyle/>
          <a:p>
            <a:pPr marL="457200" indent="-457200" algn="just">
              <a:lnSpc>
                <a:spcPct val="150000"/>
              </a:lnSpc>
              <a:buFont typeface="Wingdings" panose="05000000000000000000" pitchFamily="2" charset="2"/>
              <a:buChar char="Ø"/>
            </a:pPr>
            <a:r>
              <a:rPr lang="zh-CN" altLang="en-US" sz="2800" dirty="0">
                <a:solidFill>
                  <a:schemeClr val="accent3"/>
                </a:solidFill>
                <a:latin typeface="微软雅黑" panose="020B0503020204020204" charset="-122"/>
                <a:ea typeface="微软雅黑" panose="020B0503020204020204" charset="-122"/>
              </a:rPr>
              <a:t>论文的</a:t>
            </a:r>
            <a:r>
              <a:rPr lang="zh-CN" altLang="en-US" sz="2800" dirty="0" smtClean="0">
                <a:solidFill>
                  <a:schemeClr val="accent3"/>
                </a:solidFill>
                <a:latin typeface="微软雅黑" panose="020B0503020204020204" charset="-122"/>
                <a:ea typeface="微软雅黑" panose="020B0503020204020204" charset="-122"/>
              </a:rPr>
              <a:t>核心是什么？</a:t>
            </a:r>
            <a:endParaRPr lang="en-US" altLang="zh-CN" sz="2800" dirty="0" smtClean="0">
              <a:solidFill>
                <a:schemeClr val="accent3"/>
              </a:solidFill>
              <a:latin typeface="微软雅黑" panose="020B0503020204020204" charset="-122"/>
              <a:ea typeface="微软雅黑" panose="020B0503020204020204" charset="-122"/>
            </a:endParaRPr>
          </a:p>
        </p:txBody>
      </p:sp>
      <p:sp>
        <p:nvSpPr>
          <p:cNvPr id="4" name="矩形 3"/>
          <p:cNvSpPr/>
          <p:nvPr/>
        </p:nvSpPr>
        <p:spPr>
          <a:xfrm>
            <a:off x="1343472" y="1750625"/>
            <a:ext cx="1146468" cy="461665"/>
          </a:xfrm>
          <a:prstGeom prst="rect">
            <a:avLst/>
          </a:prstGeom>
        </p:spPr>
        <p:txBody>
          <a:bodyPr wrap="none">
            <a:spAutoFit/>
          </a:bodyPr>
          <a:lstStyle/>
          <a:p>
            <a:pPr marL="342900" indent="-342900">
              <a:buFont typeface="Wingdings" panose="05000000000000000000" pitchFamily="2" charset="2"/>
              <a:buChar char="ü"/>
            </a:pPr>
            <a:r>
              <a:rPr lang="zh-CN" altLang="en-US" sz="2400" dirty="0" smtClean="0">
                <a:solidFill>
                  <a:srgbClr val="FF0000"/>
                </a:solidFill>
                <a:latin typeface="微软雅黑" panose="020B0503020204020204" charset="-122"/>
                <a:ea typeface="微软雅黑" panose="020B0503020204020204" charset="-122"/>
              </a:rPr>
              <a:t>思想</a:t>
            </a:r>
            <a:endParaRPr lang="zh-CN" altLang="en-US" sz="2400" dirty="0">
              <a:solidFill>
                <a:srgbClr val="FF0000"/>
              </a:solidFill>
              <a:latin typeface="微软雅黑" panose="020B0503020204020204" charset="-122"/>
              <a:ea typeface="微软雅黑" panose="020B0503020204020204" charset="-122"/>
            </a:endParaRPr>
          </a:p>
        </p:txBody>
      </p:sp>
      <p:sp>
        <p:nvSpPr>
          <p:cNvPr id="5" name="矩形 4"/>
          <p:cNvSpPr/>
          <p:nvPr/>
        </p:nvSpPr>
        <p:spPr>
          <a:xfrm>
            <a:off x="1387908" y="4386616"/>
            <a:ext cx="6096000" cy="923330"/>
          </a:xfrm>
          <a:prstGeom prst="rect">
            <a:avLst/>
          </a:prstGeom>
        </p:spPr>
        <p:txBody>
          <a:bodyPr>
            <a:spAutoFit/>
          </a:bodyPr>
          <a:lstStyle/>
          <a:p>
            <a:pPr marL="285750" indent="-285750" algn="just">
              <a:lnSpc>
                <a:spcPct val="150000"/>
              </a:lnSpc>
              <a:buFont typeface="Wingdings" panose="05000000000000000000" pitchFamily="2" charset="2"/>
              <a:buChar char="l"/>
            </a:pPr>
            <a:r>
              <a:rPr lang="zh-CN" altLang="en-US" b="0" dirty="0">
                <a:latin typeface="微软雅黑" panose="020B0503020204020204" charset="-122"/>
                <a:ea typeface="微软雅黑" panose="020B0503020204020204" charset="-122"/>
              </a:rPr>
              <a:t>一</a:t>
            </a:r>
            <a:r>
              <a:rPr lang="zh-CN" altLang="en-US" b="0" dirty="0" smtClean="0">
                <a:latin typeface="微软雅黑" panose="020B0503020204020204" charset="-122"/>
                <a:ea typeface="微软雅黑" panose="020B0503020204020204" charset="-122"/>
              </a:rPr>
              <a:t>是：读书</a:t>
            </a:r>
            <a:r>
              <a:rPr lang="zh-CN" altLang="en-US" b="0" dirty="0">
                <a:latin typeface="微软雅黑" panose="020B0503020204020204" charset="-122"/>
                <a:ea typeface="微软雅黑" panose="020B0503020204020204" charset="-122"/>
              </a:rPr>
              <a:t>与解悟</a:t>
            </a:r>
            <a:r>
              <a:rPr lang="zh-CN" altLang="en-US" b="0" dirty="0" smtClean="0">
                <a:latin typeface="微软雅黑" panose="020B0503020204020204" charset="-122"/>
                <a:ea typeface="微软雅黑" panose="020B0503020204020204" charset="-122"/>
              </a:rPr>
              <a:t>；</a:t>
            </a:r>
            <a:endParaRPr lang="en-US" altLang="zh-CN" b="0" dirty="0" smtClean="0">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l"/>
            </a:pPr>
            <a:r>
              <a:rPr lang="zh-CN" altLang="en-US" b="0" dirty="0" smtClean="0">
                <a:latin typeface="微软雅黑" panose="020B0503020204020204" charset="-122"/>
                <a:ea typeface="微软雅黑" panose="020B0503020204020204" charset="-122"/>
              </a:rPr>
              <a:t>二是：实践</a:t>
            </a:r>
            <a:r>
              <a:rPr lang="zh-CN" altLang="en-US" b="0" dirty="0">
                <a:latin typeface="微软雅黑" panose="020B0503020204020204" charset="-122"/>
                <a:ea typeface="微软雅黑" panose="020B0503020204020204" charset="-122"/>
              </a:rPr>
              <a:t>与证悟。</a:t>
            </a:r>
            <a:endParaRPr lang="zh-CN" altLang="en-US" b="0" dirty="0">
              <a:latin typeface="微软雅黑" panose="020B0503020204020204" charset="-122"/>
              <a:ea typeface="微软雅黑" panose="020B0503020204020204" charset="-122"/>
            </a:endParaRPr>
          </a:p>
        </p:txBody>
      </p:sp>
      <p:sp>
        <p:nvSpPr>
          <p:cNvPr id="6" name="矩形 5"/>
          <p:cNvSpPr/>
          <p:nvPr/>
        </p:nvSpPr>
        <p:spPr>
          <a:xfrm>
            <a:off x="1358869" y="3761032"/>
            <a:ext cx="3300904" cy="581057"/>
          </a:xfrm>
          <a:prstGeom prst="rect">
            <a:avLst/>
          </a:prstGeom>
        </p:spPr>
        <p:txBody>
          <a:bodyPr wrap="none">
            <a:spAutoFit/>
          </a:bodyPr>
          <a:lstStyle/>
          <a:p>
            <a:pPr marL="342900" indent="-342900" algn="just">
              <a:lnSpc>
                <a:spcPct val="150000"/>
              </a:lnSpc>
              <a:buFont typeface="Wingdings" panose="05000000000000000000" pitchFamily="2" charset="2"/>
              <a:buChar char="ü"/>
            </a:pPr>
            <a:r>
              <a:rPr lang="zh-CN" altLang="en-US" sz="2400" dirty="0">
                <a:solidFill>
                  <a:srgbClr val="FF0000"/>
                </a:solidFill>
                <a:latin typeface="微软雅黑" panose="020B0503020204020204" charset="-122"/>
                <a:ea typeface="微软雅黑" panose="020B0503020204020204" charset="-122"/>
              </a:rPr>
              <a:t>人的思想从哪里来？</a:t>
            </a:r>
            <a:endParaRPr lang="en-US" altLang="zh-CN" sz="2400" dirty="0">
              <a:solidFill>
                <a:srgbClr val="FF0000"/>
              </a:solidFill>
              <a:latin typeface="微软雅黑" panose="020B0503020204020204" charset="-122"/>
              <a:ea typeface="微软雅黑" panose="020B0503020204020204" charset="-122"/>
            </a:endParaRPr>
          </a:p>
        </p:txBody>
      </p:sp>
      <p:sp>
        <p:nvSpPr>
          <p:cNvPr id="7" name="矩形 6"/>
          <p:cNvSpPr/>
          <p:nvPr/>
        </p:nvSpPr>
        <p:spPr>
          <a:xfrm>
            <a:off x="695400" y="167727"/>
            <a:ext cx="1620957"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一、引言</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43472" y="1554146"/>
            <a:ext cx="2592288" cy="581057"/>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zh-CN" altLang="en-US" sz="2400" dirty="0" smtClean="0">
                <a:solidFill>
                  <a:srgbClr val="FF0000"/>
                </a:solidFill>
                <a:latin typeface="微软雅黑" panose="020B0503020204020204" charset="-122"/>
                <a:ea typeface="微软雅黑" panose="020B0503020204020204" charset="-122"/>
              </a:rPr>
              <a:t>四点、五看</a:t>
            </a:r>
            <a:endParaRPr lang="en-US" altLang="zh-CN" sz="2400" dirty="0" smtClean="0">
              <a:solidFill>
                <a:srgbClr val="FF0000"/>
              </a:solidFill>
              <a:latin typeface="微软雅黑" panose="020B0503020204020204" charset="-122"/>
              <a:ea typeface="微软雅黑" panose="020B0503020204020204" charset="-122"/>
            </a:endParaRPr>
          </a:p>
        </p:txBody>
      </p:sp>
      <p:sp>
        <p:nvSpPr>
          <p:cNvPr id="5" name="矩形 4"/>
          <p:cNvSpPr/>
          <p:nvPr/>
        </p:nvSpPr>
        <p:spPr>
          <a:xfrm>
            <a:off x="695400" y="167727"/>
            <a:ext cx="1620957"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一、引言</a:t>
            </a:r>
            <a:endParaRPr lang="zh-CN" altLang="en-US" sz="2800" dirty="0">
              <a:solidFill>
                <a:schemeClr val="bg1"/>
              </a:solidFill>
              <a:latin typeface="微软雅黑" panose="020B0503020204020204" charset="-122"/>
              <a:ea typeface="微软雅黑" panose="020B0503020204020204" charset="-122"/>
            </a:endParaRPr>
          </a:p>
        </p:txBody>
      </p:sp>
      <p:sp>
        <p:nvSpPr>
          <p:cNvPr id="6" name="矩形 5"/>
          <p:cNvSpPr/>
          <p:nvPr/>
        </p:nvSpPr>
        <p:spPr>
          <a:xfrm>
            <a:off x="905524" y="1006201"/>
            <a:ext cx="6032421" cy="523220"/>
          </a:xfrm>
          <a:prstGeom prst="rect">
            <a:avLst/>
          </a:prstGeom>
        </p:spPr>
        <p:txBody>
          <a:bodyPr wrap="none">
            <a:spAutoFit/>
          </a:bodyPr>
          <a:lstStyle/>
          <a:p>
            <a:pPr marL="457200" indent="-457200" algn="just">
              <a:buFont typeface="Wingdings" panose="05000000000000000000" pitchFamily="2" charset="2"/>
              <a:buChar char="Ø"/>
            </a:pPr>
            <a:r>
              <a:rPr lang="zh-CN" altLang="en-US" sz="2800" dirty="0">
                <a:solidFill>
                  <a:srgbClr val="0070C0"/>
                </a:solidFill>
                <a:latin typeface="微软雅黑" panose="020B0503020204020204" charset="-122"/>
                <a:ea typeface="微软雅黑" panose="020B0503020204020204" charset="-122"/>
              </a:rPr>
              <a:t>判断论文是否为高质量的学术</a:t>
            </a:r>
            <a:r>
              <a:rPr lang="zh-CN" altLang="en-US" sz="2800" dirty="0" smtClean="0">
                <a:solidFill>
                  <a:srgbClr val="0070C0"/>
                </a:solidFill>
                <a:latin typeface="微软雅黑" panose="020B0503020204020204" charset="-122"/>
                <a:ea typeface="微软雅黑" panose="020B0503020204020204" charset="-122"/>
              </a:rPr>
              <a:t>论文</a:t>
            </a:r>
            <a:endParaRPr lang="zh-CN" altLang="en-US" sz="2800" dirty="0">
              <a:solidFill>
                <a:srgbClr val="0070C0"/>
              </a:solidFill>
              <a:latin typeface="微软雅黑" panose="020B0503020204020204" charset="-122"/>
              <a:ea typeface="微软雅黑" panose="020B0503020204020204" charset="-122"/>
            </a:endParaRPr>
          </a:p>
        </p:txBody>
      </p:sp>
      <p:graphicFrame>
        <p:nvGraphicFramePr>
          <p:cNvPr id="8" name="图示 7"/>
          <p:cNvGraphicFramePr/>
          <p:nvPr/>
        </p:nvGraphicFramePr>
        <p:xfrm>
          <a:off x="695400" y="2159928"/>
          <a:ext cx="10807100" cy="424617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276872"/>
            <a:ext cx="12192000" cy="2232248"/>
          </a:xfrm>
          <a:prstGeom prst="rect">
            <a:avLst/>
          </a:prstGeom>
          <a:solidFill>
            <a:srgbClr val="00A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smtClean="0">
                <a:latin typeface="微软雅黑" panose="020B0503020204020204" charset="-122"/>
                <a:ea typeface="微软雅黑" panose="020B0503020204020204" charset="-122"/>
              </a:rPr>
              <a:t>一、</a:t>
            </a:r>
            <a:r>
              <a:rPr lang="zh-CN" altLang="en-US" sz="4800" dirty="0" smtClean="0">
                <a:latin typeface="微软雅黑" panose="020B0503020204020204" charset="-122"/>
                <a:ea typeface="微软雅黑" panose="020B0503020204020204" charset="-122"/>
              </a:rPr>
              <a:t>项目申报流程</a:t>
            </a:r>
            <a:endParaRPr lang="zh-CN" altLang="zh-CN" sz="4800" dirty="0">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5878" y="1772816"/>
            <a:ext cx="6096000" cy="3970318"/>
          </a:xfrm>
          <a:prstGeom prst="rect">
            <a:avLst/>
          </a:prstGeom>
        </p:spPr>
        <p:txBody>
          <a:bodyPr>
            <a:spAutoFit/>
          </a:bodyPr>
          <a:lstStyle/>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抄袭</a:t>
            </a:r>
            <a:r>
              <a:rPr lang="zh-CN" altLang="en-US" sz="2400" b="0" dirty="0">
                <a:latin typeface="微软雅黑" panose="020B0503020204020204" charset="-122"/>
                <a:ea typeface="微软雅黑" panose="020B0503020204020204" charset="-122"/>
              </a:rPr>
              <a:t>、剽窃、侵吞他人学术成果</a:t>
            </a:r>
            <a:r>
              <a:rPr lang="zh-CN" altLang="en-US" sz="2400" b="0" dirty="0" smtClean="0">
                <a:latin typeface="微软雅黑" panose="020B0503020204020204" charset="-122"/>
                <a:ea typeface="微软雅黑" panose="020B0503020204020204" charset="-122"/>
              </a:rPr>
              <a:t>；</a:t>
            </a:r>
            <a:endParaRPr lang="en-US" altLang="zh-CN" sz="24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篡改</a:t>
            </a:r>
            <a:r>
              <a:rPr lang="zh-CN" altLang="en-US" sz="2400" b="0" dirty="0">
                <a:latin typeface="微软雅黑" panose="020B0503020204020204" charset="-122"/>
                <a:ea typeface="微软雅黑" panose="020B0503020204020204" charset="-122"/>
              </a:rPr>
              <a:t>他人学术成果</a:t>
            </a:r>
            <a:r>
              <a:rPr lang="zh-CN" altLang="en-US" sz="2400" b="0" dirty="0" smtClean="0">
                <a:latin typeface="微软雅黑" panose="020B0503020204020204" charset="-122"/>
                <a:ea typeface="微软雅黑" panose="020B0503020204020204" charset="-122"/>
              </a:rPr>
              <a:t>；</a:t>
            </a:r>
            <a:endParaRPr lang="en-US" altLang="zh-CN" sz="24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伪造</a:t>
            </a:r>
            <a:r>
              <a:rPr lang="zh-CN" altLang="en-US" sz="2400" b="0" dirty="0">
                <a:latin typeface="微软雅黑" panose="020B0503020204020204" charset="-122"/>
                <a:ea typeface="微软雅黑" panose="020B0503020204020204" charset="-122"/>
              </a:rPr>
              <a:t>或者篡改数据、文献，捏造事实</a:t>
            </a:r>
            <a:r>
              <a:rPr lang="zh-CN" altLang="en-US" sz="2400" b="0" dirty="0" smtClean="0">
                <a:latin typeface="微软雅黑" panose="020B0503020204020204" charset="-122"/>
                <a:ea typeface="微软雅黑" panose="020B0503020204020204" charset="-122"/>
              </a:rPr>
              <a:t>；</a:t>
            </a:r>
            <a:endParaRPr lang="en-US" altLang="zh-CN" sz="24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伪造</a:t>
            </a:r>
            <a:r>
              <a:rPr lang="zh-CN" altLang="en-US" sz="2400" b="0" dirty="0">
                <a:latin typeface="微软雅黑" panose="020B0503020204020204" charset="-122"/>
                <a:ea typeface="微软雅黑" panose="020B0503020204020204" charset="-122"/>
              </a:rPr>
              <a:t>注释；</a:t>
            </a:r>
            <a:endParaRPr lang="zh-CN" altLang="en-US" sz="2400" b="0"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未</a:t>
            </a:r>
            <a:r>
              <a:rPr lang="zh-CN" altLang="en-US" sz="2400" b="0" dirty="0">
                <a:latin typeface="微软雅黑" panose="020B0503020204020204" charset="-122"/>
                <a:ea typeface="微软雅黑" panose="020B0503020204020204" charset="-122"/>
              </a:rPr>
              <a:t>参加创作，在他人学术成果上署名</a:t>
            </a:r>
            <a:r>
              <a:rPr lang="zh-CN" altLang="en-US" sz="2400" b="0" dirty="0" smtClean="0">
                <a:latin typeface="微软雅黑" panose="020B0503020204020204" charset="-122"/>
                <a:ea typeface="微软雅黑" panose="020B0503020204020204" charset="-122"/>
              </a:rPr>
              <a:t>；</a:t>
            </a:r>
            <a:endParaRPr lang="en-US" altLang="zh-CN" sz="24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未经</a:t>
            </a:r>
            <a:r>
              <a:rPr lang="zh-CN" altLang="en-US" sz="2400" b="0" dirty="0">
                <a:latin typeface="微软雅黑" panose="020B0503020204020204" charset="-122"/>
                <a:ea typeface="微软雅黑" panose="020B0503020204020204" charset="-122"/>
              </a:rPr>
              <a:t>他人许可，不当使用他人署名</a:t>
            </a:r>
            <a:r>
              <a:rPr lang="zh-CN" altLang="en-US" sz="2400" b="0" dirty="0" smtClean="0">
                <a:latin typeface="微软雅黑" panose="020B0503020204020204" charset="-122"/>
                <a:ea typeface="微软雅黑" panose="020B0503020204020204" charset="-122"/>
              </a:rPr>
              <a:t>；</a:t>
            </a:r>
            <a:endParaRPr lang="en-US" altLang="zh-CN" sz="24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其他</a:t>
            </a:r>
            <a:r>
              <a:rPr lang="zh-CN" altLang="en-US" sz="2400" b="0" dirty="0">
                <a:latin typeface="微软雅黑" panose="020B0503020204020204" charset="-122"/>
                <a:ea typeface="微软雅黑" panose="020B0503020204020204" charset="-122"/>
              </a:rPr>
              <a:t>学术不端行为（一稿多投）。</a:t>
            </a:r>
            <a:endParaRPr lang="zh-CN" altLang="en-US" sz="2400" b="0" dirty="0">
              <a:latin typeface="微软雅黑" panose="020B0503020204020204" charset="-122"/>
              <a:ea typeface="微软雅黑" panose="020B0503020204020204" charset="-122"/>
            </a:endParaRPr>
          </a:p>
        </p:txBody>
      </p:sp>
      <p:sp>
        <p:nvSpPr>
          <p:cNvPr id="3" name="矩形 2"/>
          <p:cNvSpPr/>
          <p:nvPr/>
        </p:nvSpPr>
        <p:spPr>
          <a:xfrm>
            <a:off x="1055440" y="974994"/>
            <a:ext cx="3159839" cy="662554"/>
          </a:xfrm>
          <a:prstGeom prst="rect">
            <a:avLst/>
          </a:prstGeom>
        </p:spPr>
        <p:txBody>
          <a:bodyPr wrap="none">
            <a:spAutoFit/>
          </a:bodyPr>
          <a:lstStyle/>
          <a:p>
            <a:pPr marL="457200" indent="-457200" algn="just">
              <a:lnSpc>
                <a:spcPct val="150000"/>
              </a:lnSpc>
              <a:buFont typeface="Wingdings" panose="05000000000000000000" pitchFamily="2" charset="2"/>
              <a:buChar char="Ø"/>
            </a:pPr>
            <a:r>
              <a:rPr lang="zh-CN" altLang="en-US" sz="2800" dirty="0" smtClean="0">
                <a:solidFill>
                  <a:schemeClr val="accent3"/>
                </a:solidFill>
                <a:latin typeface="微软雅黑" panose="020B0503020204020204" charset="-122"/>
                <a:ea typeface="微软雅黑" panose="020B0503020204020204" charset="-122"/>
              </a:rPr>
              <a:t>抵制</a:t>
            </a:r>
            <a:r>
              <a:rPr lang="zh-CN" altLang="en-US" sz="2800" dirty="0">
                <a:solidFill>
                  <a:schemeClr val="accent3"/>
                </a:solidFill>
                <a:latin typeface="微软雅黑" panose="020B0503020204020204" charset="-122"/>
                <a:ea typeface="微软雅黑" panose="020B0503020204020204" charset="-122"/>
              </a:rPr>
              <a:t>学术不端！</a:t>
            </a:r>
            <a:endParaRPr lang="zh-CN" altLang="en-US" sz="2800" dirty="0">
              <a:solidFill>
                <a:schemeClr val="accent3"/>
              </a:solidFill>
              <a:latin typeface="微软雅黑" panose="020B0503020204020204" charset="-122"/>
              <a:ea typeface="微软雅黑" panose="020B0503020204020204" charset="-122"/>
            </a:endParaRPr>
          </a:p>
        </p:txBody>
      </p:sp>
      <p:sp>
        <p:nvSpPr>
          <p:cNvPr id="5" name="矩形 4"/>
          <p:cNvSpPr/>
          <p:nvPr/>
        </p:nvSpPr>
        <p:spPr>
          <a:xfrm>
            <a:off x="695400" y="167727"/>
            <a:ext cx="1620957"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一、引言</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623392" y="908720"/>
          <a:ext cx="10873208" cy="56166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矩形 2"/>
          <p:cNvSpPr/>
          <p:nvPr/>
        </p:nvSpPr>
        <p:spPr>
          <a:xfrm>
            <a:off x="695400" y="167727"/>
            <a:ext cx="1620957"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一、引言</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3464"/>
            <a:ext cx="12192000" cy="6858000"/>
          </a:xfrm>
          <a:prstGeom prst="rect">
            <a:avLst/>
          </a:prstGeom>
          <a:ln>
            <a:noFill/>
          </a:ln>
        </p:spPr>
      </p:pic>
      <p:sp>
        <p:nvSpPr>
          <p:cNvPr id="3" name="矩形 2"/>
          <p:cNvSpPr/>
          <p:nvPr/>
        </p:nvSpPr>
        <p:spPr>
          <a:xfrm>
            <a:off x="-40454" y="2312875"/>
            <a:ext cx="12210955" cy="2232248"/>
          </a:xfrm>
          <a:prstGeom prst="rect">
            <a:avLst/>
          </a:prstGeom>
          <a:solidFill>
            <a:srgbClr val="00A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4800" dirty="0">
              <a:latin typeface="微软雅黑" panose="020B0503020204020204" charset="-122"/>
              <a:ea typeface="微软雅黑" panose="020B0503020204020204" charset="-122"/>
            </a:endParaRPr>
          </a:p>
        </p:txBody>
      </p:sp>
      <p:sp>
        <p:nvSpPr>
          <p:cNvPr id="4" name="矩形 3"/>
          <p:cNvSpPr/>
          <p:nvPr/>
        </p:nvSpPr>
        <p:spPr>
          <a:xfrm>
            <a:off x="1055440" y="3044278"/>
            <a:ext cx="10588155" cy="769441"/>
          </a:xfrm>
          <a:prstGeom prst="rect">
            <a:avLst/>
          </a:prstGeom>
        </p:spPr>
        <p:txBody>
          <a:bodyPr wrap="none">
            <a:spAutoFit/>
          </a:bodyPr>
          <a:lstStyle/>
          <a:p>
            <a:r>
              <a:rPr lang="zh-CN" altLang="en-US" sz="4400" dirty="0">
                <a:solidFill>
                  <a:schemeClr val="bg1"/>
                </a:solidFill>
                <a:latin typeface="微软雅黑" panose="020B0503020204020204" charset="-122"/>
                <a:ea typeface="微软雅黑" panose="020B0503020204020204" charset="-122"/>
              </a:rPr>
              <a:t>二、论文</a:t>
            </a:r>
            <a:r>
              <a:rPr lang="zh-CN" altLang="en-US" sz="4400" dirty="0" smtClean="0">
                <a:solidFill>
                  <a:schemeClr val="bg1"/>
                </a:solidFill>
                <a:latin typeface="微软雅黑" panose="020B0503020204020204" charset="-122"/>
                <a:ea typeface="微软雅黑" panose="020B0503020204020204" charset="-122"/>
              </a:rPr>
              <a:t>写作</a:t>
            </a:r>
            <a:r>
              <a:rPr lang="en-US" altLang="zh-CN" sz="4400" dirty="0">
                <a:solidFill>
                  <a:schemeClr val="bg1"/>
                </a:solidFill>
                <a:latin typeface="微软雅黑" panose="020B0503020204020204" charset="-122"/>
                <a:ea typeface="微软雅黑" panose="020B0503020204020204" charset="-122"/>
              </a:rPr>
              <a:t>-</a:t>
            </a:r>
            <a:r>
              <a:rPr lang="zh-CN" altLang="en-US" sz="4400" dirty="0" smtClean="0">
                <a:solidFill>
                  <a:schemeClr val="bg1"/>
                </a:solidFill>
                <a:latin typeface="微软雅黑" panose="020B0503020204020204" charset="-122"/>
                <a:ea typeface="微软雅黑" panose="020B0503020204020204" charset="-122"/>
              </a:rPr>
              <a:t>选题、题目（标题或题名）</a:t>
            </a:r>
            <a:endParaRPr lang="zh-CN" altLang="en-US" sz="4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400" y="167727"/>
            <a:ext cx="4291559"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二、论文写作</a:t>
            </a:r>
            <a:r>
              <a:rPr lang="en-US" altLang="zh-CN" sz="2800" dirty="0" smtClean="0">
                <a:solidFill>
                  <a:schemeClr val="bg1"/>
                </a:solidFill>
                <a:latin typeface="微软雅黑" panose="020B0503020204020204" charset="-122"/>
                <a:ea typeface="微软雅黑" panose="020B0503020204020204" charset="-122"/>
              </a:rPr>
              <a:t>-</a:t>
            </a:r>
            <a:r>
              <a:rPr lang="zh-CN" altLang="en-US" sz="2800" dirty="0" smtClean="0">
                <a:solidFill>
                  <a:schemeClr val="bg1"/>
                </a:solidFill>
                <a:latin typeface="微软雅黑" panose="020B0503020204020204" charset="-122"/>
                <a:ea typeface="微软雅黑" panose="020B0503020204020204" charset="-122"/>
              </a:rPr>
              <a:t>选题、题目</a:t>
            </a:r>
            <a:endParaRPr lang="zh-CN" altLang="en-US" sz="2800" dirty="0">
              <a:solidFill>
                <a:schemeClr val="bg1"/>
              </a:solidFill>
              <a:latin typeface="微软雅黑" panose="020B0503020204020204" charset="-122"/>
              <a:ea typeface="微软雅黑" panose="020B0503020204020204" charset="-122"/>
            </a:endParaRPr>
          </a:p>
        </p:txBody>
      </p:sp>
      <p:sp>
        <p:nvSpPr>
          <p:cNvPr id="4" name="矩形 3"/>
          <p:cNvSpPr/>
          <p:nvPr/>
        </p:nvSpPr>
        <p:spPr>
          <a:xfrm>
            <a:off x="1109563" y="1150291"/>
            <a:ext cx="1334020" cy="523220"/>
          </a:xfrm>
          <a:prstGeom prst="rect">
            <a:avLst/>
          </a:prstGeom>
        </p:spPr>
        <p:txBody>
          <a:bodyPr wrap="none">
            <a:spAutoFit/>
          </a:bodyPr>
          <a:lstStyle/>
          <a:p>
            <a:pPr algn="just"/>
            <a:r>
              <a:rPr lang="en-US" altLang="zh-CN" sz="2800" dirty="0" smtClean="0">
                <a:solidFill>
                  <a:schemeClr val="accent3"/>
                </a:solidFill>
                <a:latin typeface="微软雅黑" panose="020B0503020204020204" charset="-122"/>
                <a:ea typeface="微软雅黑" panose="020B0503020204020204" charset="-122"/>
              </a:rPr>
              <a:t>1. </a:t>
            </a:r>
            <a:r>
              <a:rPr lang="zh-CN" altLang="en-US" sz="2800" dirty="0" smtClean="0">
                <a:solidFill>
                  <a:schemeClr val="accent3"/>
                </a:solidFill>
                <a:latin typeface="微软雅黑" panose="020B0503020204020204" charset="-122"/>
                <a:ea typeface="微软雅黑" panose="020B0503020204020204" charset="-122"/>
              </a:rPr>
              <a:t>选题</a:t>
            </a:r>
            <a:endParaRPr lang="zh-CN" altLang="en-US" sz="2800" dirty="0">
              <a:solidFill>
                <a:schemeClr val="accent3"/>
              </a:solidFill>
              <a:latin typeface="微软雅黑" panose="020B0503020204020204" charset="-122"/>
              <a:ea typeface="微软雅黑" panose="020B0503020204020204" charset="-122"/>
            </a:endParaRPr>
          </a:p>
        </p:txBody>
      </p:sp>
      <p:sp>
        <p:nvSpPr>
          <p:cNvPr id="10" name="矩形 9"/>
          <p:cNvSpPr/>
          <p:nvPr/>
        </p:nvSpPr>
        <p:spPr>
          <a:xfrm>
            <a:off x="1199456" y="1844824"/>
            <a:ext cx="8568952" cy="581057"/>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400" b="0" dirty="0" smtClean="0">
                <a:latin typeface="微软雅黑" panose="020B0503020204020204" charset="-122"/>
                <a:ea typeface="微软雅黑" panose="020B0503020204020204" charset="-122"/>
              </a:rPr>
              <a:t>伟大的科学家爱因斯坦说过这样一句话：  </a:t>
            </a:r>
            <a:endParaRPr lang="zh-CN" altLang="en-US" sz="2400" b="0" dirty="0">
              <a:latin typeface="微软雅黑" panose="020B0503020204020204" charset="-122"/>
              <a:ea typeface="微软雅黑" panose="020B0503020204020204" charset="-122"/>
            </a:endParaRPr>
          </a:p>
        </p:txBody>
      </p:sp>
      <p:sp>
        <p:nvSpPr>
          <p:cNvPr id="12" name="矩形 11"/>
          <p:cNvSpPr/>
          <p:nvPr/>
        </p:nvSpPr>
        <p:spPr>
          <a:xfrm>
            <a:off x="1847528" y="3789040"/>
            <a:ext cx="8568952" cy="1135054"/>
          </a:xfrm>
          <a:prstGeom prst="rect">
            <a:avLst/>
          </a:prstGeom>
        </p:spPr>
        <p:txBody>
          <a:bodyPr wrap="square">
            <a:spAutoFit/>
          </a:bodyPr>
          <a:lstStyle/>
          <a:p>
            <a:pPr marL="342900" indent="-342900">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值得写：</a:t>
            </a:r>
            <a:r>
              <a:rPr lang="zh-CN" altLang="en-US" sz="2400" b="0" dirty="0">
                <a:latin typeface="微软雅黑" panose="020B0503020204020204" charset="-122"/>
                <a:ea typeface="微软雅黑" panose="020B0503020204020204" charset="-122"/>
              </a:rPr>
              <a:t>教育教学过程中的重点、</a:t>
            </a:r>
            <a:r>
              <a:rPr lang="zh-CN" altLang="en-US" sz="2400" b="0" dirty="0" smtClean="0">
                <a:latin typeface="微软雅黑" panose="020B0503020204020204" charset="-122"/>
                <a:ea typeface="微软雅黑" panose="020B0503020204020204" charset="-122"/>
              </a:rPr>
              <a:t>难点</a:t>
            </a:r>
            <a:r>
              <a:rPr lang="zh-CN" altLang="en-US" sz="2400" b="0" dirty="0">
                <a:latin typeface="微软雅黑" panose="020B0503020204020204" charset="-122"/>
                <a:ea typeface="微软雅黑" panose="020B0503020204020204" charset="-122"/>
              </a:rPr>
              <a:t>、热点、焦点</a:t>
            </a:r>
            <a:r>
              <a:rPr lang="zh-CN" altLang="en-US" sz="2400" b="0" dirty="0" smtClean="0">
                <a:latin typeface="微软雅黑" panose="020B0503020204020204" charset="-122"/>
                <a:ea typeface="微软雅黑" panose="020B0503020204020204" charset="-122"/>
              </a:rPr>
              <a:t>问题</a:t>
            </a:r>
            <a:endParaRPr lang="en-US" altLang="zh-CN" sz="2400" b="0" dirty="0" smtClean="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ü"/>
            </a:pPr>
            <a:r>
              <a:rPr lang="zh-CN" altLang="en-US" sz="2400" b="0" dirty="0" smtClean="0">
                <a:latin typeface="微软雅黑" panose="020B0503020204020204" charset="-122"/>
                <a:ea typeface="微软雅黑" panose="020B0503020204020204" charset="-122"/>
              </a:rPr>
              <a:t>写得了：</a:t>
            </a:r>
            <a:r>
              <a:rPr lang="zh-CN" altLang="en-US" sz="2400" b="0" dirty="0">
                <a:latin typeface="微软雅黑" panose="020B0503020204020204" charset="-122"/>
                <a:ea typeface="微软雅黑" panose="020B0503020204020204" charset="-122"/>
              </a:rPr>
              <a:t>主观能力与客观</a:t>
            </a:r>
            <a:r>
              <a:rPr lang="zh-CN" altLang="en-US" sz="2400" b="0" dirty="0" smtClean="0">
                <a:latin typeface="微软雅黑" panose="020B0503020204020204" charset="-122"/>
                <a:ea typeface="微软雅黑" panose="020B0503020204020204" charset="-122"/>
              </a:rPr>
              <a:t>条件</a:t>
            </a:r>
            <a:endParaRPr lang="zh-CN" altLang="en-US" sz="2400" b="0" dirty="0">
              <a:latin typeface="微软雅黑" panose="020B0503020204020204" charset="-122"/>
              <a:ea typeface="微软雅黑" panose="020B0503020204020204" charset="-122"/>
            </a:endParaRPr>
          </a:p>
        </p:txBody>
      </p:sp>
      <p:sp>
        <p:nvSpPr>
          <p:cNvPr id="13" name="矩形 12"/>
          <p:cNvSpPr/>
          <p:nvPr/>
        </p:nvSpPr>
        <p:spPr>
          <a:xfrm>
            <a:off x="1199456" y="3216466"/>
            <a:ext cx="2069797" cy="461665"/>
          </a:xfrm>
          <a:prstGeom prst="rect">
            <a:avLst/>
          </a:prstGeom>
        </p:spPr>
        <p:txBody>
          <a:bodyPr wrap="none">
            <a:spAutoFit/>
          </a:bodyPr>
          <a:lstStyle/>
          <a:p>
            <a:pPr marL="342900" indent="-342900">
              <a:buFont typeface="Wingdings" panose="05000000000000000000" pitchFamily="2" charset="2"/>
              <a:buChar char="Ø"/>
            </a:pPr>
            <a:r>
              <a:rPr lang="zh-CN" altLang="en-US" sz="2400" b="0" dirty="0">
                <a:latin typeface="微软雅黑" panose="020B0503020204020204" charset="-122"/>
                <a:ea typeface="微软雅黑" panose="020B0503020204020204" charset="-122"/>
              </a:rPr>
              <a:t>选题原则：</a:t>
            </a:r>
            <a:endParaRPr lang="zh-CN" altLang="en-US" sz="2400" b="0" dirty="0">
              <a:latin typeface="微软雅黑" panose="020B0503020204020204" charset="-122"/>
              <a:ea typeface="微软雅黑" panose="020B0503020204020204" charset="-122"/>
            </a:endParaRPr>
          </a:p>
        </p:txBody>
      </p:sp>
      <p:sp>
        <p:nvSpPr>
          <p:cNvPr id="14" name="矩形 13"/>
          <p:cNvSpPr/>
          <p:nvPr/>
        </p:nvSpPr>
        <p:spPr>
          <a:xfrm>
            <a:off x="1487488" y="2474537"/>
            <a:ext cx="6647974" cy="581057"/>
          </a:xfrm>
          <a:prstGeom prst="rect">
            <a:avLst/>
          </a:prstGeom>
        </p:spPr>
        <p:txBody>
          <a:bodyPr wrap="none">
            <a:spAutoFit/>
          </a:bodyPr>
          <a:lstStyle/>
          <a:p>
            <a:pPr>
              <a:lnSpc>
                <a:spcPct val="150000"/>
              </a:lnSpc>
            </a:pPr>
            <a:r>
              <a:rPr lang="zh-CN" altLang="en-US" sz="2400" dirty="0">
                <a:solidFill>
                  <a:srgbClr val="FF0000"/>
                </a:solidFill>
                <a:latin typeface="微软雅黑" panose="020B0503020204020204" charset="-122"/>
                <a:ea typeface="微软雅黑" panose="020B0503020204020204" charset="-122"/>
              </a:rPr>
              <a:t>“提出一个问题，往往比解决一个问题更重要”</a:t>
            </a:r>
            <a:endParaRPr lang="zh-CN" altLang="en-US" sz="2400"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1424" y="964603"/>
            <a:ext cx="6696744" cy="147732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zh-CN" altLang="en-US" sz="2000" b="0" dirty="0" smtClean="0">
                <a:latin typeface="微软雅黑" panose="020B0503020204020204" charset="-122"/>
                <a:ea typeface="微软雅黑" panose="020B0503020204020204" charset="-122"/>
              </a:rPr>
              <a:t>好</a:t>
            </a:r>
            <a:r>
              <a:rPr lang="zh-CN" altLang="en-US" sz="2000" b="0" dirty="0">
                <a:latin typeface="微软雅黑" panose="020B0503020204020204" charset="-122"/>
                <a:ea typeface="微软雅黑" panose="020B0503020204020204" charset="-122"/>
              </a:rPr>
              <a:t>文章必然要有好的</a:t>
            </a:r>
            <a:r>
              <a:rPr lang="zh-CN" altLang="en-US" sz="2000" b="0" dirty="0" smtClean="0">
                <a:latin typeface="微软雅黑" panose="020B0503020204020204" charset="-122"/>
                <a:ea typeface="微软雅黑" panose="020B0503020204020204" charset="-122"/>
              </a:rPr>
              <a:t>选题</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sz="2000" b="0" dirty="0" smtClean="0">
                <a:latin typeface="微软雅黑" panose="020B0503020204020204" charset="-122"/>
                <a:ea typeface="微软雅黑" panose="020B0503020204020204" charset="-122"/>
              </a:rPr>
              <a:t>好的</a:t>
            </a:r>
            <a:r>
              <a:rPr lang="zh-CN" altLang="en-US" sz="2000" b="0" dirty="0">
                <a:latin typeface="微软雅黑" panose="020B0503020204020204" charset="-122"/>
                <a:ea typeface="微软雅黑" panose="020B0503020204020204" charset="-122"/>
              </a:rPr>
              <a:t>选题是论文成功的</a:t>
            </a:r>
            <a:r>
              <a:rPr lang="zh-CN" altLang="en-US" sz="2000" b="0" dirty="0" smtClean="0">
                <a:latin typeface="微软雅黑" panose="020B0503020204020204" charset="-122"/>
                <a:ea typeface="微软雅黑" panose="020B0503020204020204" charset="-122"/>
              </a:rPr>
              <a:t>前提</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sz="2000" b="0" dirty="0" smtClean="0">
                <a:latin typeface="微软雅黑" panose="020B0503020204020204" charset="-122"/>
                <a:ea typeface="微软雅黑" panose="020B0503020204020204" charset="-122"/>
              </a:rPr>
              <a:t>审稿</a:t>
            </a:r>
            <a:r>
              <a:rPr lang="zh-CN" altLang="en-US" sz="2000" b="0" dirty="0">
                <a:latin typeface="微软雅黑" panose="020B0503020204020204" charset="-122"/>
                <a:ea typeface="微软雅黑" panose="020B0503020204020204" charset="-122"/>
              </a:rPr>
              <a:t>人对好的选题，往往会另眼相待、青眼相加</a:t>
            </a:r>
            <a:r>
              <a:rPr lang="zh-CN" altLang="en-US" sz="2000" b="0" dirty="0" smtClean="0">
                <a:latin typeface="微软雅黑" panose="020B0503020204020204" charset="-122"/>
                <a:ea typeface="微软雅黑" panose="020B0503020204020204" charset="-122"/>
              </a:rPr>
              <a:t>。</a:t>
            </a:r>
            <a:endParaRPr lang="zh-CN" altLang="en-US" sz="2000" b="0" dirty="0">
              <a:latin typeface="微软雅黑" panose="020B0503020204020204" charset="-122"/>
              <a:ea typeface="微软雅黑" panose="020B0503020204020204" charset="-122"/>
            </a:endParaRPr>
          </a:p>
        </p:txBody>
      </p:sp>
      <p:sp>
        <p:nvSpPr>
          <p:cNvPr id="5" name="矩形 4"/>
          <p:cNvSpPr/>
          <p:nvPr/>
        </p:nvSpPr>
        <p:spPr>
          <a:xfrm>
            <a:off x="910245" y="2397287"/>
            <a:ext cx="2154921" cy="646331"/>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zh-CN" altLang="en-US" sz="2400" dirty="0">
                <a:solidFill>
                  <a:schemeClr val="accent2"/>
                </a:solidFill>
                <a:latin typeface="微软雅黑" panose="020B0503020204020204" charset="-122"/>
                <a:ea typeface="微软雅黑" panose="020B0503020204020204" charset="-122"/>
              </a:rPr>
              <a:t>选题</a:t>
            </a:r>
            <a:r>
              <a:rPr lang="zh-CN" altLang="en-US" sz="2400" dirty="0" smtClean="0">
                <a:solidFill>
                  <a:schemeClr val="accent2"/>
                </a:solidFill>
                <a:latin typeface="微软雅黑" panose="020B0503020204020204" charset="-122"/>
                <a:ea typeface="微软雅黑" panose="020B0503020204020204" charset="-122"/>
              </a:rPr>
              <a:t>方式</a:t>
            </a:r>
            <a:endParaRPr lang="zh-CN" altLang="en-US" sz="2400" dirty="0">
              <a:solidFill>
                <a:schemeClr val="accent2"/>
              </a:solidFill>
              <a:latin typeface="微软雅黑" panose="020B0503020204020204" charset="-122"/>
              <a:ea typeface="微软雅黑" panose="020B0503020204020204" charset="-122"/>
            </a:endParaRPr>
          </a:p>
        </p:txBody>
      </p:sp>
      <p:sp>
        <p:nvSpPr>
          <p:cNvPr id="6" name="矩形 5"/>
          <p:cNvSpPr/>
          <p:nvPr/>
        </p:nvSpPr>
        <p:spPr>
          <a:xfrm>
            <a:off x="910245" y="2966305"/>
            <a:ext cx="3335943" cy="2400657"/>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zh-CN" altLang="en-US" sz="2000" b="0" dirty="0">
                <a:latin typeface="微软雅黑" panose="020B0503020204020204" charset="-122"/>
                <a:ea typeface="微软雅黑" panose="020B0503020204020204" charset="-122"/>
              </a:rPr>
              <a:t>从实际工作中选题</a:t>
            </a:r>
            <a:endParaRPr lang="zh-CN" altLang="en-US" sz="2000" b="0" dirty="0">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ü"/>
            </a:pPr>
            <a:r>
              <a:rPr lang="zh-CN" altLang="en-US" sz="2000" b="0" dirty="0">
                <a:latin typeface="微软雅黑" panose="020B0503020204020204" charset="-122"/>
                <a:ea typeface="微软雅黑" panose="020B0503020204020204" charset="-122"/>
              </a:rPr>
              <a:t>从个人兴趣中选题</a:t>
            </a:r>
            <a:endParaRPr lang="zh-CN" altLang="en-US" sz="2000" b="0" dirty="0">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ü"/>
            </a:pPr>
            <a:r>
              <a:rPr lang="zh-CN" altLang="en-US" sz="2000" b="0" dirty="0">
                <a:latin typeface="微软雅黑" panose="020B0503020204020204" charset="-122"/>
                <a:ea typeface="微软雅黑" panose="020B0503020204020204" charset="-122"/>
              </a:rPr>
              <a:t>从学科发展方向中选题</a:t>
            </a:r>
            <a:endParaRPr lang="zh-CN" altLang="en-US" sz="2000" b="0" dirty="0">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ü"/>
            </a:pPr>
            <a:r>
              <a:rPr lang="zh-CN" altLang="en-US" sz="2000" b="0" dirty="0">
                <a:latin typeface="微软雅黑" panose="020B0503020204020204" charset="-122"/>
                <a:ea typeface="微软雅黑" panose="020B0503020204020204" charset="-122"/>
              </a:rPr>
              <a:t>从学科理论抽象中选题</a:t>
            </a:r>
            <a:endParaRPr lang="zh-CN" altLang="en-US" sz="2000" b="0" dirty="0">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ü"/>
            </a:pPr>
            <a:r>
              <a:rPr lang="zh-CN" altLang="en-US" sz="2000" b="0" dirty="0">
                <a:latin typeface="微软雅黑" panose="020B0503020204020204" charset="-122"/>
                <a:ea typeface="微软雅黑" panose="020B0503020204020204" charset="-122"/>
              </a:rPr>
              <a:t>从学习中选题</a:t>
            </a:r>
            <a:endParaRPr lang="zh-CN" altLang="en-US" sz="2000" b="0" dirty="0">
              <a:latin typeface="微软雅黑" panose="020B0503020204020204" charset="-122"/>
              <a:ea typeface="微软雅黑" panose="020B0503020204020204" charset="-122"/>
            </a:endParaRPr>
          </a:p>
        </p:txBody>
      </p:sp>
      <p:sp>
        <p:nvSpPr>
          <p:cNvPr id="7" name="矩形 6"/>
          <p:cNvSpPr/>
          <p:nvPr/>
        </p:nvSpPr>
        <p:spPr>
          <a:xfrm>
            <a:off x="5032374" y="3087578"/>
            <a:ext cx="6752257" cy="1938992"/>
          </a:xfrm>
          <a:prstGeom prst="rect">
            <a:avLst/>
          </a:prstGeom>
        </p:spPr>
        <p:txBody>
          <a:bodyPr wrap="square">
            <a:spAutoFit/>
          </a:bodyPr>
          <a:lstStyle/>
          <a:p>
            <a:pPr marL="342900" indent="-342900">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热门选题</a:t>
            </a:r>
            <a:r>
              <a:rPr lang="zh-CN" altLang="en-US" sz="2000" b="0" dirty="0">
                <a:latin typeface="微软雅黑" panose="020B0503020204020204" charset="-122"/>
                <a:ea typeface="微软雅黑" panose="020B0503020204020204" charset="-122"/>
              </a:rPr>
              <a:t>“当下政策关注点、长期讨论未解点、普遍认识突破点、无人涉足探险点”</a:t>
            </a:r>
            <a:endParaRPr lang="zh-CN" altLang="en-US" sz="2000" b="0" dirty="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规定命题（课题指南）</a:t>
            </a:r>
            <a:endParaRPr lang="en-US" altLang="zh-CN" sz="2000" b="0" dirty="0" smtClean="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从自己教育教学中经验</a:t>
            </a:r>
            <a:r>
              <a:rPr lang="zh-CN" altLang="en-US" sz="2000" b="0" dirty="0">
                <a:latin typeface="微软雅黑" panose="020B0503020204020204" charset="-122"/>
                <a:ea typeface="微软雅黑" panose="020B0503020204020204" charset="-122"/>
              </a:rPr>
              <a:t>里生发出来的</a:t>
            </a:r>
            <a:r>
              <a:rPr lang="zh-CN" altLang="en-US" sz="2000" b="0" dirty="0" smtClean="0">
                <a:latin typeface="微软雅黑" panose="020B0503020204020204" charset="-122"/>
                <a:ea typeface="微软雅黑" panose="020B0503020204020204" charset="-122"/>
              </a:rPr>
              <a:t>选题（自己命题）</a:t>
            </a:r>
            <a:endParaRPr lang="zh-CN" altLang="en-US" sz="2000" b="0" dirty="0">
              <a:latin typeface="微软雅黑" panose="020B0503020204020204" charset="-122"/>
              <a:ea typeface="微软雅黑" panose="020B0503020204020204" charset="-122"/>
            </a:endParaRPr>
          </a:p>
        </p:txBody>
      </p:sp>
      <p:sp>
        <p:nvSpPr>
          <p:cNvPr id="8" name="矩形 7"/>
          <p:cNvSpPr/>
          <p:nvPr/>
        </p:nvSpPr>
        <p:spPr>
          <a:xfrm>
            <a:off x="5032375" y="2595621"/>
            <a:ext cx="2993127" cy="461665"/>
          </a:xfrm>
          <a:prstGeom prst="rect">
            <a:avLst/>
          </a:prstGeom>
        </p:spPr>
        <p:txBody>
          <a:bodyPr wrap="none">
            <a:spAutoFit/>
          </a:bodyPr>
          <a:lstStyle/>
          <a:p>
            <a:pPr marL="342900" indent="-342900">
              <a:buFont typeface="Wingdings" panose="05000000000000000000" pitchFamily="2" charset="2"/>
              <a:buChar char="Ø"/>
            </a:pPr>
            <a:r>
              <a:rPr lang="zh-CN" altLang="en-US" sz="2400" dirty="0" smtClean="0">
                <a:solidFill>
                  <a:schemeClr val="accent2"/>
                </a:solidFill>
                <a:latin typeface="微软雅黑" panose="020B0503020204020204" charset="-122"/>
                <a:ea typeface="微软雅黑" panose="020B0503020204020204" charset="-122"/>
              </a:rPr>
              <a:t>我总结选题三</a:t>
            </a:r>
            <a:r>
              <a:rPr lang="zh-CN" altLang="en-US" sz="2400" dirty="0">
                <a:solidFill>
                  <a:schemeClr val="accent2"/>
                </a:solidFill>
                <a:latin typeface="微软雅黑" panose="020B0503020204020204" charset="-122"/>
                <a:ea typeface="微软雅黑" panose="020B0503020204020204" charset="-122"/>
              </a:rPr>
              <a:t>种：</a:t>
            </a:r>
            <a:endParaRPr lang="zh-CN" altLang="en-US" sz="2400" dirty="0">
              <a:solidFill>
                <a:schemeClr val="accent2"/>
              </a:solidFill>
            </a:endParaRPr>
          </a:p>
        </p:txBody>
      </p:sp>
      <p:sp>
        <p:nvSpPr>
          <p:cNvPr id="9" name="矩形 8"/>
          <p:cNvSpPr/>
          <p:nvPr/>
        </p:nvSpPr>
        <p:spPr>
          <a:xfrm>
            <a:off x="2007332" y="5963917"/>
            <a:ext cx="8912537" cy="400110"/>
          </a:xfrm>
          <a:prstGeom prst="rect">
            <a:avLst/>
          </a:prstGeom>
        </p:spPr>
        <p:txBody>
          <a:bodyPr wrap="square">
            <a:spAutoFit/>
          </a:bodyPr>
          <a:lstStyle/>
          <a:p>
            <a:r>
              <a:rPr lang="zh-CN" altLang="en-US" sz="2000" dirty="0">
                <a:solidFill>
                  <a:srgbClr val="002060"/>
                </a:solidFill>
                <a:latin typeface="微软雅黑" panose="020B0503020204020204" charset="-122"/>
                <a:ea typeface="微软雅黑" panose="020B0503020204020204" charset="-122"/>
              </a:rPr>
              <a:t>“当下政策关注点、长期讨论未解点、普遍认识突破点、无人涉足探险点”</a:t>
            </a:r>
            <a:endParaRPr lang="zh-CN" altLang="en-US" sz="2000" dirty="0">
              <a:solidFill>
                <a:srgbClr val="002060"/>
              </a:solidFill>
              <a:latin typeface="微软雅黑" panose="020B0503020204020204" charset="-122"/>
              <a:ea typeface="微软雅黑" panose="020B0503020204020204" charset="-122"/>
            </a:endParaRPr>
          </a:p>
        </p:txBody>
      </p:sp>
      <p:sp>
        <p:nvSpPr>
          <p:cNvPr id="10" name="右大括号 9"/>
          <p:cNvSpPr/>
          <p:nvPr/>
        </p:nvSpPr>
        <p:spPr>
          <a:xfrm rot="5400000">
            <a:off x="5722134" y="2439158"/>
            <a:ext cx="361452" cy="6215692"/>
          </a:xfrm>
          <a:prstGeom prst="rightBrace">
            <a:avLst>
              <a:gd name="adj1" fmla="val 8333"/>
              <a:gd name="adj2" fmla="val 4940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矩形 10"/>
          <p:cNvSpPr/>
          <p:nvPr/>
        </p:nvSpPr>
        <p:spPr>
          <a:xfrm>
            <a:off x="695400" y="167727"/>
            <a:ext cx="4291559"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二、论文写作</a:t>
            </a:r>
            <a:r>
              <a:rPr lang="en-US" altLang="zh-CN" sz="2800" dirty="0" smtClean="0">
                <a:solidFill>
                  <a:schemeClr val="bg1"/>
                </a:solidFill>
                <a:latin typeface="微软雅黑" panose="020B0503020204020204" charset="-122"/>
                <a:ea typeface="微软雅黑" panose="020B0503020204020204" charset="-122"/>
              </a:rPr>
              <a:t>-</a:t>
            </a:r>
            <a:r>
              <a:rPr lang="zh-CN" altLang="en-US" sz="2800" dirty="0" smtClean="0">
                <a:solidFill>
                  <a:schemeClr val="bg1"/>
                </a:solidFill>
                <a:latin typeface="微软雅黑" panose="020B0503020204020204" charset="-122"/>
                <a:ea typeface="微软雅黑" panose="020B0503020204020204" charset="-122"/>
              </a:rPr>
              <a:t>选题、题目</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9456" y="1772816"/>
            <a:ext cx="10297144" cy="2862322"/>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一</a:t>
            </a:r>
            <a:r>
              <a:rPr lang="zh-CN" altLang="en-US" sz="2000" b="0" dirty="0">
                <a:latin typeface="微软雅黑" panose="020B0503020204020204" charset="-122"/>
                <a:ea typeface="微软雅黑" panose="020B0503020204020204" charset="-122"/>
              </a:rPr>
              <a:t>是从实际出发，在研究中实践，在实践中研究</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二</a:t>
            </a:r>
            <a:r>
              <a:rPr lang="zh-CN" altLang="en-US" sz="2000" b="0" dirty="0">
                <a:latin typeface="微软雅黑" panose="020B0503020204020204" charset="-122"/>
                <a:ea typeface="微软雅黑" panose="020B0503020204020204" charset="-122"/>
              </a:rPr>
              <a:t>是“不攀高、不求大、不贪多”，提倡“小课题、短周期、重在解决本校、本地教育中的实际问题”</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三</a:t>
            </a:r>
            <a:r>
              <a:rPr lang="zh-CN" altLang="en-US" sz="2000" b="0" dirty="0">
                <a:latin typeface="微软雅黑" panose="020B0503020204020204" charset="-122"/>
                <a:ea typeface="微软雅黑" panose="020B0503020204020204" charset="-122"/>
              </a:rPr>
              <a:t>是注重平时积累，从小处着手，要有问题意识，做教育教学的有心人，在平时教学中发现问题，总结教学经验</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四</a:t>
            </a:r>
            <a:r>
              <a:rPr lang="zh-CN" altLang="en-US" sz="2000" b="0" dirty="0">
                <a:latin typeface="微软雅黑" panose="020B0503020204020204" charset="-122"/>
                <a:ea typeface="微软雅黑" panose="020B0503020204020204" charset="-122"/>
              </a:rPr>
              <a:t>是适合自己的，就是最好的。</a:t>
            </a:r>
            <a:endParaRPr lang="zh-CN" altLang="en-US" sz="2000" b="0" dirty="0">
              <a:latin typeface="微软雅黑" panose="020B0503020204020204" charset="-122"/>
              <a:ea typeface="微软雅黑" panose="020B0503020204020204" charset="-122"/>
            </a:endParaRPr>
          </a:p>
        </p:txBody>
      </p:sp>
      <p:sp>
        <p:nvSpPr>
          <p:cNvPr id="3" name="矩形 2"/>
          <p:cNvSpPr/>
          <p:nvPr/>
        </p:nvSpPr>
        <p:spPr>
          <a:xfrm>
            <a:off x="839416" y="1052736"/>
            <a:ext cx="6032421" cy="523220"/>
          </a:xfrm>
          <a:prstGeom prst="rect">
            <a:avLst/>
          </a:prstGeom>
        </p:spPr>
        <p:txBody>
          <a:bodyPr wrap="none">
            <a:spAutoFit/>
          </a:bodyPr>
          <a:lstStyle/>
          <a:p>
            <a:pPr marL="457200" indent="-457200">
              <a:buFont typeface="Wingdings" panose="05000000000000000000" pitchFamily="2" charset="2"/>
              <a:buChar char="Ø"/>
            </a:pPr>
            <a:r>
              <a:rPr lang="zh-CN" altLang="en-US" sz="2800" dirty="0">
                <a:solidFill>
                  <a:schemeClr val="accent3"/>
                </a:solidFill>
                <a:latin typeface="微软雅黑" panose="020B0503020204020204" charset="-122"/>
                <a:ea typeface="微软雅黑" panose="020B0503020204020204" charset="-122"/>
              </a:rPr>
              <a:t>对于高职院校老师来说，寻找选题</a:t>
            </a:r>
            <a:endParaRPr lang="zh-CN" altLang="en-US" sz="2800" dirty="0">
              <a:solidFill>
                <a:schemeClr val="accent3"/>
              </a:solidFill>
            </a:endParaRPr>
          </a:p>
        </p:txBody>
      </p:sp>
      <p:sp>
        <p:nvSpPr>
          <p:cNvPr id="5" name="矩形 4"/>
          <p:cNvSpPr/>
          <p:nvPr/>
        </p:nvSpPr>
        <p:spPr>
          <a:xfrm>
            <a:off x="0" y="5003165"/>
            <a:ext cx="12192000" cy="830997"/>
          </a:xfrm>
          <a:prstGeom prst="rect">
            <a:avLst/>
          </a:prstGeom>
          <a:solidFill>
            <a:schemeClr val="accent1">
              <a:lumMod val="20000"/>
              <a:lumOff val="80000"/>
            </a:schemeClr>
          </a:solidFill>
        </p:spPr>
        <p:txBody>
          <a:bodyPr wrap="square">
            <a:spAutoFit/>
          </a:bodyPr>
          <a:lstStyle/>
          <a:p>
            <a:pPr algn="ctr"/>
            <a:r>
              <a:rPr lang="zh-CN" altLang="en-US" sz="4800" dirty="0">
                <a:solidFill>
                  <a:schemeClr val="accent3"/>
                </a:solidFill>
                <a:latin typeface="微软雅黑" panose="020B0503020204020204" charset="-122"/>
                <a:ea typeface="微软雅黑" panose="020B0503020204020204" charset="-122"/>
              </a:rPr>
              <a:t>一个好的选题等于成功了一半</a:t>
            </a:r>
            <a:endParaRPr lang="zh-CN" altLang="en-US" sz="4800" dirty="0">
              <a:solidFill>
                <a:schemeClr val="accent3"/>
              </a:solidFill>
              <a:latin typeface="微软雅黑" panose="020B0503020204020204" charset="-122"/>
              <a:ea typeface="微软雅黑" panose="020B0503020204020204" charset="-122"/>
            </a:endParaRPr>
          </a:p>
        </p:txBody>
      </p:sp>
      <p:sp>
        <p:nvSpPr>
          <p:cNvPr id="6" name="矩形 5"/>
          <p:cNvSpPr/>
          <p:nvPr/>
        </p:nvSpPr>
        <p:spPr>
          <a:xfrm>
            <a:off x="695400" y="167727"/>
            <a:ext cx="4291559"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二、论文写作</a:t>
            </a:r>
            <a:r>
              <a:rPr lang="en-US" altLang="zh-CN" sz="2800" dirty="0" smtClean="0">
                <a:solidFill>
                  <a:schemeClr val="bg1"/>
                </a:solidFill>
                <a:latin typeface="微软雅黑" panose="020B0503020204020204" charset="-122"/>
                <a:ea typeface="微软雅黑" panose="020B0503020204020204" charset="-122"/>
              </a:rPr>
              <a:t>-</a:t>
            </a:r>
            <a:r>
              <a:rPr lang="zh-CN" altLang="en-US" sz="2800" dirty="0" smtClean="0">
                <a:solidFill>
                  <a:schemeClr val="bg1"/>
                </a:solidFill>
                <a:latin typeface="微软雅黑" panose="020B0503020204020204" charset="-122"/>
                <a:ea typeface="微软雅黑" panose="020B0503020204020204" charset="-122"/>
              </a:rPr>
              <a:t>选题、题目</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1424" y="930216"/>
            <a:ext cx="3129383" cy="523220"/>
          </a:xfrm>
          <a:prstGeom prst="rect">
            <a:avLst/>
          </a:prstGeom>
        </p:spPr>
        <p:txBody>
          <a:bodyPr wrap="none">
            <a:spAutoFit/>
          </a:bodyPr>
          <a:lstStyle/>
          <a:p>
            <a:r>
              <a:rPr lang="en-US" altLang="zh-CN" sz="2800" dirty="0" smtClean="0">
                <a:solidFill>
                  <a:schemeClr val="accent3"/>
                </a:solidFill>
                <a:latin typeface="微软雅黑" panose="020B0503020204020204" charset="-122"/>
                <a:ea typeface="微软雅黑" panose="020B0503020204020204" charset="-122"/>
              </a:rPr>
              <a:t>2. </a:t>
            </a:r>
            <a:r>
              <a:rPr lang="zh-CN" altLang="en-US" sz="2800" dirty="0" smtClean="0">
                <a:solidFill>
                  <a:schemeClr val="accent3"/>
                </a:solidFill>
                <a:latin typeface="微软雅黑" panose="020B0503020204020204" charset="-122"/>
                <a:ea typeface="微软雅黑" panose="020B0503020204020204" charset="-122"/>
              </a:rPr>
              <a:t>案例：国家政策</a:t>
            </a:r>
            <a:endParaRPr lang="zh-CN" altLang="en-US" sz="2800" dirty="0">
              <a:solidFill>
                <a:schemeClr val="accent3"/>
              </a:solidFill>
              <a:latin typeface="微软雅黑" panose="020B0503020204020204" charset="-122"/>
              <a:ea typeface="微软雅黑" panose="020B0503020204020204" charset="-122"/>
            </a:endParaRPr>
          </a:p>
        </p:txBody>
      </p:sp>
      <p:sp>
        <p:nvSpPr>
          <p:cNvPr id="13" name="矩形 12"/>
          <p:cNvSpPr/>
          <p:nvPr/>
        </p:nvSpPr>
        <p:spPr>
          <a:xfrm>
            <a:off x="968398" y="1463256"/>
            <a:ext cx="10654534" cy="1015663"/>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000" b="0" dirty="0">
                <a:latin typeface="微软雅黑" panose="020B0503020204020204" charset="-122"/>
                <a:ea typeface="微软雅黑" panose="020B0503020204020204" charset="-122"/>
              </a:rPr>
              <a:t>中共中央、国务院印发</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教育强国建设规划纲要（</a:t>
            </a:r>
            <a:r>
              <a:rPr lang="en-US" altLang="zh-CN" sz="2000" b="0" dirty="0">
                <a:latin typeface="微软雅黑" panose="020B0503020204020204" charset="-122"/>
                <a:ea typeface="微软雅黑" panose="020B0503020204020204" charset="-122"/>
              </a:rPr>
              <a:t>2024-2035</a:t>
            </a:r>
            <a:r>
              <a:rPr lang="zh-CN" altLang="en-US" sz="2000" b="0" dirty="0">
                <a:latin typeface="微软雅黑" panose="020B0503020204020204" charset="-122"/>
                <a:ea typeface="微软雅黑" panose="020B0503020204020204" charset="-122"/>
              </a:rPr>
              <a:t>年）</a:t>
            </a:r>
            <a:r>
              <a:rPr lang="en-US" altLang="zh-CN" sz="2000" b="0" dirty="0" smtClean="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纲要</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明确指出：</a:t>
            </a:r>
            <a:r>
              <a:rPr lang="zh-CN" altLang="en-US" sz="2000" dirty="0">
                <a:solidFill>
                  <a:srgbClr val="FF0000"/>
                </a:solidFill>
                <a:latin typeface="微软雅黑" panose="020B0503020204020204" charset="-122"/>
                <a:ea typeface="微软雅黑" panose="020B0503020204020204" charset="-122"/>
              </a:rPr>
              <a:t>加快建设现代职业教育体系，培养大国工匠、能工巧匠、高技能</a:t>
            </a:r>
            <a:r>
              <a:rPr lang="zh-CN" altLang="en-US" sz="2000" dirty="0" smtClean="0">
                <a:solidFill>
                  <a:srgbClr val="FF0000"/>
                </a:solidFill>
                <a:latin typeface="微软雅黑" panose="020B0503020204020204" charset="-122"/>
                <a:ea typeface="微软雅黑" panose="020B0503020204020204" charset="-122"/>
              </a:rPr>
              <a:t>人才</a:t>
            </a:r>
            <a:endParaRPr lang="zh-CN" altLang="en-US" sz="2000" dirty="0">
              <a:solidFill>
                <a:srgbClr val="FF0000"/>
              </a:solidFill>
              <a:latin typeface="微软雅黑" panose="020B0503020204020204" charset="-122"/>
              <a:ea typeface="微软雅黑" panose="020B0503020204020204" charset="-122"/>
            </a:endParaRPr>
          </a:p>
        </p:txBody>
      </p:sp>
      <p:sp>
        <p:nvSpPr>
          <p:cNvPr id="14" name="矩形 13"/>
          <p:cNvSpPr/>
          <p:nvPr/>
        </p:nvSpPr>
        <p:spPr>
          <a:xfrm>
            <a:off x="968398" y="2493277"/>
            <a:ext cx="10587093" cy="961289"/>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altLang="zh-CN" sz="2000" b="0" dirty="0">
                <a:latin typeface="微软雅黑" panose="020B0503020204020204" charset="-122"/>
                <a:ea typeface="微软雅黑" panose="020B0503020204020204" charset="-122"/>
              </a:rPr>
              <a:t>2024</a:t>
            </a:r>
            <a:r>
              <a:rPr lang="zh-CN" altLang="en-US" sz="2000" b="0" dirty="0">
                <a:latin typeface="微软雅黑" panose="020B0503020204020204" charset="-122"/>
                <a:ea typeface="微软雅黑" panose="020B0503020204020204" charset="-122"/>
              </a:rPr>
              <a:t>年教育部</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职业教育数字化行动计划（</a:t>
            </a:r>
            <a:r>
              <a:rPr lang="en-US" altLang="zh-CN" sz="2000" b="0" dirty="0">
                <a:latin typeface="微软雅黑" panose="020B0503020204020204" charset="-122"/>
                <a:ea typeface="微软雅黑" panose="020B0503020204020204" charset="-122"/>
              </a:rPr>
              <a:t>2025-2030</a:t>
            </a:r>
            <a:r>
              <a:rPr lang="zh-CN" altLang="en-US" sz="2000" b="0" dirty="0">
                <a:latin typeface="微软雅黑" panose="020B0503020204020204" charset="-122"/>
                <a:ea typeface="微软雅黑" panose="020B0503020204020204" charset="-122"/>
              </a:rPr>
              <a:t>）</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明确要求，</a:t>
            </a:r>
            <a:r>
              <a:rPr lang="en-US" altLang="zh-CN" sz="2000" dirty="0">
                <a:solidFill>
                  <a:srgbClr val="FF0000"/>
                </a:solidFill>
                <a:latin typeface="微软雅黑" panose="020B0503020204020204" charset="-122"/>
                <a:ea typeface="微软雅黑" panose="020B0503020204020204" charset="-122"/>
              </a:rPr>
              <a:t>2025</a:t>
            </a:r>
            <a:r>
              <a:rPr lang="zh-CN" altLang="en-US" sz="2000" dirty="0">
                <a:solidFill>
                  <a:srgbClr val="FF0000"/>
                </a:solidFill>
                <a:latin typeface="微软雅黑" panose="020B0503020204020204" charset="-122"/>
                <a:ea typeface="微软雅黑" panose="020B0503020204020204" charset="-122"/>
              </a:rPr>
              <a:t>年底前实现</a:t>
            </a:r>
            <a:r>
              <a:rPr lang="en-US" altLang="zh-CN" sz="2000" dirty="0">
                <a:solidFill>
                  <a:srgbClr val="FF0000"/>
                </a:solidFill>
                <a:latin typeface="微软雅黑" panose="020B0503020204020204" charset="-122"/>
                <a:ea typeface="微软雅黑" panose="020B0503020204020204" charset="-122"/>
              </a:rPr>
              <a:t>90%</a:t>
            </a:r>
            <a:r>
              <a:rPr lang="zh-CN" altLang="en-US" sz="2000" dirty="0">
                <a:solidFill>
                  <a:srgbClr val="FF0000"/>
                </a:solidFill>
                <a:latin typeface="微软雅黑" panose="020B0503020204020204" charset="-122"/>
                <a:ea typeface="微软雅黑" panose="020B0503020204020204" charset="-122"/>
              </a:rPr>
              <a:t>专业课融入</a:t>
            </a:r>
            <a:r>
              <a:rPr lang="en-US" altLang="zh-CN" sz="2000" dirty="0">
                <a:solidFill>
                  <a:srgbClr val="FF0000"/>
                </a:solidFill>
                <a:latin typeface="微软雅黑" panose="020B0503020204020204" charset="-122"/>
                <a:ea typeface="微软雅黑" panose="020B0503020204020204" charset="-122"/>
              </a:rPr>
              <a:t>AI</a:t>
            </a:r>
            <a:r>
              <a:rPr lang="zh-CN" altLang="en-US" sz="2000" dirty="0">
                <a:solidFill>
                  <a:srgbClr val="FF0000"/>
                </a:solidFill>
                <a:latin typeface="微软雅黑" panose="020B0503020204020204" charset="-122"/>
                <a:ea typeface="微软雅黑" panose="020B0503020204020204" charset="-122"/>
              </a:rPr>
              <a:t>辅助教学模块；职业教育数字化转型；教师队伍数字化转型</a:t>
            </a:r>
            <a:endParaRPr lang="en-US" altLang="zh-CN" sz="2000" dirty="0">
              <a:solidFill>
                <a:srgbClr val="FF0000"/>
              </a:solidFill>
              <a:latin typeface="微软雅黑" panose="020B0503020204020204" charset="-122"/>
              <a:ea typeface="微软雅黑" panose="020B0503020204020204" charset="-122"/>
            </a:endParaRPr>
          </a:p>
        </p:txBody>
      </p:sp>
      <p:sp>
        <p:nvSpPr>
          <p:cNvPr id="24" name="矩形 23"/>
          <p:cNvSpPr/>
          <p:nvPr/>
        </p:nvSpPr>
        <p:spPr>
          <a:xfrm>
            <a:off x="983294" y="3489546"/>
            <a:ext cx="10300291" cy="961289"/>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000" b="0" dirty="0" smtClean="0">
                <a:latin typeface="微软雅黑" panose="020B0503020204020204" charset="-122"/>
                <a:ea typeface="微软雅黑" panose="020B0503020204020204" charset="-122"/>
              </a:rPr>
              <a:t>教育部、财政部</a:t>
            </a:r>
            <a:r>
              <a:rPr lang="zh-CN" altLang="en-US" sz="2000" b="0" dirty="0">
                <a:latin typeface="微软雅黑" panose="020B0503020204020204" charset="-122"/>
                <a:ea typeface="微软雅黑" panose="020B0503020204020204" charset="-122"/>
              </a:rPr>
              <a:t>关于实施中国特色高水平</a:t>
            </a:r>
            <a:r>
              <a:rPr lang="zh-CN" altLang="en-US" sz="2000" b="0" dirty="0" smtClean="0">
                <a:latin typeface="微软雅黑" panose="020B0503020204020204" charset="-122"/>
                <a:ea typeface="微软雅黑" panose="020B0503020204020204" charset="-122"/>
              </a:rPr>
              <a:t>高职学校</a:t>
            </a:r>
            <a:r>
              <a:rPr lang="zh-CN" altLang="en-US" sz="2000" b="0" dirty="0">
                <a:latin typeface="微软雅黑" panose="020B0503020204020204" charset="-122"/>
                <a:ea typeface="微软雅黑" panose="020B0503020204020204" charset="-122"/>
              </a:rPr>
              <a:t>和专业建设计划（</a:t>
            </a:r>
            <a:r>
              <a:rPr lang="en-US" altLang="zh-CN" sz="2000" b="0" dirty="0">
                <a:latin typeface="微软雅黑" panose="020B0503020204020204" charset="-122"/>
                <a:ea typeface="微软雅黑" panose="020B0503020204020204" charset="-122"/>
              </a:rPr>
              <a:t>2025—2029</a:t>
            </a:r>
            <a:r>
              <a:rPr lang="zh-CN" altLang="en-US" sz="2000" b="0" dirty="0">
                <a:latin typeface="微软雅黑" panose="020B0503020204020204" charset="-122"/>
                <a:ea typeface="微软雅黑" panose="020B0503020204020204" charset="-122"/>
              </a:rPr>
              <a:t>年）的</a:t>
            </a:r>
            <a:r>
              <a:rPr lang="zh-CN" altLang="en-US" sz="2000" b="0" dirty="0" smtClean="0">
                <a:latin typeface="微软雅黑" panose="020B0503020204020204" charset="-122"/>
                <a:ea typeface="微软雅黑" panose="020B0503020204020204" charset="-122"/>
              </a:rPr>
              <a:t>通知</a:t>
            </a:r>
            <a:r>
              <a:rPr lang="zh-CN" altLang="en-US" sz="2000" b="0" dirty="0">
                <a:latin typeface="微软雅黑" panose="020B0503020204020204" charset="-122"/>
                <a:ea typeface="微软雅黑" panose="020B0503020204020204" charset="-122"/>
              </a:rPr>
              <a:t>。</a:t>
            </a:r>
            <a:r>
              <a:rPr lang="zh-CN" altLang="en-US" sz="2000" dirty="0">
                <a:solidFill>
                  <a:srgbClr val="FF0000"/>
                </a:solidFill>
                <a:latin typeface="微软雅黑" panose="020B0503020204020204" charset="-122"/>
                <a:ea typeface="微软雅黑" panose="020B0503020204020204" charset="-122"/>
              </a:rPr>
              <a:t>产教融合、服务区域经济、五金建设</a:t>
            </a:r>
            <a:r>
              <a:rPr lang="zh-CN" altLang="en-US" sz="2000" dirty="0" smtClean="0">
                <a:solidFill>
                  <a:srgbClr val="FF0000"/>
                </a:solidFill>
                <a:latin typeface="微软雅黑" panose="020B0503020204020204" charset="-122"/>
                <a:ea typeface="微软雅黑" panose="020B0503020204020204" charset="-122"/>
              </a:rPr>
              <a:t>。</a:t>
            </a:r>
            <a:endParaRPr lang="zh-CN" altLang="en-US" sz="2000" dirty="0">
              <a:solidFill>
                <a:srgbClr val="FF0000"/>
              </a:solidFill>
              <a:latin typeface="微软雅黑" panose="020B0503020204020204" charset="-122"/>
              <a:ea typeface="微软雅黑" panose="020B0503020204020204" charset="-122"/>
            </a:endParaRPr>
          </a:p>
        </p:txBody>
      </p:sp>
      <p:grpSp>
        <p:nvGrpSpPr>
          <p:cNvPr id="3" name="组合 2"/>
          <p:cNvGrpSpPr/>
          <p:nvPr/>
        </p:nvGrpSpPr>
        <p:grpSpPr>
          <a:xfrm>
            <a:off x="1127448" y="4725144"/>
            <a:ext cx="9799199" cy="1437433"/>
            <a:chOff x="1109648" y="4593147"/>
            <a:chExt cx="9799199" cy="1437433"/>
          </a:xfrm>
        </p:grpSpPr>
        <p:sp>
          <p:nvSpPr>
            <p:cNvPr id="25" name="矩形 24"/>
            <p:cNvSpPr/>
            <p:nvPr/>
          </p:nvSpPr>
          <p:spPr>
            <a:xfrm>
              <a:off x="1109648" y="4593147"/>
              <a:ext cx="3206327" cy="369332"/>
            </a:xfrm>
            <a:prstGeom prst="rect">
              <a:avLst/>
            </a:prstGeom>
          </p:spPr>
          <p:txBody>
            <a:bodyPr wrap="none">
              <a:spAutoFit/>
            </a:bodyPr>
            <a:lstStyle/>
            <a:p>
              <a:r>
                <a:rPr lang="zh-CN" altLang="en-US" dirty="0">
                  <a:solidFill>
                    <a:srgbClr val="0070C0"/>
                  </a:solidFill>
                  <a:latin typeface="微软雅黑" panose="020B0503020204020204" charset="-122"/>
                  <a:ea typeface="微软雅黑" panose="020B0503020204020204" charset="-122"/>
                </a:rPr>
                <a:t>（一）落实立德树人根本任务</a:t>
              </a:r>
              <a:endParaRPr lang="zh-CN" altLang="en-US" dirty="0">
                <a:solidFill>
                  <a:srgbClr val="0070C0"/>
                </a:solidFill>
                <a:latin typeface="微软雅黑" panose="020B0503020204020204" charset="-122"/>
                <a:ea typeface="微软雅黑" panose="020B0503020204020204" charset="-122"/>
              </a:endParaRPr>
            </a:p>
          </p:txBody>
        </p:sp>
        <p:sp>
          <p:nvSpPr>
            <p:cNvPr id="26" name="矩形 25"/>
            <p:cNvSpPr/>
            <p:nvPr/>
          </p:nvSpPr>
          <p:spPr>
            <a:xfrm>
              <a:off x="1109648" y="5131181"/>
              <a:ext cx="2741456" cy="369332"/>
            </a:xfrm>
            <a:prstGeom prst="rect">
              <a:avLst/>
            </a:prstGeom>
          </p:spPr>
          <p:txBody>
            <a:bodyPr wrap="none">
              <a:spAutoFit/>
            </a:bodyPr>
            <a:lstStyle/>
            <a:p>
              <a:r>
                <a:rPr lang="zh-CN" altLang="en-US" dirty="0">
                  <a:solidFill>
                    <a:srgbClr val="0070C0"/>
                  </a:solidFill>
                  <a:latin typeface="微软雅黑" panose="020B0503020204020204" charset="-122"/>
                  <a:ea typeface="微软雅黑" panose="020B0503020204020204" charset="-122"/>
                </a:rPr>
                <a:t>（二）创新产教融合机制</a:t>
              </a:r>
              <a:endParaRPr lang="zh-CN" altLang="en-US" dirty="0">
                <a:solidFill>
                  <a:srgbClr val="0070C0"/>
                </a:solidFill>
                <a:latin typeface="微软雅黑" panose="020B0503020204020204" charset="-122"/>
                <a:ea typeface="微软雅黑" panose="020B0503020204020204" charset="-122"/>
              </a:endParaRPr>
            </a:p>
          </p:txBody>
        </p:sp>
        <p:sp>
          <p:nvSpPr>
            <p:cNvPr id="27" name="矩形 26"/>
            <p:cNvSpPr/>
            <p:nvPr/>
          </p:nvSpPr>
          <p:spPr>
            <a:xfrm>
              <a:off x="1109648" y="5657189"/>
              <a:ext cx="2741456" cy="369332"/>
            </a:xfrm>
            <a:prstGeom prst="rect">
              <a:avLst/>
            </a:prstGeom>
          </p:spPr>
          <p:txBody>
            <a:bodyPr wrap="none">
              <a:spAutoFit/>
            </a:bodyPr>
            <a:lstStyle/>
            <a:p>
              <a:r>
                <a:rPr lang="zh-CN" altLang="en-US" dirty="0">
                  <a:solidFill>
                    <a:srgbClr val="0070C0"/>
                  </a:solidFill>
                  <a:latin typeface="微软雅黑" panose="020B0503020204020204" charset="-122"/>
                  <a:ea typeface="微软雅黑" panose="020B0503020204020204" charset="-122"/>
                </a:rPr>
                <a:t>（三）打造高水平专业群</a:t>
              </a:r>
              <a:endParaRPr lang="zh-CN" altLang="en-US" dirty="0">
                <a:solidFill>
                  <a:srgbClr val="0070C0"/>
                </a:solidFill>
                <a:latin typeface="微软雅黑" panose="020B0503020204020204" charset="-122"/>
                <a:ea typeface="微软雅黑" panose="020B0503020204020204" charset="-122"/>
              </a:endParaRPr>
            </a:p>
          </p:txBody>
        </p:sp>
        <p:sp>
          <p:nvSpPr>
            <p:cNvPr id="28" name="矩形 27"/>
            <p:cNvSpPr/>
            <p:nvPr/>
          </p:nvSpPr>
          <p:spPr>
            <a:xfrm>
              <a:off x="4491889" y="4612067"/>
              <a:ext cx="2741456" cy="369332"/>
            </a:xfrm>
            <a:prstGeom prst="rect">
              <a:avLst/>
            </a:prstGeom>
          </p:spPr>
          <p:txBody>
            <a:bodyPr wrap="none">
              <a:spAutoFit/>
            </a:bodyPr>
            <a:lstStyle/>
            <a:p>
              <a:r>
                <a:rPr lang="zh-CN" altLang="en-US" dirty="0">
                  <a:solidFill>
                    <a:srgbClr val="0070C0"/>
                  </a:solidFill>
                  <a:latin typeface="微软雅黑" panose="020B0503020204020204" charset="-122"/>
                  <a:ea typeface="微软雅黑" panose="020B0503020204020204" charset="-122"/>
                </a:rPr>
                <a:t>（四）建设一流核心课程</a:t>
              </a:r>
              <a:endParaRPr lang="zh-CN" altLang="en-US" dirty="0">
                <a:solidFill>
                  <a:srgbClr val="0070C0"/>
                </a:solidFill>
                <a:latin typeface="微软雅黑" panose="020B0503020204020204" charset="-122"/>
                <a:ea typeface="微软雅黑" panose="020B0503020204020204" charset="-122"/>
              </a:endParaRPr>
            </a:p>
          </p:txBody>
        </p:sp>
        <p:sp>
          <p:nvSpPr>
            <p:cNvPr id="29" name="矩形 28"/>
            <p:cNvSpPr/>
            <p:nvPr/>
          </p:nvSpPr>
          <p:spPr>
            <a:xfrm>
              <a:off x="4496242" y="5131181"/>
              <a:ext cx="2973891" cy="369332"/>
            </a:xfrm>
            <a:prstGeom prst="rect">
              <a:avLst/>
            </a:prstGeom>
          </p:spPr>
          <p:txBody>
            <a:bodyPr wrap="none">
              <a:spAutoFit/>
            </a:bodyPr>
            <a:lstStyle/>
            <a:p>
              <a:r>
                <a:rPr lang="zh-CN" altLang="en-US" dirty="0">
                  <a:solidFill>
                    <a:srgbClr val="0070C0"/>
                  </a:solidFill>
                  <a:latin typeface="微软雅黑" panose="020B0503020204020204" charset="-122"/>
                  <a:ea typeface="微软雅黑" panose="020B0503020204020204" charset="-122"/>
                </a:rPr>
                <a:t>（五）开发优质新形态教材</a:t>
              </a:r>
              <a:endParaRPr lang="zh-CN" altLang="en-US" dirty="0">
                <a:solidFill>
                  <a:srgbClr val="0070C0"/>
                </a:solidFill>
                <a:latin typeface="微软雅黑" panose="020B0503020204020204" charset="-122"/>
                <a:ea typeface="微软雅黑" panose="020B0503020204020204" charset="-122"/>
              </a:endParaRPr>
            </a:p>
          </p:txBody>
        </p:sp>
        <p:sp>
          <p:nvSpPr>
            <p:cNvPr id="30" name="矩形 29"/>
            <p:cNvSpPr/>
            <p:nvPr/>
          </p:nvSpPr>
          <p:spPr>
            <a:xfrm>
              <a:off x="4511824" y="5661248"/>
              <a:ext cx="2973891" cy="369332"/>
            </a:xfrm>
            <a:prstGeom prst="rect">
              <a:avLst/>
            </a:prstGeom>
          </p:spPr>
          <p:txBody>
            <a:bodyPr wrap="none">
              <a:spAutoFit/>
            </a:bodyPr>
            <a:lstStyle/>
            <a:p>
              <a:r>
                <a:rPr lang="zh-CN" altLang="en-US" dirty="0">
                  <a:solidFill>
                    <a:srgbClr val="0070C0"/>
                  </a:solidFill>
                  <a:latin typeface="微软雅黑" panose="020B0503020204020204" charset="-122"/>
                  <a:ea typeface="微软雅黑" panose="020B0503020204020204" charset="-122"/>
                </a:rPr>
                <a:t>（六）建设高水平双师队伍</a:t>
              </a:r>
              <a:endParaRPr lang="zh-CN" altLang="en-US" dirty="0">
                <a:solidFill>
                  <a:srgbClr val="0070C0"/>
                </a:solidFill>
                <a:latin typeface="微软雅黑" panose="020B0503020204020204" charset="-122"/>
                <a:ea typeface="微软雅黑" panose="020B0503020204020204" charset="-122"/>
              </a:endParaRPr>
            </a:p>
          </p:txBody>
        </p:sp>
        <p:sp>
          <p:nvSpPr>
            <p:cNvPr id="31" name="矩形 30"/>
            <p:cNvSpPr/>
            <p:nvPr/>
          </p:nvSpPr>
          <p:spPr>
            <a:xfrm>
              <a:off x="7698434" y="4593147"/>
              <a:ext cx="3185487" cy="369332"/>
            </a:xfrm>
            <a:prstGeom prst="rect">
              <a:avLst/>
            </a:prstGeom>
          </p:spPr>
          <p:txBody>
            <a:bodyPr wrap="none">
              <a:spAutoFit/>
            </a:bodyPr>
            <a:lstStyle/>
            <a:p>
              <a:r>
                <a:rPr lang="zh-CN" altLang="en-US" dirty="0">
                  <a:solidFill>
                    <a:srgbClr val="0070C0"/>
                  </a:solidFill>
                  <a:latin typeface="微软雅黑" panose="020B0503020204020204" charset="-122"/>
                  <a:ea typeface="微软雅黑" panose="020B0503020204020204" charset="-122"/>
                </a:rPr>
                <a:t>（七）建设产教融合实训基地</a:t>
              </a:r>
              <a:endParaRPr lang="zh-CN" altLang="en-US" dirty="0">
                <a:solidFill>
                  <a:srgbClr val="0070C0"/>
                </a:solidFill>
                <a:latin typeface="微软雅黑" panose="020B0503020204020204" charset="-122"/>
                <a:ea typeface="微软雅黑" panose="020B0503020204020204" charset="-122"/>
              </a:endParaRPr>
            </a:p>
          </p:txBody>
        </p:sp>
        <p:sp>
          <p:nvSpPr>
            <p:cNvPr id="32" name="矩形 31"/>
            <p:cNvSpPr/>
            <p:nvPr/>
          </p:nvSpPr>
          <p:spPr>
            <a:xfrm>
              <a:off x="7702520" y="5117138"/>
              <a:ext cx="3206327" cy="369332"/>
            </a:xfrm>
            <a:prstGeom prst="rect">
              <a:avLst/>
            </a:prstGeom>
          </p:spPr>
          <p:txBody>
            <a:bodyPr wrap="none">
              <a:spAutoFit/>
            </a:bodyPr>
            <a:lstStyle/>
            <a:p>
              <a:r>
                <a:rPr lang="zh-CN" altLang="en-US" dirty="0">
                  <a:solidFill>
                    <a:srgbClr val="0070C0"/>
                  </a:solidFill>
                  <a:latin typeface="微软雅黑" panose="020B0503020204020204" charset="-122"/>
                  <a:ea typeface="微软雅黑" panose="020B0503020204020204" charset="-122"/>
                </a:rPr>
                <a:t>（八）构建数字化教学新生态</a:t>
              </a:r>
              <a:endParaRPr lang="zh-CN" altLang="en-US" dirty="0">
                <a:solidFill>
                  <a:srgbClr val="0070C0"/>
                </a:solidFill>
                <a:latin typeface="微软雅黑" panose="020B0503020204020204" charset="-122"/>
                <a:ea typeface="微软雅黑" panose="020B0503020204020204" charset="-122"/>
              </a:endParaRPr>
            </a:p>
          </p:txBody>
        </p:sp>
        <p:sp>
          <p:nvSpPr>
            <p:cNvPr id="33" name="矩形 32"/>
            <p:cNvSpPr/>
            <p:nvPr/>
          </p:nvSpPr>
          <p:spPr>
            <a:xfrm>
              <a:off x="7698434" y="5657189"/>
              <a:ext cx="2954655" cy="369332"/>
            </a:xfrm>
            <a:prstGeom prst="rect">
              <a:avLst/>
            </a:prstGeom>
          </p:spPr>
          <p:txBody>
            <a:bodyPr wrap="none">
              <a:spAutoFit/>
            </a:bodyPr>
            <a:lstStyle/>
            <a:p>
              <a:r>
                <a:rPr lang="zh-CN" altLang="en-US" dirty="0">
                  <a:solidFill>
                    <a:srgbClr val="0070C0"/>
                  </a:solidFill>
                  <a:latin typeface="微软雅黑" panose="020B0503020204020204" charset="-122"/>
                  <a:ea typeface="微软雅黑" panose="020B0503020204020204" charset="-122"/>
                </a:rPr>
                <a:t>（九）拓展国际交流与合作</a:t>
              </a:r>
              <a:endParaRPr lang="zh-CN" altLang="en-US" dirty="0">
                <a:solidFill>
                  <a:srgbClr val="0070C0"/>
                </a:solidFill>
                <a:latin typeface="微软雅黑" panose="020B0503020204020204" charset="-122"/>
                <a:ea typeface="微软雅黑" panose="020B0503020204020204" charset="-122"/>
              </a:endParaRPr>
            </a:p>
          </p:txBody>
        </p:sp>
      </p:grpSp>
      <p:sp>
        <p:nvSpPr>
          <p:cNvPr id="17" name="矩形 16"/>
          <p:cNvSpPr/>
          <p:nvPr/>
        </p:nvSpPr>
        <p:spPr>
          <a:xfrm>
            <a:off x="695400" y="167727"/>
            <a:ext cx="4291559"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二、论文写作</a:t>
            </a:r>
            <a:r>
              <a:rPr lang="en-US" altLang="zh-CN" sz="2800" dirty="0" smtClean="0">
                <a:solidFill>
                  <a:schemeClr val="bg1"/>
                </a:solidFill>
                <a:latin typeface="微软雅黑" panose="020B0503020204020204" charset="-122"/>
                <a:ea typeface="微软雅黑" panose="020B0503020204020204" charset="-122"/>
              </a:rPr>
              <a:t>-</a:t>
            </a:r>
            <a:r>
              <a:rPr lang="zh-CN" altLang="en-US" sz="2800" dirty="0" smtClean="0">
                <a:solidFill>
                  <a:schemeClr val="bg1"/>
                </a:solidFill>
                <a:latin typeface="微软雅黑" panose="020B0503020204020204" charset="-122"/>
                <a:ea typeface="微软雅黑" panose="020B0503020204020204" charset="-122"/>
              </a:rPr>
              <a:t>选题、题目</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7467" y="1718913"/>
            <a:ext cx="10657184" cy="961289"/>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题名</a:t>
            </a:r>
            <a:r>
              <a:rPr lang="zh-CN" altLang="en-US" sz="2000" b="0" dirty="0">
                <a:latin typeface="微软雅黑" panose="020B0503020204020204" charset="-122"/>
                <a:ea typeface="微软雅黑" panose="020B0503020204020204" charset="-122"/>
              </a:rPr>
              <a:t>是以最怡当、最简明的词语反映论文中最重要的特定内容的逻辑组合</a:t>
            </a:r>
            <a:r>
              <a:rPr lang="zh-CN" altLang="en-US" sz="2000" b="0" dirty="0" smtClean="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必须用心斟酌选定</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p:txBody>
      </p:sp>
      <p:sp>
        <p:nvSpPr>
          <p:cNvPr id="3" name="矩形 2"/>
          <p:cNvSpPr/>
          <p:nvPr/>
        </p:nvSpPr>
        <p:spPr>
          <a:xfrm>
            <a:off x="833175" y="1097314"/>
            <a:ext cx="2735044" cy="523220"/>
          </a:xfrm>
          <a:prstGeom prst="rect">
            <a:avLst/>
          </a:prstGeom>
        </p:spPr>
        <p:txBody>
          <a:bodyPr wrap="none">
            <a:spAutoFit/>
          </a:bodyPr>
          <a:lstStyle/>
          <a:p>
            <a:pPr marL="285750" indent="-285750" algn="just">
              <a:buFont typeface="Wingdings" panose="05000000000000000000" pitchFamily="2" charset="2"/>
              <a:buChar char="Ø"/>
            </a:pPr>
            <a:r>
              <a:rPr lang="zh-CN" altLang="en-US" sz="2800" dirty="0" smtClean="0">
                <a:solidFill>
                  <a:schemeClr val="accent3"/>
                </a:solidFill>
                <a:latin typeface="微软雅黑" panose="020B0503020204020204" charset="-122"/>
                <a:ea typeface="微软雅黑" panose="020B0503020204020204" charset="-122"/>
              </a:rPr>
              <a:t> 题名（题目）</a:t>
            </a:r>
            <a:endParaRPr lang="zh-CN" altLang="en-US" sz="2800" dirty="0">
              <a:solidFill>
                <a:schemeClr val="accent3"/>
              </a:solidFill>
              <a:latin typeface="微软雅黑" panose="020B0503020204020204" charset="-122"/>
              <a:ea typeface="微软雅黑" panose="020B0503020204020204" charset="-122"/>
            </a:endParaRPr>
          </a:p>
        </p:txBody>
      </p:sp>
      <p:sp>
        <p:nvSpPr>
          <p:cNvPr id="4" name="矩形 3"/>
          <p:cNvSpPr/>
          <p:nvPr/>
        </p:nvSpPr>
        <p:spPr>
          <a:xfrm>
            <a:off x="838611" y="3549168"/>
            <a:ext cx="6096000" cy="1477328"/>
          </a:xfrm>
          <a:prstGeom prst="rect">
            <a:avLst/>
          </a:prstGeom>
        </p:spPr>
        <p:txBody>
          <a:bodyPr>
            <a:spAutoFit/>
          </a:bodyPr>
          <a:lstStyle/>
          <a:p>
            <a:pPr marL="342900" indent="-342900" algn="just">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题名</a:t>
            </a:r>
            <a:r>
              <a:rPr lang="zh-CN" altLang="en-US" sz="2000" b="0" dirty="0">
                <a:latin typeface="微软雅黑" panose="020B0503020204020204" charset="-122"/>
                <a:ea typeface="微软雅黑" panose="020B0503020204020204" charset="-122"/>
              </a:rPr>
              <a:t>的功能：</a:t>
            </a:r>
            <a:endParaRPr lang="zh-CN" altLang="en-US" sz="2000" b="0" dirty="0">
              <a:latin typeface="微软雅黑" panose="020B0503020204020204" charset="-122"/>
              <a:ea typeface="微软雅黑" panose="020B0503020204020204" charset="-122"/>
            </a:endParaRPr>
          </a:p>
          <a:p>
            <a:pPr algn="just">
              <a:lnSpc>
                <a:spcPct val="150000"/>
              </a:lnSpc>
            </a:pPr>
            <a:r>
              <a:rPr lang="zh-CN" altLang="en-US" sz="2000" b="0" dirty="0">
                <a:latin typeface="微软雅黑" panose="020B0503020204020204" charset="-122"/>
                <a:ea typeface="微软雅黑" panose="020B0503020204020204" charset="-122"/>
              </a:rPr>
              <a:t>     第一，规定论文内容范围</a:t>
            </a:r>
            <a:endParaRPr lang="en-US" altLang="zh-CN" sz="2000" b="0" dirty="0">
              <a:latin typeface="微软雅黑" panose="020B0503020204020204" charset="-122"/>
              <a:ea typeface="微软雅黑" panose="020B0503020204020204" charset="-122"/>
            </a:endParaRPr>
          </a:p>
          <a:p>
            <a:pPr algn="just">
              <a:lnSpc>
                <a:spcPct val="150000"/>
              </a:lnSpc>
            </a:pPr>
            <a:r>
              <a:rPr lang="zh-CN" altLang="en-US" sz="2000" b="0" dirty="0">
                <a:latin typeface="微软雅黑" panose="020B0503020204020204" charset="-122"/>
                <a:ea typeface="微软雅黑" panose="020B0503020204020204" charset="-122"/>
              </a:rPr>
              <a:t>     第二，吸引编辑和读者关注</a:t>
            </a:r>
            <a:endParaRPr lang="en-US" altLang="zh-CN" sz="2000" b="0" dirty="0">
              <a:latin typeface="微软雅黑" panose="020B0503020204020204" charset="-122"/>
              <a:ea typeface="微软雅黑" panose="020B0503020204020204" charset="-122"/>
            </a:endParaRPr>
          </a:p>
        </p:txBody>
      </p:sp>
      <p:sp>
        <p:nvSpPr>
          <p:cNvPr id="5" name="矩形 4"/>
          <p:cNvSpPr/>
          <p:nvPr/>
        </p:nvSpPr>
        <p:spPr>
          <a:xfrm>
            <a:off x="833175" y="2844579"/>
            <a:ext cx="10507433" cy="553998"/>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zh-CN" altLang="en-US" sz="2000" b="0" dirty="0">
                <a:latin typeface="微软雅黑" panose="020B0503020204020204" charset="-122"/>
                <a:ea typeface="微软雅黑" panose="020B0503020204020204" charset="-122"/>
              </a:rPr>
              <a:t>如果说选题是身材，那么题名就是腰带，最显身材的地方，值得花时间琢磨。</a:t>
            </a:r>
            <a:endParaRPr lang="en-US" altLang="zh-CN" sz="2000" b="0" dirty="0">
              <a:latin typeface="微软雅黑" panose="020B0503020204020204" charset="-122"/>
              <a:ea typeface="微软雅黑" panose="020B0503020204020204" charset="-122"/>
            </a:endParaRPr>
          </a:p>
        </p:txBody>
      </p:sp>
      <p:sp>
        <p:nvSpPr>
          <p:cNvPr id="6" name="矩形 5"/>
          <p:cNvSpPr/>
          <p:nvPr/>
        </p:nvSpPr>
        <p:spPr>
          <a:xfrm>
            <a:off x="695400" y="167727"/>
            <a:ext cx="4291559"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二、论文写作</a:t>
            </a:r>
            <a:r>
              <a:rPr lang="en-US" altLang="zh-CN" sz="2800" dirty="0" smtClean="0">
                <a:solidFill>
                  <a:schemeClr val="bg1"/>
                </a:solidFill>
                <a:latin typeface="微软雅黑" panose="020B0503020204020204" charset="-122"/>
                <a:ea typeface="微软雅黑" panose="020B0503020204020204" charset="-122"/>
              </a:rPr>
              <a:t>-</a:t>
            </a:r>
            <a:r>
              <a:rPr lang="zh-CN" altLang="en-US" sz="2800" dirty="0" smtClean="0">
                <a:solidFill>
                  <a:schemeClr val="bg1"/>
                </a:solidFill>
                <a:latin typeface="微软雅黑" panose="020B0503020204020204" charset="-122"/>
                <a:ea typeface="微软雅黑" panose="020B0503020204020204" charset="-122"/>
              </a:rPr>
              <a:t>选题、题目</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3369" y="2082975"/>
            <a:ext cx="10121607" cy="923330"/>
          </a:xfrm>
          <a:prstGeom prst="rect">
            <a:avLst/>
          </a:prstGeom>
        </p:spPr>
        <p:txBody>
          <a:bodyPr wrap="square">
            <a:spAutoFit/>
          </a:bodyPr>
          <a:lstStyle/>
          <a:p>
            <a:pPr marL="285750" indent="-285750" algn="just">
              <a:lnSpc>
                <a:spcPct val="150000"/>
              </a:lnSpc>
              <a:buFont typeface="Wingdings" panose="05000000000000000000" pitchFamily="2" charset="2"/>
              <a:buChar char="l"/>
            </a:pPr>
            <a:r>
              <a:rPr lang="zh-CN" altLang="en-US" b="0" dirty="0" smtClean="0">
                <a:latin typeface="微软雅黑" panose="020B0503020204020204" charset="-122"/>
                <a:ea typeface="微软雅黑" panose="020B0503020204020204" charset="-122"/>
              </a:rPr>
              <a:t>准确</a:t>
            </a:r>
            <a:r>
              <a:rPr lang="zh-CN" altLang="en-US" b="0" dirty="0">
                <a:latin typeface="微软雅黑" panose="020B0503020204020204" charset="-122"/>
                <a:ea typeface="微软雅黑" panose="020B0503020204020204" charset="-122"/>
              </a:rPr>
              <a:t>表达论文内容</a:t>
            </a:r>
            <a:r>
              <a:rPr lang="zh-CN" altLang="en-US" b="0" dirty="0" smtClean="0">
                <a:latin typeface="微软雅黑" panose="020B0503020204020204" charset="-122"/>
                <a:ea typeface="微软雅黑" panose="020B0503020204020204" charset="-122"/>
              </a:rPr>
              <a:t>，反映</a:t>
            </a:r>
            <a:r>
              <a:rPr lang="zh-CN" altLang="en-US" b="0" dirty="0">
                <a:latin typeface="微软雅黑" panose="020B0503020204020204" charset="-122"/>
                <a:ea typeface="微软雅黑" panose="020B0503020204020204" charset="-122"/>
              </a:rPr>
              <a:t>所研究的范围和深度。常见的毛病是：过于笼统，题不扣文。关键在于题目要紧扣论文内容，即题要扣文，文也要扣题。这是撰写论文的基本准则。</a:t>
            </a:r>
            <a:endParaRPr lang="zh-CN" altLang="en-US" b="0" dirty="0">
              <a:latin typeface="微软雅黑" panose="020B0503020204020204" charset="-122"/>
              <a:ea typeface="微软雅黑" panose="020B0503020204020204" charset="-122"/>
            </a:endParaRPr>
          </a:p>
        </p:txBody>
      </p:sp>
      <p:sp>
        <p:nvSpPr>
          <p:cNvPr id="3" name="矩形 2"/>
          <p:cNvSpPr/>
          <p:nvPr/>
        </p:nvSpPr>
        <p:spPr>
          <a:xfrm>
            <a:off x="965529" y="3457759"/>
            <a:ext cx="10409639" cy="1338828"/>
          </a:xfrm>
          <a:prstGeom prst="rect">
            <a:avLst/>
          </a:prstGeom>
        </p:spPr>
        <p:txBody>
          <a:bodyPr wrap="square">
            <a:spAutoFit/>
          </a:bodyPr>
          <a:lstStyle/>
          <a:p>
            <a:pPr marL="285750" indent="-285750" algn="just">
              <a:lnSpc>
                <a:spcPct val="150000"/>
              </a:lnSpc>
              <a:buFont typeface="Wingdings" panose="05000000000000000000" pitchFamily="2" charset="2"/>
              <a:buChar char="l"/>
            </a:pPr>
            <a:r>
              <a:rPr lang="zh-CN" altLang="en-US" b="0" dirty="0" smtClean="0">
                <a:latin typeface="微软雅黑" panose="020B0503020204020204" charset="-122"/>
                <a:ea typeface="微软雅黑" panose="020B0503020204020204" charset="-122"/>
              </a:rPr>
              <a:t>题目的字数要力求少，用词需要精选。要力求达到多一个字太长、少一个字太短的水平。题目不宜太长，一般题目不要超过</a:t>
            </a:r>
            <a:r>
              <a:rPr lang="en-US" altLang="zh-CN" b="0" dirty="0" smtClean="0">
                <a:latin typeface="微软雅黑" panose="020B0503020204020204" charset="-122"/>
                <a:ea typeface="微软雅黑" panose="020B0503020204020204" charset="-122"/>
              </a:rPr>
              <a:t>20</a:t>
            </a:r>
            <a:r>
              <a:rPr lang="zh-CN" altLang="en-US" b="0" dirty="0" smtClean="0">
                <a:latin typeface="微软雅黑" panose="020B0503020204020204" charset="-122"/>
                <a:ea typeface="微软雅黑" panose="020B0503020204020204" charset="-122"/>
              </a:rPr>
              <a:t>个字，太长表明作者缺乏概括能力和抽象能力。若简短题目不足以显示论文内容，则可用正、副标题的方法解决，使标题成为既充实、准确又不流于笼统和一般化。</a:t>
            </a:r>
            <a:endParaRPr lang="zh-CN" altLang="en-US" b="0" dirty="0">
              <a:latin typeface="微软雅黑" panose="020B0503020204020204" charset="-122"/>
              <a:ea typeface="微软雅黑" panose="020B0503020204020204" charset="-122"/>
            </a:endParaRPr>
          </a:p>
        </p:txBody>
      </p:sp>
      <p:sp>
        <p:nvSpPr>
          <p:cNvPr id="4" name="矩形 3"/>
          <p:cNvSpPr/>
          <p:nvPr/>
        </p:nvSpPr>
        <p:spPr>
          <a:xfrm>
            <a:off x="887649" y="980728"/>
            <a:ext cx="4955203" cy="523220"/>
          </a:xfrm>
          <a:prstGeom prst="rect">
            <a:avLst/>
          </a:prstGeom>
        </p:spPr>
        <p:txBody>
          <a:bodyPr wrap="none">
            <a:spAutoFit/>
          </a:bodyPr>
          <a:lstStyle/>
          <a:p>
            <a:pPr marL="457200" indent="-457200">
              <a:buFont typeface="Wingdings" panose="05000000000000000000" pitchFamily="2" charset="2"/>
              <a:buChar char="Ø"/>
            </a:pPr>
            <a:r>
              <a:rPr lang="zh-CN" altLang="en-US" sz="2800" dirty="0">
                <a:solidFill>
                  <a:schemeClr val="accent3"/>
                </a:solidFill>
                <a:latin typeface="微软雅黑" panose="020B0503020204020204" charset="-122"/>
                <a:ea typeface="微软雅黑" panose="020B0503020204020204" charset="-122"/>
              </a:rPr>
              <a:t>对论文题目的要求</a:t>
            </a:r>
            <a:r>
              <a:rPr lang="zh-CN" altLang="en-US" sz="2800" dirty="0" smtClean="0">
                <a:solidFill>
                  <a:schemeClr val="accent3"/>
                </a:solidFill>
                <a:latin typeface="微软雅黑" panose="020B0503020204020204" charset="-122"/>
                <a:ea typeface="微软雅黑" panose="020B0503020204020204" charset="-122"/>
              </a:rPr>
              <a:t>：</a:t>
            </a:r>
            <a:r>
              <a:rPr lang="zh-CN" altLang="en-US" sz="2800" dirty="0" smtClean="0">
                <a:solidFill>
                  <a:srgbClr val="FF0000"/>
                </a:solidFill>
                <a:latin typeface="微软雅黑" panose="020B0503020204020204" charset="-122"/>
                <a:ea typeface="微软雅黑" panose="020B0503020204020204" charset="-122"/>
              </a:rPr>
              <a:t>三要求</a:t>
            </a:r>
            <a:endParaRPr lang="zh-CN" altLang="en-US" sz="2800" dirty="0">
              <a:solidFill>
                <a:srgbClr val="FF0000"/>
              </a:solidFill>
              <a:latin typeface="微软雅黑" panose="020B0503020204020204" charset="-122"/>
              <a:ea typeface="微软雅黑" panose="020B0503020204020204" charset="-122"/>
            </a:endParaRPr>
          </a:p>
        </p:txBody>
      </p:sp>
      <p:sp>
        <p:nvSpPr>
          <p:cNvPr id="5" name="矩形 4"/>
          <p:cNvSpPr/>
          <p:nvPr/>
        </p:nvSpPr>
        <p:spPr>
          <a:xfrm>
            <a:off x="960476" y="1516462"/>
            <a:ext cx="3294492" cy="553998"/>
          </a:xfrm>
          <a:prstGeom prst="rect">
            <a:avLst/>
          </a:prstGeom>
        </p:spPr>
        <p:txBody>
          <a:bodyPr wrap="none">
            <a:spAutoFit/>
          </a:bodyPr>
          <a:lstStyle/>
          <a:p>
            <a:pPr marL="285750" indent="-285750" algn="just">
              <a:lnSpc>
                <a:spcPct val="150000"/>
              </a:lnSpc>
              <a:buFont typeface="Wingdings" panose="05000000000000000000" pitchFamily="2" charset="2"/>
              <a:buChar char="ü"/>
            </a:pPr>
            <a:r>
              <a:rPr lang="zh-CN" altLang="en-US" sz="2000" dirty="0">
                <a:latin typeface="微软雅黑" panose="020B0503020204020204" charset="-122"/>
                <a:ea typeface="微软雅黑" panose="020B0503020204020204" charset="-122"/>
              </a:rPr>
              <a:t>第一</a:t>
            </a:r>
            <a:r>
              <a:rPr lang="zh-CN" altLang="en-US" sz="2000" dirty="0" smtClean="0">
                <a:latin typeface="微软雅黑" panose="020B0503020204020204" charset="-122"/>
                <a:ea typeface="微软雅黑" panose="020B0503020204020204" charset="-122"/>
              </a:rPr>
              <a:t>要求：题目准确</a:t>
            </a:r>
            <a:r>
              <a:rPr lang="zh-CN" altLang="en-US" sz="2000" dirty="0">
                <a:latin typeface="微软雅黑" panose="020B0503020204020204" charset="-122"/>
                <a:ea typeface="微软雅黑" panose="020B0503020204020204" charset="-122"/>
              </a:rPr>
              <a:t>得体</a:t>
            </a:r>
            <a:endParaRPr lang="zh-CN" altLang="en-US" sz="2000" dirty="0">
              <a:latin typeface="微软雅黑" panose="020B0503020204020204" charset="-122"/>
              <a:ea typeface="微软雅黑" panose="020B0503020204020204" charset="-122"/>
            </a:endParaRPr>
          </a:p>
        </p:txBody>
      </p:sp>
      <p:sp>
        <p:nvSpPr>
          <p:cNvPr id="6" name="矩形 5"/>
          <p:cNvSpPr/>
          <p:nvPr/>
        </p:nvSpPr>
        <p:spPr>
          <a:xfrm>
            <a:off x="960476" y="2968158"/>
            <a:ext cx="3294492" cy="553998"/>
          </a:xfrm>
          <a:prstGeom prst="rect">
            <a:avLst/>
          </a:prstGeom>
        </p:spPr>
        <p:txBody>
          <a:bodyPr wrap="none">
            <a:spAutoFit/>
          </a:bodyPr>
          <a:lstStyle/>
          <a:p>
            <a:pPr marL="285750" indent="-285750" algn="just">
              <a:lnSpc>
                <a:spcPct val="150000"/>
              </a:lnSpc>
              <a:buFont typeface="Wingdings" panose="05000000000000000000" pitchFamily="2" charset="2"/>
              <a:buChar char="ü"/>
            </a:pPr>
            <a:r>
              <a:rPr lang="zh-CN" altLang="en-US" sz="2000" dirty="0" smtClean="0">
                <a:latin typeface="微软雅黑" panose="020B0503020204020204" charset="-122"/>
                <a:ea typeface="微软雅黑" panose="020B0503020204020204" charset="-122"/>
              </a:rPr>
              <a:t>第二要求</a:t>
            </a:r>
            <a:r>
              <a:rPr lang="zh-CN" altLang="en-US" sz="2000" dirty="0">
                <a:latin typeface="微软雅黑" panose="020B0503020204020204" charset="-122"/>
                <a:ea typeface="微软雅黑" panose="020B0503020204020204" charset="-122"/>
              </a:rPr>
              <a:t>：题目</a:t>
            </a:r>
            <a:r>
              <a:rPr lang="zh-CN" altLang="en-US" sz="2000" dirty="0" smtClean="0">
                <a:latin typeface="微软雅黑" panose="020B0503020204020204" charset="-122"/>
                <a:ea typeface="微软雅黑" panose="020B0503020204020204" charset="-122"/>
              </a:rPr>
              <a:t>简短</a:t>
            </a:r>
            <a:r>
              <a:rPr lang="zh-CN" altLang="en-US" sz="2000" dirty="0">
                <a:latin typeface="微软雅黑" panose="020B0503020204020204" charset="-122"/>
                <a:ea typeface="微软雅黑" panose="020B0503020204020204" charset="-122"/>
              </a:rPr>
              <a:t>精炼</a:t>
            </a:r>
            <a:endParaRPr lang="zh-CN" altLang="en-US" sz="2000" dirty="0">
              <a:latin typeface="微软雅黑" panose="020B0503020204020204" charset="-122"/>
              <a:ea typeface="微软雅黑" panose="020B0503020204020204" charset="-122"/>
            </a:endParaRPr>
          </a:p>
        </p:txBody>
      </p:sp>
      <p:sp>
        <p:nvSpPr>
          <p:cNvPr id="7" name="矩形 6"/>
          <p:cNvSpPr/>
          <p:nvPr/>
        </p:nvSpPr>
        <p:spPr>
          <a:xfrm>
            <a:off x="1001326" y="5248041"/>
            <a:ext cx="10411799" cy="923330"/>
          </a:xfrm>
          <a:prstGeom prst="rect">
            <a:avLst/>
          </a:prstGeom>
        </p:spPr>
        <p:txBody>
          <a:bodyPr wrap="square">
            <a:spAutoFit/>
          </a:bodyPr>
          <a:lstStyle/>
          <a:p>
            <a:pPr marL="285750" indent="-285750" algn="just">
              <a:lnSpc>
                <a:spcPct val="150000"/>
              </a:lnSpc>
              <a:buFont typeface="Wingdings" panose="05000000000000000000" pitchFamily="2" charset="2"/>
              <a:buChar char="l"/>
            </a:pPr>
            <a:r>
              <a:rPr lang="zh-CN" altLang="en-US" b="0" dirty="0" smtClean="0">
                <a:latin typeface="微软雅黑" panose="020B0503020204020204" charset="-122"/>
                <a:ea typeface="微软雅黑" panose="020B0503020204020204" charset="-122"/>
              </a:rPr>
              <a:t>论文</a:t>
            </a:r>
            <a:r>
              <a:rPr lang="zh-CN" altLang="en-US" b="0" dirty="0">
                <a:latin typeface="微软雅黑" panose="020B0503020204020204" charset="-122"/>
                <a:ea typeface="微软雅黑" panose="020B0503020204020204" charset="-122"/>
              </a:rPr>
              <a:t>题目虽然居于首先映入读者眼帘的醒目位置，但仍然存在题目是否醒目的问题，因为题目所用字句及其所表达的内容是否醒目，其产生的效果是相距甚远的。</a:t>
            </a:r>
            <a:endParaRPr lang="zh-CN" altLang="en-US" b="0" dirty="0">
              <a:latin typeface="微软雅黑" panose="020B0503020204020204" charset="-122"/>
              <a:ea typeface="微软雅黑" panose="020B0503020204020204" charset="-122"/>
            </a:endParaRPr>
          </a:p>
        </p:txBody>
      </p:sp>
      <p:sp>
        <p:nvSpPr>
          <p:cNvPr id="8" name="矩形 7"/>
          <p:cNvSpPr/>
          <p:nvPr/>
        </p:nvSpPr>
        <p:spPr>
          <a:xfrm>
            <a:off x="960098" y="4745315"/>
            <a:ext cx="2839239" cy="553998"/>
          </a:xfrm>
          <a:prstGeom prst="rect">
            <a:avLst/>
          </a:prstGeom>
        </p:spPr>
        <p:txBody>
          <a:bodyPr wrap="none">
            <a:spAutoFit/>
          </a:bodyPr>
          <a:lstStyle/>
          <a:p>
            <a:pPr marL="342900" indent="-342900" algn="just">
              <a:lnSpc>
                <a:spcPct val="150000"/>
              </a:lnSpc>
              <a:buFont typeface="Wingdings" panose="05000000000000000000" pitchFamily="2" charset="2"/>
              <a:buChar char="ü"/>
            </a:pPr>
            <a:r>
              <a:rPr lang="zh-CN" altLang="en-US" sz="2000" dirty="0" smtClean="0">
                <a:latin typeface="微软雅黑" panose="020B0503020204020204" charset="-122"/>
                <a:ea typeface="微软雅黑" panose="020B0503020204020204" charset="-122"/>
              </a:rPr>
              <a:t>第三要求</a:t>
            </a:r>
            <a:r>
              <a:rPr lang="zh-CN" altLang="en-US" sz="2000" dirty="0">
                <a:latin typeface="微软雅黑" panose="020B0503020204020204" charset="-122"/>
                <a:ea typeface="微软雅黑" panose="020B0503020204020204" charset="-122"/>
              </a:rPr>
              <a:t>：题目</a:t>
            </a:r>
            <a:r>
              <a:rPr lang="zh-CN" altLang="en-US" sz="2000" dirty="0" smtClean="0">
                <a:latin typeface="微软雅黑" panose="020B0503020204020204" charset="-122"/>
                <a:ea typeface="微软雅黑" panose="020B0503020204020204" charset="-122"/>
              </a:rPr>
              <a:t>醒目</a:t>
            </a:r>
            <a:endParaRPr lang="zh-CN" altLang="en-US" sz="2000" dirty="0">
              <a:latin typeface="微软雅黑" panose="020B0503020204020204" charset="-122"/>
              <a:ea typeface="微软雅黑" panose="020B0503020204020204" charset="-122"/>
            </a:endParaRPr>
          </a:p>
        </p:txBody>
      </p:sp>
      <p:sp>
        <p:nvSpPr>
          <p:cNvPr id="9" name="矩形 8"/>
          <p:cNvSpPr/>
          <p:nvPr/>
        </p:nvSpPr>
        <p:spPr>
          <a:xfrm>
            <a:off x="695400" y="167727"/>
            <a:ext cx="4291559"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二、论文写作</a:t>
            </a:r>
            <a:r>
              <a:rPr lang="en-US" altLang="zh-CN" sz="2800" dirty="0" smtClean="0">
                <a:solidFill>
                  <a:schemeClr val="bg1"/>
                </a:solidFill>
                <a:latin typeface="微软雅黑" panose="020B0503020204020204" charset="-122"/>
                <a:ea typeface="微软雅黑" panose="020B0503020204020204" charset="-122"/>
              </a:rPr>
              <a:t>-</a:t>
            </a:r>
            <a:r>
              <a:rPr lang="zh-CN" altLang="en-US" sz="2800" dirty="0" smtClean="0">
                <a:solidFill>
                  <a:schemeClr val="bg1"/>
                </a:solidFill>
                <a:latin typeface="微软雅黑" panose="020B0503020204020204" charset="-122"/>
                <a:ea typeface="微软雅黑" panose="020B0503020204020204" charset="-122"/>
              </a:rPr>
              <a:t>选题、题目</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1424" y="930216"/>
            <a:ext cx="7079182" cy="523220"/>
          </a:xfrm>
          <a:prstGeom prst="rect">
            <a:avLst/>
          </a:prstGeom>
        </p:spPr>
        <p:txBody>
          <a:bodyPr wrap="none">
            <a:spAutoFit/>
          </a:bodyPr>
          <a:lstStyle/>
          <a:p>
            <a:r>
              <a:rPr lang="en-US" altLang="zh-CN" sz="2800" dirty="0" smtClean="0">
                <a:solidFill>
                  <a:schemeClr val="accent3"/>
                </a:solidFill>
                <a:latin typeface="微软雅黑" panose="020B0503020204020204" charset="-122"/>
                <a:ea typeface="微软雅黑" panose="020B0503020204020204" charset="-122"/>
              </a:rPr>
              <a:t>2. </a:t>
            </a:r>
            <a:r>
              <a:rPr lang="zh-CN" altLang="en-US" sz="2800" dirty="0" smtClean="0">
                <a:solidFill>
                  <a:schemeClr val="accent3"/>
                </a:solidFill>
                <a:latin typeface="微软雅黑" panose="020B0503020204020204" charset="-122"/>
                <a:ea typeface="微软雅黑" panose="020B0503020204020204" charset="-122"/>
              </a:rPr>
              <a:t>案例：落实</a:t>
            </a:r>
            <a:r>
              <a:rPr lang="zh-CN" altLang="en-US" sz="2800" dirty="0">
                <a:solidFill>
                  <a:schemeClr val="accent3"/>
                </a:solidFill>
                <a:latin typeface="微软雅黑" panose="020B0503020204020204" charset="-122"/>
                <a:ea typeface="微软雅黑" panose="020B0503020204020204" charset="-122"/>
              </a:rPr>
              <a:t>立德树人根本任务、全面发展</a:t>
            </a:r>
            <a:endParaRPr lang="zh-CN" altLang="en-US" sz="2800" dirty="0">
              <a:solidFill>
                <a:schemeClr val="accent3"/>
              </a:solidFill>
              <a:latin typeface="微软雅黑" panose="020B0503020204020204" charset="-122"/>
              <a:ea typeface="微软雅黑" panose="020B0503020204020204" charset="-122"/>
            </a:endParaRPr>
          </a:p>
        </p:txBody>
      </p:sp>
      <p:sp>
        <p:nvSpPr>
          <p:cNvPr id="3" name="矩形 2"/>
          <p:cNvSpPr/>
          <p:nvPr/>
        </p:nvSpPr>
        <p:spPr>
          <a:xfrm>
            <a:off x="911424" y="1507947"/>
            <a:ext cx="10606078" cy="2400657"/>
          </a:xfrm>
          <a:prstGeom prst="rect">
            <a:avLst/>
          </a:prstGeom>
        </p:spPr>
        <p:txBody>
          <a:bodyPr wrap="square">
            <a:spAutoFit/>
          </a:bodyPr>
          <a:lstStyle/>
          <a:p>
            <a:pPr marL="342900" indent="-342900">
              <a:lnSpc>
                <a:spcPct val="150000"/>
              </a:lnSpc>
              <a:buFont typeface="Wingdings" panose="05000000000000000000" pitchFamily="2" charset="2"/>
              <a:buChar char="ü"/>
            </a:pPr>
            <a:r>
              <a:rPr lang="zh-CN" altLang="en-US" sz="2000" b="0" dirty="0">
                <a:solidFill>
                  <a:srgbClr val="FF0000"/>
                </a:solidFill>
                <a:latin typeface="微软雅黑" panose="020B0503020204020204" charset="-122"/>
                <a:ea typeface="微软雅黑" panose="020B0503020204020204" charset="-122"/>
              </a:rPr>
              <a:t>坚持</a:t>
            </a:r>
            <a:r>
              <a:rPr lang="zh-CN" altLang="en-US" sz="2000" b="0" dirty="0">
                <a:latin typeface="微软雅黑" panose="020B0503020204020204" charset="-122"/>
                <a:ea typeface="微软雅黑" panose="020B0503020204020204" charset="-122"/>
              </a:rPr>
              <a:t>不懈用习近平新时代中国特色社会主义思想铸魂育人</a:t>
            </a:r>
            <a:r>
              <a:rPr lang="zh-CN" altLang="en-US" sz="2000" b="0" dirty="0" smtClean="0">
                <a:latin typeface="微软雅黑" panose="020B0503020204020204" charset="-122"/>
                <a:ea typeface="微软雅黑" panose="020B0503020204020204" charset="-122"/>
              </a:rPr>
              <a:t>，</a:t>
            </a:r>
            <a:r>
              <a:rPr lang="zh-CN" altLang="en-US" sz="2000" b="0" dirty="0">
                <a:solidFill>
                  <a:srgbClr val="FF0000"/>
                </a:solidFill>
                <a:latin typeface="微软雅黑" panose="020B0503020204020204" charset="-122"/>
                <a:ea typeface="微软雅黑" panose="020B0503020204020204" charset="-122"/>
              </a:rPr>
              <a:t>健全</a:t>
            </a:r>
            <a:r>
              <a:rPr lang="zh-CN" altLang="en-US" sz="2000" b="0" dirty="0">
                <a:latin typeface="微软雅黑" panose="020B0503020204020204" charset="-122"/>
                <a:ea typeface="微软雅黑" panose="020B0503020204020204" charset="-122"/>
              </a:rPr>
              <a:t>专业群思政育人体系和德智体美劳全面培养体系，</a:t>
            </a:r>
            <a:r>
              <a:rPr lang="zh-CN" altLang="en-US" sz="2000" b="0" dirty="0">
                <a:solidFill>
                  <a:srgbClr val="FF0000"/>
                </a:solidFill>
                <a:latin typeface="微软雅黑" panose="020B0503020204020204" charset="-122"/>
                <a:ea typeface="微软雅黑" panose="020B0503020204020204" charset="-122"/>
              </a:rPr>
              <a:t>塑造</a:t>
            </a:r>
            <a:r>
              <a:rPr lang="zh-CN" altLang="en-US" sz="2000" b="0" dirty="0">
                <a:latin typeface="微软雅黑" panose="020B0503020204020204" charset="-122"/>
                <a:ea typeface="微软雅黑" panose="020B0503020204020204" charset="-122"/>
              </a:rPr>
              <a:t>立</a:t>
            </a:r>
            <a:r>
              <a:rPr lang="zh-CN" altLang="en-US" sz="2000" b="0" dirty="0" smtClean="0">
                <a:latin typeface="微软雅黑" panose="020B0503020204020204" charset="-122"/>
                <a:ea typeface="微软雅黑" panose="020B0503020204020204" charset="-122"/>
              </a:rPr>
              <a:t>德树人</a:t>
            </a:r>
            <a:r>
              <a:rPr lang="zh-CN" altLang="en-US" sz="2000" b="0" dirty="0">
                <a:latin typeface="微软雅黑" panose="020B0503020204020204" charset="-122"/>
                <a:ea typeface="微软雅黑" panose="020B0503020204020204" charset="-122"/>
              </a:rPr>
              <a:t>新格局</a:t>
            </a:r>
            <a:r>
              <a:rPr lang="zh-CN" altLang="en-US" sz="2000" b="0" dirty="0" smtClean="0">
                <a:latin typeface="微软雅黑" panose="020B0503020204020204" charset="-122"/>
                <a:ea typeface="微软雅黑" panose="020B0503020204020204" charset="-122"/>
              </a:rPr>
              <a:t>。</a:t>
            </a:r>
            <a:endParaRPr lang="en-US" altLang="zh-CN" sz="2000" b="0" dirty="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ü"/>
            </a:pPr>
            <a:r>
              <a:rPr lang="zh-CN" altLang="en-US" sz="2000" b="0" dirty="0" smtClean="0">
                <a:solidFill>
                  <a:srgbClr val="FF0000"/>
                </a:solidFill>
                <a:latin typeface="微软雅黑" panose="020B0503020204020204" charset="-122"/>
                <a:ea typeface="微软雅黑" panose="020B0503020204020204" charset="-122"/>
              </a:rPr>
              <a:t>运用</a:t>
            </a:r>
            <a:r>
              <a:rPr lang="zh-CN" altLang="en-US" sz="2000" b="0" dirty="0">
                <a:latin typeface="微软雅黑" panose="020B0503020204020204" charset="-122"/>
                <a:ea typeface="微软雅黑" panose="020B0503020204020204" charset="-122"/>
              </a:rPr>
              <a:t>新时代伟大变革</a:t>
            </a:r>
            <a:r>
              <a:rPr lang="zh-CN" altLang="en-US" sz="2000" b="0" dirty="0" smtClean="0">
                <a:latin typeface="微软雅黑" panose="020B0503020204020204" charset="-122"/>
                <a:ea typeface="微软雅黑" panose="020B0503020204020204" charset="-122"/>
              </a:rPr>
              <a:t>成功案例</a:t>
            </a:r>
            <a:r>
              <a:rPr lang="zh-CN" altLang="en-US" sz="2000" b="0" dirty="0">
                <a:latin typeface="微软雅黑" panose="020B0503020204020204" charset="-122"/>
                <a:ea typeface="微软雅黑" panose="020B0503020204020204" charset="-122"/>
              </a:rPr>
              <a:t>，</a:t>
            </a:r>
            <a:r>
              <a:rPr lang="zh-CN" altLang="en-US" sz="2000" b="0" dirty="0">
                <a:solidFill>
                  <a:srgbClr val="FF0000"/>
                </a:solidFill>
                <a:latin typeface="微软雅黑" panose="020B0503020204020204" charset="-122"/>
                <a:ea typeface="微软雅黑" panose="020B0503020204020204" charset="-122"/>
              </a:rPr>
              <a:t>发挥</a:t>
            </a:r>
            <a:r>
              <a:rPr lang="zh-CN" altLang="en-US" sz="2000" b="0" dirty="0">
                <a:latin typeface="微软雅黑" panose="020B0503020204020204" charset="-122"/>
                <a:ea typeface="微软雅黑" panose="020B0503020204020204" charset="-122"/>
              </a:rPr>
              <a:t>红色资源育人功能，</a:t>
            </a:r>
            <a:r>
              <a:rPr lang="zh-CN" altLang="en-US" sz="2000" b="0" dirty="0">
                <a:solidFill>
                  <a:srgbClr val="FF0000"/>
                </a:solidFill>
                <a:latin typeface="微软雅黑" panose="020B0503020204020204" charset="-122"/>
                <a:ea typeface="微软雅黑" panose="020B0503020204020204" charset="-122"/>
              </a:rPr>
              <a:t>拓展</a:t>
            </a:r>
            <a:r>
              <a:rPr lang="zh-CN" altLang="en-US" sz="2000" b="0" dirty="0">
                <a:latin typeface="微软雅黑" panose="020B0503020204020204" charset="-122"/>
                <a:ea typeface="微软雅黑" panose="020B0503020204020204" charset="-122"/>
              </a:rPr>
              <a:t>实践育人和网络育人的</a:t>
            </a:r>
            <a:r>
              <a:rPr lang="zh-CN" altLang="en-US" sz="2000" b="0" dirty="0" smtClean="0">
                <a:latin typeface="微软雅黑" panose="020B0503020204020204" charset="-122"/>
                <a:ea typeface="微软雅黑" panose="020B0503020204020204" charset="-122"/>
              </a:rPr>
              <a:t>空间和</a:t>
            </a:r>
            <a:r>
              <a:rPr lang="zh-CN" altLang="en-US" sz="2000" b="0" dirty="0">
                <a:latin typeface="微软雅黑" panose="020B0503020204020204" charset="-122"/>
                <a:ea typeface="微软雅黑" panose="020B0503020204020204" charset="-122"/>
              </a:rPr>
              <a:t>阵地。</a:t>
            </a:r>
            <a:r>
              <a:rPr lang="zh-CN" altLang="en-US" sz="2000" b="0" dirty="0">
                <a:solidFill>
                  <a:srgbClr val="FF0000"/>
                </a:solidFill>
                <a:latin typeface="微软雅黑" panose="020B0503020204020204" charset="-122"/>
                <a:ea typeface="微软雅黑" panose="020B0503020204020204" charset="-122"/>
              </a:rPr>
              <a:t>完善</a:t>
            </a:r>
            <a:r>
              <a:rPr lang="zh-CN" altLang="en-US" sz="2000" b="0" dirty="0">
                <a:latin typeface="微软雅黑" panose="020B0503020204020204" charset="-122"/>
                <a:ea typeface="微软雅黑" panose="020B0503020204020204" charset="-122"/>
              </a:rPr>
              <a:t>德技并修、工学结合育人机制，</a:t>
            </a:r>
            <a:r>
              <a:rPr lang="zh-CN" altLang="en-US" sz="2000" b="0" dirty="0">
                <a:solidFill>
                  <a:srgbClr val="FF0000"/>
                </a:solidFill>
                <a:latin typeface="微软雅黑" panose="020B0503020204020204" charset="-122"/>
                <a:ea typeface="微软雅黑" panose="020B0503020204020204" charset="-122"/>
              </a:rPr>
              <a:t>挖掘</a:t>
            </a:r>
            <a:r>
              <a:rPr lang="zh-CN" altLang="en-US" sz="2000" b="0" dirty="0">
                <a:latin typeface="微软雅黑" panose="020B0503020204020204" charset="-122"/>
                <a:ea typeface="微软雅黑" panose="020B0503020204020204" charset="-122"/>
              </a:rPr>
              <a:t>行业企业思</a:t>
            </a:r>
            <a:r>
              <a:rPr lang="zh-CN" altLang="en-US" sz="2000" b="0" dirty="0" smtClean="0">
                <a:latin typeface="微软雅黑" panose="020B0503020204020204" charset="-122"/>
                <a:ea typeface="微软雅黑" panose="020B0503020204020204" charset="-122"/>
              </a:rPr>
              <a:t>政育人</a:t>
            </a:r>
            <a:r>
              <a:rPr lang="zh-CN" altLang="en-US" sz="2000" b="0" dirty="0">
                <a:latin typeface="微软雅黑" panose="020B0503020204020204" charset="-122"/>
                <a:ea typeface="微软雅黑" panose="020B0503020204020204" charset="-122"/>
              </a:rPr>
              <a:t>元素，将劳模精神、劳动精神、工匠精神</a:t>
            </a:r>
            <a:r>
              <a:rPr lang="zh-CN" altLang="en-US" sz="2000" b="0" dirty="0">
                <a:solidFill>
                  <a:srgbClr val="FF0000"/>
                </a:solidFill>
                <a:latin typeface="微软雅黑" panose="020B0503020204020204" charset="-122"/>
                <a:ea typeface="微软雅黑" panose="020B0503020204020204" charset="-122"/>
              </a:rPr>
              <a:t>融入</a:t>
            </a:r>
            <a:r>
              <a:rPr lang="zh-CN" altLang="en-US" sz="2000" b="0" dirty="0" smtClean="0">
                <a:latin typeface="微软雅黑" panose="020B0503020204020204" charset="-122"/>
                <a:ea typeface="微软雅黑" panose="020B0503020204020204" charset="-122"/>
              </a:rPr>
              <a:t>专业教育教学</a:t>
            </a:r>
            <a:endParaRPr lang="zh-CN" altLang="en-US" sz="2000" b="0" dirty="0">
              <a:latin typeface="微软雅黑" panose="020B0503020204020204" charset="-122"/>
              <a:ea typeface="微软雅黑" panose="020B0503020204020204" charset="-122"/>
            </a:endParaRPr>
          </a:p>
        </p:txBody>
      </p:sp>
      <p:grpSp>
        <p:nvGrpSpPr>
          <p:cNvPr id="4" name="组合 3"/>
          <p:cNvGrpSpPr/>
          <p:nvPr/>
        </p:nvGrpSpPr>
        <p:grpSpPr>
          <a:xfrm>
            <a:off x="4655840" y="4077072"/>
            <a:ext cx="7128792" cy="2270316"/>
            <a:chOff x="1055440" y="1103407"/>
            <a:chExt cx="7128792" cy="2270316"/>
          </a:xfrm>
        </p:grpSpPr>
        <p:sp>
          <p:nvSpPr>
            <p:cNvPr id="5" name="矩形 4"/>
            <p:cNvSpPr/>
            <p:nvPr/>
          </p:nvSpPr>
          <p:spPr>
            <a:xfrm>
              <a:off x="1055440" y="1103407"/>
              <a:ext cx="7128792" cy="507831"/>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b="0" dirty="0" smtClean="0">
                  <a:latin typeface="微软雅黑" panose="020B0503020204020204" charset="-122"/>
                  <a:ea typeface="微软雅黑" panose="020B0503020204020204" charset="-122"/>
                </a:rPr>
                <a:t>”德</a:t>
              </a:r>
              <a:r>
                <a:rPr lang="zh-CN" altLang="en-US" b="0" dirty="0">
                  <a:latin typeface="微软雅黑" panose="020B0503020204020204" charset="-122"/>
                  <a:ea typeface="微软雅黑" panose="020B0503020204020204" charset="-122"/>
                </a:rPr>
                <a:t>技并修</a:t>
              </a:r>
              <a:r>
                <a:rPr lang="en-US" altLang="zh-CN" b="0" dirty="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五育融合</a:t>
              </a:r>
              <a:r>
                <a:rPr lang="en-US" altLang="zh-CN" b="0" dirty="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视阈下职业院校课程思政教学体系创新研究</a:t>
              </a:r>
              <a:r>
                <a:rPr lang="en-US" altLang="zh-CN" b="0" dirty="0">
                  <a:latin typeface="微软雅黑" panose="020B0503020204020204" charset="-122"/>
                  <a:ea typeface="微软雅黑" panose="020B0503020204020204" charset="-122"/>
                </a:rPr>
                <a:t> </a:t>
              </a:r>
              <a:endParaRPr lang="en-US" altLang="zh-CN" b="0" dirty="0">
                <a:latin typeface="微软雅黑" panose="020B0503020204020204" charset="-122"/>
                <a:ea typeface="微软雅黑" panose="020B0503020204020204" charset="-122"/>
              </a:endParaRPr>
            </a:p>
          </p:txBody>
        </p:sp>
        <p:sp>
          <p:nvSpPr>
            <p:cNvPr id="6" name="矩形 5"/>
            <p:cNvSpPr/>
            <p:nvPr/>
          </p:nvSpPr>
          <p:spPr>
            <a:xfrm>
              <a:off x="1055441" y="1664629"/>
              <a:ext cx="6192688" cy="369332"/>
            </a:xfrm>
            <a:prstGeom prst="rect">
              <a:avLst/>
            </a:prstGeom>
          </p:spPr>
          <p:txBody>
            <a:bodyPr wrap="square">
              <a:spAutoFit/>
            </a:bodyPr>
            <a:lstStyle/>
            <a:p>
              <a:pPr marL="342900" indent="-342900">
                <a:buFont typeface="Wingdings" panose="05000000000000000000" pitchFamily="2" charset="2"/>
                <a:buChar char="l"/>
              </a:pPr>
              <a:r>
                <a:rPr lang="zh-CN" altLang="en-US" b="0" dirty="0">
                  <a:latin typeface="微软雅黑" panose="020B0503020204020204" charset="-122"/>
                  <a:ea typeface="微软雅黑" panose="020B0503020204020204" charset="-122"/>
                </a:rPr>
                <a:t>工匠精神培育融入现代学徒制的教学模式改革实践</a:t>
              </a:r>
              <a:endParaRPr lang="zh-CN" altLang="en-US" dirty="0"/>
            </a:p>
          </p:txBody>
        </p:sp>
        <p:sp>
          <p:nvSpPr>
            <p:cNvPr id="7" name="矩形 6"/>
            <p:cNvSpPr/>
            <p:nvPr/>
          </p:nvSpPr>
          <p:spPr>
            <a:xfrm>
              <a:off x="1068705" y="2094231"/>
              <a:ext cx="7115527" cy="369332"/>
            </a:xfrm>
            <a:prstGeom prst="rect">
              <a:avLst/>
            </a:prstGeom>
          </p:spPr>
          <p:txBody>
            <a:bodyPr wrap="square">
              <a:spAutoFit/>
            </a:bodyPr>
            <a:lstStyle/>
            <a:p>
              <a:pPr marL="342900" indent="-342900">
                <a:buFont typeface="Wingdings" panose="05000000000000000000" pitchFamily="2" charset="2"/>
                <a:buChar char="l"/>
              </a:pPr>
              <a:r>
                <a:rPr lang="en-US" altLang="zh-CN" b="0" dirty="0" smtClean="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三全育人</a:t>
              </a:r>
              <a:r>
                <a:rPr lang="en-US" altLang="zh-CN" b="0" dirty="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格局下职业教育</a:t>
              </a:r>
              <a:r>
                <a:rPr lang="en-US" altLang="zh-CN" b="0" dirty="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岗课赛证</a:t>
              </a:r>
              <a:r>
                <a:rPr lang="en-US" altLang="zh-CN" b="0" dirty="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综合育人模式重构研究</a:t>
              </a:r>
              <a:r>
                <a:rPr lang="en-US" altLang="zh-CN" b="0" dirty="0">
                  <a:latin typeface="微软雅黑" panose="020B0503020204020204" charset="-122"/>
                  <a:ea typeface="微软雅黑" panose="020B0503020204020204" charset="-122"/>
                </a:rPr>
                <a:t> </a:t>
              </a:r>
              <a:endParaRPr lang="zh-CN" altLang="en-US" dirty="0"/>
            </a:p>
          </p:txBody>
        </p:sp>
        <p:sp>
          <p:nvSpPr>
            <p:cNvPr id="8" name="矩形 7"/>
            <p:cNvSpPr/>
            <p:nvPr/>
          </p:nvSpPr>
          <p:spPr>
            <a:xfrm>
              <a:off x="1068705" y="2533508"/>
              <a:ext cx="7115527" cy="369332"/>
            </a:xfrm>
            <a:prstGeom prst="rect">
              <a:avLst/>
            </a:prstGeom>
          </p:spPr>
          <p:txBody>
            <a:bodyPr wrap="square">
              <a:spAutoFit/>
            </a:bodyPr>
            <a:lstStyle/>
            <a:p>
              <a:pPr marL="342900" indent="-342900">
                <a:buFont typeface="Wingdings" panose="05000000000000000000" pitchFamily="2" charset="2"/>
                <a:buChar char="l"/>
              </a:pPr>
              <a:r>
                <a:rPr lang="zh-CN" altLang="en-US" b="0" dirty="0">
                  <a:latin typeface="微软雅黑" panose="020B0503020204020204" charset="-122"/>
                  <a:ea typeface="微软雅黑" panose="020B0503020204020204" charset="-122"/>
                </a:rPr>
                <a:t>职业教育类型化发展中</a:t>
              </a:r>
              <a:r>
                <a:rPr lang="en-US" altLang="zh-CN" b="0" dirty="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德技融合</a:t>
              </a:r>
              <a:r>
                <a:rPr lang="en-US" altLang="zh-CN" b="0" dirty="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质量评价指标体系构建</a:t>
              </a:r>
              <a:r>
                <a:rPr lang="en-US" altLang="zh-CN" b="0" dirty="0">
                  <a:latin typeface="微软雅黑" panose="020B0503020204020204" charset="-122"/>
                  <a:ea typeface="微软雅黑" panose="020B0503020204020204" charset="-122"/>
                </a:rPr>
                <a:t> </a:t>
              </a:r>
              <a:endParaRPr lang="zh-CN" altLang="en-US" dirty="0"/>
            </a:p>
          </p:txBody>
        </p:sp>
        <p:sp>
          <p:nvSpPr>
            <p:cNvPr id="9" name="矩形 8"/>
            <p:cNvSpPr/>
            <p:nvPr/>
          </p:nvSpPr>
          <p:spPr>
            <a:xfrm>
              <a:off x="1068705" y="3004391"/>
              <a:ext cx="6971511" cy="369332"/>
            </a:xfrm>
            <a:prstGeom prst="rect">
              <a:avLst/>
            </a:prstGeom>
          </p:spPr>
          <p:txBody>
            <a:bodyPr wrap="square">
              <a:spAutoFit/>
            </a:bodyPr>
            <a:lstStyle/>
            <a:p>
              <a:pPr marL="342900" indent="-342900">
                <a:buFont typeface="Wingdings" panose="05000000000000000000" pitchFamily="2" charset="2"/>
                <a:buChar char="l"/>
              </a:pPr>
              <a:r>
                <a:rPr lang="zh-CN" altLang="en-US" b="0" dirty="0">
                  <a:latin typeface="微软雅黑" panose="020B0503020204020204" charset="-122"/>
                  <a:ea typeface="微软雅黑" panose="020B0503020204020204" charset="-122"/>
                </a:rPr>
                <a:t>职业教育</a:t>
              </a:r>
              <a:r>
                <a:rPr lang="en-US" altLang="zh-CN" b="0" dirty="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思政导师</a:t>
              </a:r>
              <a:r>
                <a:rPr lang="en-US" altLang="zh-CN" b="0" dirty="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技能大师</a:t>
              </a:r>
              <a:r>
                <a:rPr lang="en-US" altLang="zh-CN" b="0" dirty="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双导师队伍建设机制研究</a:t>
              </a:r>
              <a:r>
                <a:rPr lang="en-US" altLang="zh-CN" b="0" dirty="0">
                  <a:latin typeface="微软雅黑" panose="020B0503020204020204" charset="-122"/>
                  <a:ea typeface="微软雅黑" panose="020B0503020204020204" charset="-122"/>
                </a:rPr>
                <a:t> </a:t>
              </a:r>
              <a:endParaRPr lang="zh-CN" altLang="en-US" dirty="0"/>
            </a:p>
          </p:txBody>
        </p:sp>
      </p:grpSp>
      <p:sp>
        <p:nvSpPr>
          <p:cNvPr id="10" name="直角上箭头 9"/>
          <p:cNvSpPr/>
          <p:nvPr/>
        </p:nvSpPr>
        <p:spPr>
          <a:xfrm rot="5400000">
            <a:off x="2803547" y="3870066"/>
            <a:ext cx="1399198" cy="1871076"/>
          </a:xfrm>
          <a:prstGeom prst="ben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95400" y="167727"/>
            <a:ext cx="4291559"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二、论文写作</a:t>
            </a:r>
            <a:r>
              <a:rPr lang="en-US" altLang="zh-CN" sz="2800" dirty="0" smtClean="0">
                <a:solidFill>
                  <a:schemeClr val="bg1"/>
                </a:solidFill>
                <a:latin typeface="微软雅黑" panose="020B0503020204020204" charset="-122"/>
                <a:ea typeface="微软雅黑" panose="020B0503020204020204" charset="-122"/>
              </a:rPr>
              <a:t>-</a:t>
            </a:r>
            <a:r>
              <a:rPr lang="zh-CN" altLang="en-US" sz="2800" dirty="0" smtClean="0">
                <a:solidFill>
                  <a:schemeClr val="bg1"/>
                </a:solidFill>
                <a:latin typeface="微软雅黑" panose="020B0503020204020204" charset="-122"/>
                <a:ea typeface="微软雅黑" panose="020B0503020204020204" charset="-122"/>
              </a:rPr>
              <a:t>选题、题目</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764704"/>
          </a:xfrm>
          <a:prstGeom prst="rect">
            <a:avLst/>
          </a:prstGeom>
          <a:gradFill flip="none" rotWithShape="1">
            <a:gsLst>
              <a:gs pos="100000">
                <a:schemeClr val="accent3">
                  <a:lumMod val="95000"/>
                  <a:lumOff val="5000"/>
                </a:schemeClr>
              </a:gs>
              <a:gs pos="0">
                <a:srgbClr val="1FB53A"/>
              </a:gs>
            </a:gsLst>
            <a:path path="circle">
              <a:fillToRect l="50000" t="130000" r="50000" b="-30000"/>
            </a:path>
            <a:tileRect/>
          </a:gradFill>
          <a:ln>
            <a:gradFill flip="none" rotWithShape="1">
              <a:gsLst>
                <a:gs pos="37000">
                  <a:srgbClr val="48A5E6"/>
                </a:gs>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79376" y="116632"/>
            <a:ext cx="3057247"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一</a:t>
            </a:r>
            <a:r>
              <a:rPr lang="zh-CN" altLang="en-US" sz="2800" dirty="0" smtClean="0">
                <a:solidFill>
                  <a:schemeClr val="bg1"/>
                </a:solidFill>
                <a:latin typeface="微软雅黑" panose="020B0503020204020204" charset="-122"/>
                <a:ea typeface="微软雅黑" panose="020B0503020204020204" charset="-122"/>
              </a:rPr>
              <a:t>、项目申报流程</a:t>
            </a:r>
            <a:endParaRPr lang="zh-CN" altLang="en-US" sz="2800"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754211" y="1172528"/>
            <a:ext cx="2355082" cy="1338828"/>
          </a:xfrm>
          <a:prstGeom prst="rect">
            <a:avLst/>
          </a:prstGeom>
          <a:solidFill>
            <a:srgbClr val="92D050"/>
          </a:solidFill>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150000"/>
              </a:lnSpc>
            </a:pPr>
            <a:r>
              <a:rPr lang="zh-CN" altLang="en-US" b="0" kern="0" spc="40" dirty="0" smtClean="0">
                <a:solidFill>
                  <a:schemeClr val="bg1"/>
                </a:solidFill>
                <a:latin typeface="微软雅黑" panose="020B0503020204020204" charset="-122"/>
                <a:ea typeface="微软雅黑" panose="020B0503020204020204" charset="-122"/>
              </a:rPr>
              <a:t>政府部门网站信息</a:t>
            </a:r>
            <a:endParaRPr lang="en-US" altLang="zh-CN" b="0" kern="0" spc="40" dirty="0" smtClean="0">
              <a:solidFill>
                <a:schemeClr val="bg1"/>
              </a:solidFill>
              <a:latin typeface="微软雅黑" panose="020B0503020204020204" charset="-122"/>
              <a:ea typeface="微软雅黑" panose="020B0503020204020204" charset="-122"/>
            </a:endParaRPr>
          </a:p>
          <a:p>
            <a:pPr algn="ctr">
              <a:lnSpc>
                <a:spcPct val="150000"/>
              </a:lnSpc>
            </a:pPr>
            <a:r>
              <a:rPr lang="zh-CN" altLang="en-US" b="0" kern="0" spc="40" dirty="0" smtClean="0">
                <a:solidFill>
                  <a:schemeClr val="bg1"/>
                </a:solidFill>
                <a:latin typeface="微软雅黑" panose="020B0503020204020204" charset="-122"/>
                <a:ea typeface="微软雅黑" panose="020B0503020204020204" charset="-122"/>
              </a:rPr>
              <a:t>行业协会网站信息</a:t>
            </a:r>
            <a:endParaRPr lang="en-US" altLang="zh-CN" b="0" kern="0" spc="40" dirty="0" smtClean="0">
              <a:solidFill>
                <a:schemeClr val="bg1"/>
              </a:solidFill>
              <a:latin typeface="微软雅黑" panose="020B0503020204020204" charset="-122"/>
              <a:ea typeface="微软雅黑" panose="020B0503020204020204" charset="-122"/>
            </a:endParaRPr>
          </a:p>
          <a:p>
            <a:pPr algn="ctr">
              <a:lnSpc>
                <a:spcPct val="150000"/>
              </a:lnSpc>
            </a:pPr>
            <a:r>
              <a:rPr lang="zh-CN" altLang="en-US" b="0" kern="0" spc="40" dirty="0" smtClean="0">
                <a:solidFill>
                  <a:schemeClr val="bg1"/>
                </a:solidFill>
                <a:latin typeface="微软雅黑" panose="020B0503020204020204" charset="-122"/>
                <a:ea typeface="微软雅黑" panose="020B0503020204020204" charset="-122"/>
              </a:rPr>
              <a:t>学院网址信息</a:t>
            </a:r>
            <a:endParaRPr lang="en-US" altLang="zh-CN" b="0" kern="0" spc="40" dirty="0" smtClean="0">
              <a:solidFill>
                <a:schemeClr val="bg1"/>
              </a:solidFill>
              <a:latin typeface="微软雅黑" panose="020B0503020204020204" charset="-122"/>
              <a:ea typeface="微软雅黑" panose="020B0503020204020204" charset="-122"/>
            </a:endParaRPr>
          </a:p>
        </p:txBody>
      </p:sp>
      <p:sp>
        <p:nvSpPr>
          <p:cNvPr id="18" name="右箭头 17"/>
          <p:cNvSpPr/>
          <p:nvPr/>
        </p:nvSpPr>
        <p:spPr>
          <a:xfrm>
            <a:off x="3187733" y="1632690"/>
            <a:ext cx="271040" cy="48463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latin typeface="微软雅黑" panose="020B0503020204020204" charset="-122"/>
              <a:ea typeface="微软雅黑" panose="020B0503020204020204" charset="-122"/>
            </a:endParaRPr>
          </a:p>
        </p:txBody>
      </p:sp>
      <p:sp>
        <p:nvSpPr>
          <p:cNvPr id="20" name="下箭头 19"/>
          <p:cNvSpPr/>
          <p:nvPr/>
        </p:nvSpPr>
        <p:spPr>
          <a:xfrm>
            <a:off x="10071816" y="2627423"/>
            <a:ext cx="484632" cy="407756"/>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latin typeface="微软雅黑" panose="020B0503020204020204" charset="-122"/>
              <a:ea typeface="微软雅黑" panose="020B0503020204020204" charset="-122"/>
            </a:endParaRPr>
          </a:p>
        </p:txBody>
      </p:sp>
      <p:sp>
        <p:nvSpPr>
          <p:cNvPr id="21" name="左箭头 20"/>
          <p:cNvSpPr/>
          <p:nvPr/>
        </p:nvSpPr>
        <p:spPr>
          <a:xfrm>
            <a:off x="8774239" y="3553009"/>
            <a:ext cx="288032" cy="502946"/>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latin typeface="微软雅黑" panose="020B0503020204020204" charset="-122"/>
              <a:ea typeface="微软雅黑" panose="020B0503020204020204" charset="-122"/>
            </a:endParaRPr>
          </a:p>
        </p:txBody>
      </p:sp>
      <p:sp>
        <p:nvSpPr>
          <p:cNvPr id="30" name="矩形 29"/>
          <p:cNvSpPr/>
          <p:nvPr/>
        </p:nvSpPr>
        <p:spPr>
          <a:xfrm>
            <a:off x="3552359" y="1203860"/>
            <a:ext cx="2350047" cy="1338828"/>
          </a:xfrm>
          <a:prstGeom prst="rect">
            <a:avLst/>
          </a:prstGeom>
          <a:solidFill>
            <a:srgbClr val="00B0F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0" dirty="0" smtClean="0">
                <a:latin typeface="微软雅黑" panose="020B0503020204020204" charset="-122"/>
                <a:ea typeface="微软雅黑" panose="020B0503020204020204" charset="-122"/>
              </a:rPr>
              <a:t>项目</a:t>
            </a:r>
            <a:r>
              <a:rPr lang="zh-CN" altLang="en-US" b="0" dirty="0">
                <a:latin typeface="微软雅黑" panose="020B0503020204020204" charset="-122"/>
                <a:ea typeface="微软雅黑" panose="020B0503020204020204" charset="-122"/>
              </a:rPr>
              <a:t>申报要求与条件</a:t>
            </a:r>
            <a:endParaRPr lang="en-US" altLang="zh-CN" b="0" dirty="0">
              <a:latin typeface="微软雅黑" panose="020B0503020204020204" charset="-122"/>
              <a:ea typeface="微软雅黑" panose="020B0503020204020204" charset="-122"/>
            </a:endParaRPr>
          </a:p>
          <a:p>
            <a:pPr algn="ctr">
              <a:lnSpc>
                <a:spcPct val="150000"/>
              </a:lnSpc>
            </a:pPr>
            <a:r>
              <a:rPr lang="zh-CN" altLang="en-US" b="0" dirty="0">
                <a:latin typeface="微软雅黑" panose="020B0503020204020204" charset="-122"/>
                <a:ea typeface="微软雅黑" panose="020B0503020204020204" charset="-122"/>
              </a:rPr>
              <a:t>查看项目申报指南</a:t>
            </a:r>
            <a:endParaRPr lang="en-US" altLang="zh-CN" b="0" dirty="0">
              <a:latin typeface="微软雅黑" panose="020B0503020204020204" charset="-122"/>
              <a:ea typeface="微软雅黑" panose="020B0503020204020204" charset="-122"/>
            </a:endParaRPr>
          </a:p>
        </p:txBody>
      </p:sp>
      <p:sp>
        <p:nvSpPr>
          <p:cNvPr id="31" name="矩形 30"/>
          <p:cNvSpPr/>
          <p:nvPr/>
        </p:nvSpPr>
        <p:spPr>
          <a:xfrm>
            <a:off x="6310125" y="1230527"/>
            <a:ext cx="2365783" cy="1338828"/>
          </a:xfrm>
          <a:prstGeom prst="rect">
            <a:avLst/>
          </a:prstGeom>
          <a:solidFill>
            <a:srgbClr val="0070C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0" dirty="0">
                <a:latin typeface="微软雅黑" panose="020B0503020204020204" charset="-122"/>
                <a:ea typeface="微软雅黑" panose="020B0503020204020204" charset="-122"/>
              </a:rPr>
              <a:t>确定申报课题</a:t>
            </a:r>
            <a:endParaRPr lang="en-US" altLang="zh-CN" b="0" dirty="0">
              <a:latin typeface="微软雅黑" panose="020B0503020204020204" charset="-122"/>
              <a:ea typeface="微软雅黑" panose="020B0503020204020204" charset="-122"/>
            </a:endParaRPr>
          </a:p>
          <a:p>
            <a:pPr algn="ctr">
              <a:lnSpc>
                <a:spcPct val="150000"/>
              </a:lnSpc>
            </a:pPr>
            <a:r>
              <a:rPr lang="zh-CN" altLang="en-US" b="0" dirty="0">
                <a:latin typeface="微软雅黑" panose="020B0503020204020204" charset="-122"/>
                <a:ea typeface="微软雅黑" panose="020B0503020204020204" charset="-122"/>
              </a:rPr>
              <a:t>组织申报团队</a:t>
            </a:r>
            <a:endParaRPr lang="en-US" altLang="zh-CN" b="0" dirty="0">
              <a:latin typeface="微软雅黑" panose="020B0503020204020204" charset="-122"/>
              <a:ea typeface="微软雅黑" panose="020B0503020204020204" charset="-122"/>
            </a:endParaRPr>
          </a:p>
          <a:p>
            <a:pPr algn="ctr">
              <a:lnSpc>
                <a:spcPct val="150000"/>
              </a:lnSpc>
            </a:pPr>
            <a:r>
              <a:rPr lang="zh-CN" altLang="en-US" b="0" dirty="0">
                <a:latin typeface="微软雅黑" panose="020B0503020204020204" charset="-122"/>
                <a:ea typeface="微软雅黑" panose="020B0503020204020204" charset="-122"/>
              </a:rPr>
              <a:t>落实项目负责人</a:t>
            </a:r>
            <a:endParaRPr lang="zh-CN" altLang="en-US" b="0" dirty="0">
              <a:latin typeface="微软雅黑" panose="020B0503020204020204" charset="-122"/>
              <a:ea typeface="微软雅黑" panose="020B0503020204020204" charset="-122"/>
            </a:endParaRPr>
          </a:p>
        </p:txBody>
      </p:sp>
      <p:sp>
        <p:nvSpPr>
          <p:cNvPr id="32" name="右箭头 31"/>
          <p:cNvSpPr/>
          <p:nvPr/>
        </p:nvSpPr>
        <p:spPr>
          <a:xfrm>
            <a:off x="5960480" y="1657625"/>
            <a:ext cx="271040" cy="48463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latin typeface="微软雅黑" panose="020B0503020204020204" charset="-122"/>
              <a:ea typeface="微软雅黑" panose="020B0503020204020204" charset="-122"/>
            </a:endParaRPr>
          </a:p>
        </p:txBody>
      </p:sp>
      <p:sp>
        <p:nvSpPr>
          <p:cNvPr id="34" name="矩形 33"/>
          <p:cNvSpPr/>
          <p:nvPr/>
        </p:nvSpPr>
        <p:spPr>
          <a:xfrm>
            <a:off x="9131241" y="1230527"/>
            <a:ext cx="2365783" cy="1338828"/>
          </a:xfrm>
          <a:prstGeom prst="rect">
            <a:avLst/>
          </a:prstGeom>
          <a:solidFill>
            <a:srgbClr val="7030A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0" dirty="0" smtClean="0">
                <a:latin typeface="微软雅黑" panose="020B0503020204020204" charset="-122"/>
                <a:ea typeface="微软雅黑" panose="020B0503020204020204" charset="-122"/>
              </a:rPr>
              <a:t>搜集项目</a:t>
            </a:r>
            <a:r>
              <a:rPr lang="zh-CN" altLang="en-US" b="0" dirty="0">
                <a:latin typeface="微软雅黑" panose="020B0503020204020204" charset="-122"/>
                <a:ea typeface="微软雅黑" panose="020B0503020204020204" charset="-122"/>
              </a:rPr>
              <a:t>相关资料</a:t>
            </a:r>
            <a:endParaRPr lang="en-US" altLang="zh-CN" b="0" dirty="0">
              <a:latin typeface="微软雅黑" panose="020B0503020204020204" charset="-122"/>
              <a:ea typeface="微软雅黑" panose="020B0503020204020204" charset="-122"/>
            </a:endParaRPr>
          </a:p>
          <a:p>
            <a:pPr algn="ctr">
              <a:lnSpc>
                <a:spcPct val="150000"/>
              </a:lnSpc>
            </a:pPr>
            <a:r>
              <a:rPr lang="zh-CN" altLang="en-US" b="0" dirty="0">
                <a:latin typeface="微软雅黑" panose="020B0503020204020204" charset="-122"/>
                <a:ea typeface="微软雅黑" panose="020B0503020204020204" charset="-122"/>
              </a:rPr>
              <a:t>落实团队人员职责</a:t>
            </a:r>
            <a:endParaRPr lang="en-US" altLang="zh-CN" b="0" dirty="0">
              <a:latin typeface="微软雅黑" panose="020B0503020204020204" charset="-122"/>
              <a:ea typeface="微软雅黑" panose="020B0503020204020204" charset="-122"/>
            </a:endParaRPr>
          </a:p>
          <a:p>
            <a:pPr algn="ctr">
              <a:lnSpc>
                <a:spcPct val="150000"/>
              </a:lnSpc>
            </a:pPr>
            <a:r>
              <a:rPr lang="zh-CN" altLang="en-US" b="0" dirty="0">
                <a:latin typeface="微软雅黑" panose="020B0503020204020204" charset="-122"/>
                <a:ea typeface="微软雅黑" panose="020B0503020204020204" charset="-122"/>
              </a:rPr>
              <a:t>撰写项目申报书</a:t>
            </a:r>
            <a:endParaRPr lang="zh-CN" altLang="en-US" b="0" dirty="0">
              <a:latin typeface="微软雅黑" panose="020B0503020204020204" charset="-122"/>
              <a:ea typeface="微软雅黑" panose="020B0503020204020204" charset="-122"/>
            </a:endParaRPr>
          </a:p>
        </p:txBody>
      </p:sp>
      <p:sp>
        <p:nvSpPr>
          <p:cNvPr id="35" name="右箭头 34"/>
          <p:cNvSpPr/>
          <p:nvPr/>
        </p:nvSpPr>
        <p:spPr>
          <a:xfrm>
            <a:off x="8782735" y="1706003"/>
            <a:ext cx="271040" cy="48463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latin typeface="微软雅黑" panose="020B0503020204020204" charset="-122"/>
              <a:ea typeface="微软雅黑" panose="020B0503020204020204" charset="-122"/>
            </a:endParaRPr>
          </a:p>
        </p:txBody>
      </p:sp>
      <p:sp>
        <p:nvSpPr>
          <p:cNvPr id="36" name="矩形 35"/>
          <p:cNvSpPr/>
          <p:nvPr/>
        </p:nvSpPr>
        <p:spPr>
          <a:xfrm>
            <a:off x="9131240" y="3113657"/>
            <a:ext cx="2365783" cy="1338828"/>
          </a:xfrm>
          <a:prstGeom prst="rect">
            <a:avLst/>
          </a:prstGeom>
          <a:solidFill>
            <a:schemeClr val="accent2">
              <a:lumMod val="5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0" dirty="0">
                <a:latin typeface="微软雅黑" panose="020B0503020204020204" charset="-122"/>
                <a:ea typeface="微软雅黑" panose="020B0503020204020204" charset="-122"/>
              </a:rPr>
              <a:t>报主管领导审核</a:t>
            </a:r>
            <a:endParaRPr lang="en-US" altLang="zh-CN" b="0" dirty="0">
              <a:latin typeface="微软雅黑" panose="020B0503020204020204" charset="-122"/>
              <a:ea typeface="微软雅黑" panose="020B0503020204020204" charset="-122"/>
            </a:endParaRPr>
          </a:p>
          <a:p>
            <a:pPr algn="ctr">
              <a:lnSpc>
                <a:spcPct val="150000"/>
              </a:lnSpc>
            </a:pPr>
            <a:r>
              <a:rPr lang="zh-CN" altLang="en-US" b="0" dirty="0">
                <a:latin typeface="微软雅黑" panose="020B0503020204020204" charset="-122"/>
                <a:ea typeface="微软雅黑" panose="020B0503020204020204" charset="-122"/>
              </a:rPr>
              <a:t>确定上报还是不报</a:t>
            </a:r>
            <a:endParaRPr lang="zh-CN" altLang="en-US" b="0" dirty="0">
              <a:latin typeface="微软雅黑" panose="020B0503020204020204" charset="-122"/>
              <a:ea typeface="微软雅黑" panose="020B0503020204020204" charset="-122"/>
            </a:endParaRPr>
          </a:p>
        </p:txBody>
      </p:sp>
      <p:sp>
        <p:nvSpPr>
          <p:cNvPr id="37" name="矩形 36"/>
          <p:cNvSpPr/>
          <p:nvPr/>
        </p:nvSpPr>
        <p:spPr>
          <a:xfrm>
            <a:off x="6339487" y="3107951"/>
            <a:ext cx="2365783" cy="1338828"/>
          </a:xfrm>
          <a:prstGeom prst="rect">
            <a:avLst/>
          </a:prstGeom>
          <a:solidFill>
            <a:schemeClr val="accent3">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0" dirty="0">
                <a:latin typeface="微软雅黑" panose="020B0503020204020204" charset="-122"/>
                <a:ea typeface="微软雅黑" panose="020B0503020204020204" charset="-122"/>
              </a:rPr>
              <a:t>上传项目申报书</a:t>
            </a:r>
            <a:endParaRPr lang="en-US" altLang="zh-CN" b="0" dirty="0">
              <a:latin typeface="微软雅黑" panose="020B0503020204020204" charset="-122"/>
              <a:ea typeface="微软雅黑" panose="020B0503020204020204" charset="-122"/>
            </a:endParaRPr>
          </a:p>
          <a:p>
            <a:pPr algn="ctr">
              <a:lnSpc>
                <a:spcPct val="150000"/>
              </a:lnSpc>
            </a:pPr>
            <a:r>
              <a:rPr lang="zh-CN" altLang="en-US" b="0" dirty="0">
                <a:latin typeface="微软雅黑" panose="020B0503020204020204" charset="-122"/>
                <a:ea typeface="微软雅黑" panose="020B0503020204020204" charset="-122"/>
              </a:rPr>
              <a:t>（电子档、纸质</a:t>
            </a:r>
            <a:r>
              <a:rPr lang="zh-CN" altLang="en-US" b="0" dirty="0" smtClean="0">
                <a:latin typeface="微软雅黑" panose="020B0503020204020204" charset="-122"/>
                <a:ea typeface="微软雅黑" panose="020B0503020204020204" charset="-122"/>
              </a:rPr>
              <a:t>档）</a:t>
            </a:r>
            <a:endParaRPr lang="zh-CN" altLang="en-US" b="0" dirty="0">
              <a:latin typeface="微软雅黑" panose="020B0503020204020204" charset="-122"/>
              <a:ea typeface="微软雅黑" panose="020B0503020204020204" charset="-122"/>
            </a:endParaRPr>
          </a:p>
        </p:txBody>
      </p:sp>
      <p:sp>
        <p:nvSpPr>
          <p:cNvPr id="38" name="左箭头 37"/>
          <p:cNvSpPr/>
          <p:nvPr/>
        </p:nvSpPr>
        <p:spPr>
          <a:xfrm>
            <a:off x="5949752" y="3571693"/>
            <a:ext cx="288032" cy="502946"/>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latin typeface="微软雅黑" panose="020B0503020204020204" charset="-122"/>
              <a:ea typeface="微软雅黑" panose="020B0503020204020204" charset="-122"/>
            </a:endParaRPr>
          </a:p>
        </p:txBody>
      </p:sp>
      <p:sp>
        <p:nvSpPr>
          <p:cNvPr id="39" name="矩形 38"/>
          <p:cNvSpPr/>
          <p:nvPr/>
        </p:nvSpPr>
        <p:spPr>
          <a:xfrm>
            <a:off x="3544490" y="3113657"/>
            <a:ext cx="2365783" cy="1338828"/>
          </a:xfrm>
          <a:prstGeom prst="rect">
            <a:avLst/>
          </a:prstGeom>
          <a:solidFill>
            <a:srgbClr val="00206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0" dirty="0">
                <a:latin typeface="微软雅黑" panose="020B0503020204020204" charset="-122"/>
                <a:ea typeface="微软雅黑" panose="020B0503020204020204" charset="-122"/>
              </a:rPr>
              <a:t>时刻关注相关</a:t>
            </a:r>
            <a:endParaRPr lang="en-US" altLang="zh-CN" b="0" dirty="0">
              <a:latin typeface="微软雅黑" panose="020B0503020204020204" charset="-122"/>
              <a:ea typeface="微软雅黑" panose="020B0503020204020204" charset="-122"/>
            </a:endParaRPr>
          </a:p>
          <a:p>
            <a:pPr algn="ctr"/>
            <a:r>
              <a:rPr lang="zh-CN" altLang="en-US" b="0" dirty="0">
                <a:latin typeface="微软雅黑" panose="020B0503020204020204" charset="-122"/>
                <a:ea typeface="微软雅黑" panose="020B0503020204020204" charset="-122"/>
              </a:rPr>
              <a:t>网站公示</a:t>
            </a:r>
            <a:endParaRPr lang="zh-CN" altLang="en-US" b="0" dirty="0">
              <a:latin typeface="微软雅黑" panose="020B0503020204020204" charset="-122"/>
              <a:ea typeface="微软雅黑" panose="020B0503020204020204" charset="-122"/>
            </a:endParaRPr>
          </a:p>
        </p:txBody>
      </p:sp>
      <p:sp>
        <p:nvSpPr>
          <p:cNvPr id="40" name="矩形 39"/>
          <p:cNvSpPr/>
          <p:nvPr/>
        </p:nvSpPr>
        <p:spPr>
          <a:xfrm>
            <a:off x="752737" y="3104124"/>
            <a:ext cx="2365783" cy="1338828"/>
          </a:xfrm>
          <a:prstGeom prst="rect">
            <a:avLst/>
          </a:prstGeom>
          <a:solidFill>
            <a:srgbClr val="00B05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0" dirty="0">
                <a:latin typeface="微软雅黑" panose="020B0503020204020204" charset="-122"/>
                <a:ea typeface="微软雅黑" panose="020B0503020204020204" charset="-122"/>
              </a:rPr>
              <a:t>申报</a:t>
            </a:r>
            <a:r>
              <a:rPr lang="zh-CN" altLang="en-US" b="0" dirty="0" smtClean="0">
                <a:latin typeface="微软雅黑" panose="020B0503020204020204" charset="-122"/>
                <a:ea typeface="微软雅黑" panose="020B0503020204020204" charset="-122"/>
              </a:rPr>
              <a:t>成功立项</a:t>
            </a:r>
            <a:endParaRPr lang="en-US" altLang="zh-CN" b="0" dirty="0">
              <a:latin typeface="微软雅黑" panose="020B0503020204020204" charset="-122"/>
              <a:ea typeface="微软雅黑" panose="020B0503020204020204" charset="-122"/>
            </a:endParaRPr>
          </a:p>
        </p:txBody>
      </p:sp>
      <p:sp>
        <p:nvSpPr>
          <p:cNvPr id="41" name="矩形 40"/>
          <p:cNvSpPr/>
          <p:nvPr/>
        </p:nvSpPr>
        <p:spPr>
          <a:xfrm>
            <a:off x="743510" y="5023454"/>
            <a:ext cx="2365783" cy="1338828"/>
          </a:xfrm>
          <a:prstGeom prst="rect">
            <a:avLst/>
          </a:prstGeom>
          <a:solidFill>
            <a:srgbClr val="00206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0" dirty="0">
                <a:latin typeface="微软雅黑" panose="020B0503020204020204" charset="-122"/>
                <a:ea typeface="微软雅黑" panose="020B0503020204020204" charset="-122"/>
              </a:rPr>
              <a:t>开项目启动会</a:t>
            </a:r>
            <a:endParaRPr lang="en-US" altLang="zh-CN" b="0" dirty="0">
              <a:latin typeface="微软雅黑" panose="020B0503020204020204" charset="-122"/>
              <a:ea typeface="微软雅黑" panose="020B0503020204020204" charset="-122"/>
            </a:endParaRPr>
          </a:p>
          <a:p>
            <a:pPr algn="ctr">
              <a:lnSpc>
                <a:spcPct val="150000"/>
              </a:lnSpc>
            </a:pPr>
            <a:r>
              <a:rPr lang="zh-CN" altLang="en-US" b="0" dirty="0">
                <a:latin typeface="微软雅黑" panose="020B0503020204020204" charset="-122"/>
                <a:ea typeface="微软雅黑" panose="020B0503020204020204" charset="-122"/>
              </a:rPr>
              <a:t>开展项目研究工作</a:t>
            </a:r>
            <a:endParaRPr lang="en-US" altLang="zh-CN" b="0" dirty="0">
              <a:latin typeface="微软雅黑" panose="020B0503020204020204" charset="-122"/>
              <a:ea typeface="微软雅黑" panose="020B0503020204020204" charset="-122"/>
            </a:endParaRPr>
          </a:p>
        </p:txBody>
      </p:sp>
      <p:sp>
        <p:nvSpPr>
          <p:cNvPr id="42" name="矩形 41"/>
          <p:cNvSpPr/>
          <p:nvPr/>
        </p:nvSpPr>
        <p:spPr>
          <a:xfrm>
            <a:off x="3568339" y="5023454"/>
            <a:ext cx="2365783" cy="1338828"/>
          </a:xfrm>
          <a:prstGeom prst="rect">
            <a:avLst/>
          </a:prstGeom>
          <a:solidFill>
            <a:schemeClr val="tx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0" dirty="0">
                <a:latin typeface="微软雅黑" panose="020B0503020204020204" charset="-122"/>
                <a:ea typeface="微软雅黑" panose="020B0503020204020204" charset="-122"/>
              </a:rPr>
              <a:t>项目验收</a:t>
            </a:r>
            <a:endParaRPr lang="zh-CN" altLang="en-US" b="0" dirty="0">
              <a:latin typeface="微软雅黑" panose="020B0503020204020204" charset="-122"/>
              <a:ea typeface="微软雅黑" panose="020B0503020204020204" charset="-122"/>
            </a:endParaRPr>
          </a:p>
        </p:txBody>
      </p:sp>
      <p:sp>
        <p:nvSpPr>
          <p:cNvPr id="43" name="矩形 42"/>
          <p:cNvSpPr/>
          <p:nvPr/>
        </p:nvSpPr>
        <p:spPr>
          <a:xfrm>
            <a:off x="6386711" y="5024434"/>
            <a:ext cx="2365783" cy="1338828"/>
          </a:xfrm>
          <a:prstGeom prst="rect">
            <a:avLst/>
          </a:prstGeom>
          <a:solidFill>
            <a:srgbClr val="FF000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0" dirty="0">
                <a:solidFill>
                  <a:schemeClr val="bg1"/>
                </a:solidFill>
                <a:latin typeface="微软雅黑" panose="020B0503020204020204" charset="-122"/>
                <a:ea typeface="微软雅黑" panose="020B0503020204020204" charset="-122"/>
              </a:rPr>
              <a:t>项目结</a:t>
            </a:r>
            <a:r>
              <a:rPr lang="zh-CN" altLang="en-US" b="0" dirty="0" smtClean="0">
                <a:solidFill>
                  <a:schemeClr val="bg1"/>
                </a:solidFill>
                <a:latin typeface="微软雅黑" panose="020B0503020204020204" charset="-122"/>
                <a:ea typeface="微软雅黑" panose="020B0503020204020204" charset="-122"/>
              </a:rPr>
              <a:t>题</a:t>
            </a:r>
            <a:endParaRPr lang="en-US" altLang="zh-CN" b="0" dirty="0" smtClean="0">
              <a:solidFill>
                <a:schemeClr val="bg1"/>
              </a:solidFill>
              <a:latin typeface="微软雅黑" panose="020B0503020204020204" charset="-122"/>
              <a:ea typeface="微软雅黑" panose="020B0503020204020204" charset="-122"/>
            </a:endParaRPr>
          </a:p>
          <a:p>
            <a:pPr algn="ctr"/>
            <a:r>
              <a:rPr lang="zh-CN" altLang="en-US" b="0" dirty="0" smtClean="0">
                <a:solidFill>
                  <a:schemeClr val="bg1"/>
                </a:solidFill>
                <a:latin typeface="微软雅黑" panose="020B0503020204020204" charset="-122"/>
                <a:ea typeface="微软雅黑" panose="020B0503020204020204" charset="-122"/>
              </a:rPr>
              <a:t>（</a:t>
            </a:r>
            <a:r>
              <a:rPr lang="zh-CN" altLang="en-US" b="0" dirty="0">
                <a:solidFill>
                  <a:schemeClr val="bg1"/>
                </a:solidFill>
                <a:latin typeface="微软雅黑" panose="020B0503020204020204" charset="-122"/>
                <a:ea typeface="微软雅黑" panose="020B0503020204020204" charset="-122"/>
              </a:rPr>
              <a:t>准备申报书中规定的成果资料）</a:t>
            </a:r>
            <a:endParaRPr lang="zh-CN" altLang="en-US" b="0" dirty="0">
              <a:solidFill>
                <a:schemeClr val="bg1"/>
              </a:solidFill>
              <a:latin typeface="微软雅黑" panose="020B0503020204020204" charset="-122"/>
              <a:ea typeface="微软雅黑" panose="020B0503020204020204" charset="-122"/>
            </a:endParaRPr>
          </a:p>
        </p:txBody>
      </p:sp>
      <p:sp>
        <p:nvSpPr>
          <p:cNvPr id="44" name="左箭头 43"/>
          <p:cNvSpPr/>
          <p:nvPr/>
        </p:nvSpPr>
        <p:spPr>
          <a:xfrm>
            <a:off x="3205607" y="3588341"/>
            <a:ext cx="288032" cy="502946"/>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latin typeface="微软雅黑" panose="020B0503020204020204" charset="-122"/>
              <a:ea typeface="微软雅黑" panose="020B0503020204020204" charset="-122"/>
            </a:endParaRPr>
          </a:p>
        </p:txBody>
      </p:sp>
      <p:sp>
        <p:nvSpPr>
          <p:cNvPr id="45" name="下箭头 44"/>
          <p:cNvSpPr/>
          <p:nvPr/>
        </p:nvSpPr>
        <p:spPr>
          <a:xfrm>
            <a:off x="1693312" y="4529325"/>
            <a:ext cx="484632" cy="407756"/>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latin typeface="微软雅黑" panose="020B0503020204020204" charset="-122"/>
              <a:ea typeface="微软雅黑" panose="020B0503020204020204" charset="-122"/>
            </a:endParaRPr>
          </a:p>
        </p:txBody>
      </p:sp>
      <p:sp>
        <p:nvSpPr>
          <p:cNvPr id="46" name="右箭头 45"/>
          <p:cNvSpPr/>
          <p:nvPr/>
        </p:nvSpPr>
        <p:spPr>
          <a:xfrm>
            <a:off x="3222599" y="5426146"/>
            <a:ext cx="271040" cy="48463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latin typeface="微软雅黑" panose="020B0503020204020204" charset="-122"/>
              <a:ea typeface="微软雅黑" panose="020B0503020204020204" charset="-122"/>
            </a:endParaRPr>
          </a:p>
        </p:txBody>
      </p:sp>
      <p:sp>
        <p:nvSpPr>
          <p:cNvPr id="47" name="右箭头 46"/>
          <p:cNvSpPr/>
          <p:nvPr/>
        </p:nvSpPr>
        <p:spPr>
          <a:xfrm>
            <a:off x="6040065" y="5444021"/>
            <a:ext cx="271040" cy="48463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down)">
                                      <p:cBhvr>
                                        <p:cTn id="59" dur="500"/>
                                        <p:tgtEl>
                                          <p:spTgt spid="3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down)">
                                      <p:cBhvr>
                                        <p:cTn id="67" dur="500"/>
                                        <p:tgtEl>
                                          <p:spTgt spid="3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down)">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barn(inVertical)">
                                      <p:cBhvr>
                                        <p:cTn id="75" dur="500"/>
                                        <p:tgtEl>
                                          <p:spTgt spid="4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barn(inVertical)">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p:cTn id="95" dur="500" fill="hold"/>
                                        <p:tgtEl>
                                          <p:spTgt spid="42"/>
                                        </p:tgtEl>
                                        <p:attrNameLst>
                                          <p:attrName>ppt_w</p:attrName>
                                        </p:attrNameLst>
                                      </p:cBhvr>
                                      <p:tavLst>
                                        <p:tav tm="0">
                                          <p:val>
                                            <p:fltVal val="0"/>
                                          </p:val>
                                        </p:tav>
                                        <p:tav tm="100000">
                                          <p:val>
                                            <p:strVal val="#ppt_w"/>
                                          </p:val>
                                        </p:tav>
                                      </p:tavLst>
                                    </p:anim>
                                    <p:anim calcmode="lin" valueType="num">
                                      <p:cBhvr>
                                        <p:cTn id="96" dur="500" fill="hold"/>
                                        <p:tgtEl>
                                          <p:spTgt spid="42"/>
                                        </p:tgtEl>
                                        <p:attrNameLst>
                                          <p:attrName>ppt_h</p:attrName>
                                        </p:attrNameLst>
                                      </p:cBhvr>
                                      <p:tavLst>
                                        <p:tav tm="0">
                                          <p:val>
                                            <p:fltVal val="0"/>
                                          </p:val>
                                        </p:tav>
                                        <p:tav tm="100000">
                                          <p:val>
                                            <p:strVal val="#ppt_h"/>
                                          </p:val>
                                        </p:tav>
                                      </p:tavLst>
                                    </p:anim>
                                    <p:animEffect transition="in" filter="fade">
                                      <p:cBhvr>
                                        <p:cTn id="97" dur="500"/>
                                        <p:tgtEl>
                                          <p:spTgt spid="42"/>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p:cTn id="100" dur="500" fill="hold"/>
                                        <p:tgtEl>
                                          <p:spTgt spid="47"/>
                                        </p:tgtEl>
                                        <p:attrNameLst>
                                          <p:attrName>ppt_w</p:attrName>
                                        </p:attrNameLst>
                                      </p:cBhvr>
                                      <p:tavLst>
                                        <p:tav tm="0">
                                          <p:val>
                                            <p:fltVal val="0"/>
                                          </p:val>
                                        </p:tav>
                                        <p:tav tm="100000">
                                          <p:val>
                                            <p:strVal val="#ppt_w"/>
                                          </p:val>
                                        </p:tav>
                                      </p:tavLst>
                                    </p:anim>
                                    <p:anim calcmode="lin" valueType="num">
                                      <p:cBhvr>
                                        <p:cTn id="101" dur="500" fill="hold"/>
                                        <p:tgtEl>
                                          <p:spTgt spid="47"/>
                                        </p:tgtEl>
                                        <p:attrNameLst>
                                          <p:attrName>ppt_h</p:attrName>
                                        </p:attrNameLst>
                                      </p:cBhvr>
                                      <p:tavLst>
                                        <p:tav tm="0">
                                          <p:val>
                                            <p:fltVal val="0"/>
                                          </p:val>
                                        </p:tav>
                                        <p:tav tm="100000">
                                          <p:val>
                                            <p:strVal val="#ppt_h"/>
                                          </p:val>
                                        </p:tav>
                                      </p:tavLst>
                                    </p:anim>
                                    <p:animEffect transition="in" filter="fade">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0" grpId="0" animBg="1"/>
      <p:bldP spid="21" grpId="0" animBg="1"/>
      <p:bldP spid="30" grpId="0" animBg="1"/>
      <p:bldP spid="31" grpId="0" animBg="1"/>
      <p:bldP spid="32"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stretch>
            <a:fillRect/>
          </a:stretch>
        </p:blipFill>
        <p:spPr>
          <a:xfrm>
            <a:off x="0" y="-33464"/>
            <a:ext cx="12192000" cy="6858000"/>
          </a:xfrm>
          <a:prstGeom prst="rect">
            <a:avLst/>
          </a:prstGeom>
          <a:ln>
            <a:noFill/>
          </a:ln>
        </p:spPr>
      </p:pic>
      <p:sp>
        <p:nvSpPr>
          <p:cNvPr id="32" name="矩形 31"/>
          <p:cNvSpPr/>
          <p:nvPr/>
        </p:nvSpPr>
        <p:spPr>
          <a:xfrm>
            <a:off x="-9478" y="2312875"/>
            <a:ext cx="12210955" cy="2232248"/>
          </a:xfrm>
          <a:prstGeom prst="rect">
            <a:avLst/>
          </a:prstGeom>
          <a:solidFill>
            <a:srgbClr val="00A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4800" dirty="0">
              <a:latin typeface="微软雅黑" panose="020B0503020204020204" charset="-122"/>
              <a:ea typeface="微软雅黑" panose="020B0503020204020204" charset="-122"/>
            </a:endParaRPr>
          </a:p>
        </p:txBody>
      </p:sp>
      <p:sp>
        <p:nvSpPr>
          <p:cNvPr id="33" name="矩形 32"/>
          <p:cNvSpPr/>
          <p:nvPr/>
        </p:nvSpPr>
        <p:spPr>
          <a:xfrm>
            <a:off x="3215680" y="3010815"/>
            <a:ext cx="6074099" cy="769441"/>
          </a:xfrm>
          <a:prstGeom prst="rect">
            <a:avLst/>
          </a:prstGeom>
        </p:spPr>
        <p:txBody>
          <a:bodyPr wrap="none">
            <a:spAutoFit/>
          </a:bodyPr>
          <a:lstStyle/>
          <a:p>
            <a:r>
              <a:rPr lang="zh-CN" altLang="en-US" sz="4400" dirty="0">
                <a:solidFill>
                  <a:schemeClr val="bg1"/>
                </a:solidFill>
                <a:latin typeface="微软雅黑" panose="020B0503020204020204" charset="-122"/>
                <a:ea typeface="微软雅黑" panose="020B0503020204020204" charset="-122"/>
              </a:rPr>
              <a:t>三</a:t>
            </a:r>
            <a:r>
              <a:rPr lang="zh-CN" altLang="en-US" sz="4400" dirty="0" smtClean="0">
                <a:solidFill>
                  <a:schemeClr val="bg1"/>
                </a:solidFill>
                <a:latin typeface="微软雅黑" panose="020B0503020204020204" charset="-122"/>
                <a:ea typeface="微软雅黑" panose="020B0503020204020204" charset="-122"/>
              </a:rPr>
              <a:t>、</a:t>
            </a:r>
            <a:r>
              <a:rPr lang="zh-CN" altLang="en-US" sz="4400" dirty="0">
                <a:solidFill>
                  <a:schemeClr val="bg1"/>
                </a:solidFill>
                <a:latin typeface="微软雅黑" panose="020B0503020204020204" charset="-122"/>
                <a:ea typeface="微软雅黑" panose="020B0503020204020204" charset="-122"/>
              </a:rPr>
              <a:t>论文</a:t>
            </a:r>
            <a:r>
              <a:rPr lang="zh-CN" altLang="en-US" sz="4400" dirty="0" smtClean="0">
                <a:solidFill>
                  <a:schemeClr val="bg1"/>
                </a:solidFill>
                <a:latin typeface="微软雅黑" panose="020B0503020204020204" charset="-122"/>
                <a:ea typeface="微软雅黑" panose="020B0503020204020204" charset="-122"/>
              </a:rPr>
              <a:t>写作</a:t>
            </a:r>
            <a:r>
              <a:rPr lang="en-US" altLang="zh-CN" sz="4400" dirty="0" smtClean="0">
                <a:solidFill>
                  <a:schemeClr val="bg1"/>
                </a:solidFill>
                <a:latin typeface="微软雅黑" panose="020B0503020204020204" charset="-122"/>
                <a:ea typeface="微软雅黑" panose="020B0503020204020204" charset="-122"/>
              </a:rPr>
              <a:t>-</a:t>
            </a:r>
            <a:r>
              <a:rPr lang="zh-CN" altLang="en-US" sz="4400" dirty="0">
                <a:solidFill>
                  <a:schemeClr val="bg1"/>
                </a:solidFill>
                <a:latin typeface="微软雅黑" panose="020B0503020204020204" charset="-122"/>
                <a:ea typeface="微软雅黑" panose="020B0503020204020204" charset="-122"/>
              </a:rPr>
              <a:t>文献检索</a:t>
            </a:r>
            <a:endParaRPr lang="zh-CN" altLang="en-US" sz="4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34666" y="2970300"/>
            <a:ext cx="10153128" cy="1938992"/>
          </a:xfrm>
          <a:prstGeom prst="rect">
            <a:avLst/>
          </a:prstGeom>
        </p:spPr>
        <p:txBody>
          <a:bodyPr wrap="square">
            <a:spAutoFit/>
          </a:bodyPr>
          <a:lstStyle/>
          <a:p>
            <a:pPr marL="342900" indent="-342900" algn="just">
              <a:lnSpc>
                <a:spcPct val="150000"/>
              </a:lnSpc>
              <a:buFont typeface="Wingdings" panose="05000000000000000000" pitchFamily="2" charset="2"/>
              <a:buChar char="l"/>
            </a:pPr>
            <a:r>
              <a:rPr lang="zh-CN" altLang="en-US" sz="2000" b="0" dirty="0" smtClean="0">
                <a:latin typeface="微软雅黑" panose="020B0503020204020204" charset="-122"/>
                <a:ea typeface="微软雅黑" panose="020B0503020204020204" charset="-122"/>
              </a:rPr>
              <a:t>论文研究内容</a:t>
            </a:r>
            <a:r>
              <a:rPr lang="zh-CN" altLang="en-US" sz="2000" b="0" dirty="0">
                <a:latin typeface="微软雅黑" panose="020B0503020204020204" charset="-122"/>
                <a:ea typeface="微软雅黑" panose="020B0503020204020204" charset="-122"/>
              </a:rPr>
              <a:t>很可能重复了别人已经做过的工作，等于白做</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l"/>
            </a:pPr>
            <a:r>
              <a:rPr lang="zh-CN" altLang="en-US" sz="2000" b="0" dirty="0" smtClean="0">
                <a:latin typeface="微软雅黑" panose="020B0503020204020204" charset="-122"/>
                <a:ea typeface="微软雅黑" panose="020B0503020204020204" charset="-122"/>
              </a:rPr>
              <a:t>查找</a:t>
            </a:r>
            <a:r>
              <a:rPr lang="zh-CN" altLang="en-US" sz="2000" b="0" dirty="0">
                <a:latin typeface="微软雅黑" panose="020B0503020204020204" charset="-122"/>
                <a:ea typeface="微软雅黑" panose="020B0503020204020204" charset="-122"/>
              </a:rPr>
              <a:t>的过程，也是启发思路、产生观点火花的过程，不走这一步，等于掐掉了自己新观点、新视角、新材料的</a:t>
            </a:r>
            <a:r>
              <a:rPr lang="zh-CN" altLang="en-US" sz="2000" b="0" dirty="0" smtClean="0">
                <a:latin typeface="微软雅黑" panose="020B0503020204020204" charset="-122"/>
                <a:ea typeface="微软雅黑" panose="020B0503020204020204" charset="-122"/>
              </a:rPr>
              <a:t>来源</a:t>
            </a:r>
            <a:r>
              <a:rPr lang="zh-CN" altLang="en-US" sz="2000" b="0" dirty="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l"/>
            </a:pPr>
            <a:r>
              <a:rPr lang="zh-CN" altLang="en-US" sz="2000" b="0" dirty="0" smtClean="0">
                <a:latin typeface="微软雅黑" panose="020B0503020204020204" charset="-122"/>
                <a:ea typeface="微软雅黑" panose="020B0503020204020204" charset="-122"/>
              </a:rPr>
              <a:t>为</a:t>
            </a:r>
            <a:r>
              <a:rPr lang="zh-CN" altLang="en-US" sz="2000" b="0" dirty="0">
                <a:latin typeface="微软雅黑" panose="020B0503020204020204" charset="-122"/>
                <a:ea typeface="微软雅黑" panose="020B0503020204020204" charset="-122"/>
              </a:rPr>
              <a:t>下一步做观点、角度、材料上的准备。</a:t>
            </a:r>
            <a:endParaRPr lang="zh-CN" altLang="en-US" sz="2000" b="0" dirty="0">
              <a:latin typeface="微软雅黑" panose="020B0503020204020204" charset="-122"/>
              <a:ea typeface="微软雅黑" panose="020B0503020204020204" charset="-122"/>
            </a:endParaRPr>
          </a:p>
        </p:txBody>
      </p:sp>
      <p:sp>
        <p:nvSpPr>
          <p:cNvPr id="5" name="矩形 4"/>
          <p:cNvSpPr/>
          <p:nvPr/>
        </p:nvSpPr>
        <p:spPr>
          <a:xfrm>
            <a:off x="1134666" y="1607109"/>
            <a:ext cx="10009112" cy="499624"/>
          </a:xfrm>
          <a:prstGeom prst="rect">
            <a:avLst/>
          </a:prstGeom>
        </p:spPr>
        <p:txBody>
          <a:bodyPr wrap="square">
            <a:spAutoFit/>
          </a:bodyPr>
          <a:lstStyle/>
          <a:p>
            <a:pPr marL="342900" indent="-342900">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围绕</a:t>
            </a:r>
            <a:r>
              <a:rPr lang="zh-CN" altLang="en-US" sz="2000" b="0" dirty="0">
                <a:latin typeface="微软雅黑" panose="020B0503020204020204" charset="-122"/>
                <a:ea typeface="微软雅黑" panose="020B0503020204020204" charset="-122"/>
              </a:rPr>
              <a:t>已经确定的论文选题，回顾相关的理论和研究，或者叫”文献检索”。</a:t>
            </a:r>
            <a:endParaRPr lang="zh-CN" altLang="en-US" sz="2000" b="0" dirty="0">
              <a:latin typeface="微软雅黑" panose="020B0503020204020204" charset="-122"/>
              <a:ea typeface="微软雅黑" panose="020B0503020204020204" charset="-122"/>
            </a:endParaRPr>
          </a:p>
        </p:txBody>
      </p:sp>
      <p:sp>
        <p:nvSpPr>
          <p:cNvPr id="6" name="矩形 5"/>
          <p:cNvSpPr/>
          <p:nvPr/>
        </p:nvSpPr>
        <p:spPr>
          <a:xfrm>
            <a:off x="474394" y="188640"/>
            <a:ext cx="3911648"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三、论文写作-文献检索</a:t>
            </a:r>
            <a:endParaRPr lang="zh-CN" altLang="en-US" sz="2800"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055440" y="991830"/>
            <a:ext cx="2082621" cy="523220"/>
          </a:xfrm>
          <a:prstGeom prst="rect">
            <a:avLst/>
          </a:prstGeom>
        </p:spPr>
        <p:txBody>
          <a:bodyPr wrap="none">
            <a:spAutoFit/>
          </a:bodyPr>
          <a:lstStyle/>
          <a:p>
            <a:pPr marL="457200" indent="-457200">
              <a:buFont typeface="Wingdings" panose="05000000000000000000" pitchFamily="2" charset="2"/>
              <a:buChar char="Ø"/>
            </a:pPr>
            <a:r>
              <a:rPr lang="zh-CN" altLang="en-US" sz="2800" dirty="0">
                <a:solidFill>
                  <a:schemeClr val="accent3"/>
                </a:solidFill>
                <a:latin typeface="微软雅黑" panose="020B0503020204020204" charset="-122"/>
                <a:ea typeface="微软雅黑" panose="020B0503020204020204" charset="-122"/>
              </a:rPr>
              <a:t>文献检索</a:t>
            </a:r>
            <a:endParaRPr lang="zh-CN" altLang="en-US" sz="2800" dirty="0">
              <a:solidFill>
                <a:schemeClr val="accent3"/>
              </a:solidFill>
              <a:latin typeface="微软雅黑" panose="020B0503020204020204" charset="-122"/>
              <a:ea typeface="微软雅黑" panose="020B0503020204020204" charset="-122"/>
            </a:endParaRPr>
          </a:p>
        </p:txBody>
      </p:sp>
      <p:sp>
        <p:nvSpPr>
          <p:cNvPr id="8" name="矩形 7"/>
          <p:cNvSpPr/>
          <p:nvPr/>
        </p:nvSpPr>
        <p:spPr>
          <a:xfrm>
            <a:off x="1134666" y="2350530"/>
            <a:ext cx="3608680" cy="461665"/>
          </a:xfrm>
          <a:prstGeom prst="rect">
            <a:avLst/>
          </a:prstGeom>
        </p:spPr>
        <p:txBody>
          <a:bodyPr wrap="none">
            <a:spAutoFit/>
          </a:bodyPr>
          <a:lstStyle/>
          <a:p>
            <a:pPr marL="342900" indent="-342900">
              <a:buFont typeface="Wingdings" panose="05000000000000000000" pitchFamily="2" charset="2"/>
              <a:buChar char="ü"/>
            </a:pPr>
            <a:r>
              <a:rPr lang="zh-CN" altLang="en-US" sz="2400" dirty="0" smtClean="0">
                <a:solidFill>
                  <a:srgbClr val="FF0000"/>
                </a:solidFill>
                <a:latin typeface="微软雅黑" panose="020B0503020204020204" charset="-122"/>
                <a:ea typeface="微软雅黑" panose="020B0503020204020204" charset="-122"/>
              </a:rPr>
              <a:t>为什么要进行文献检索</a:t>
            </a:r>
            <a:endParaRPr lang="zh-CN" altLang="en-US" sz="2400"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3464"/>
            <a:ext cx="12192000" cy="6858000"/>
          </a:xfrm>
          <a:prstGeom prst="rect">
            <a:avLst/>
          </a:prstGeom>
          <a:ln>
            <a:noFill/>
          </a:ln>
        </p:spPr>
      </p:pic>
      <p:sp>
        <p:nvSpPr>
          <p:cNvPr id="3" name="矩形 2"/>
          <p:cNvSpPr/>
          <p:nvPr/>
        </p:nvSpPr>
        <p:spPr>
          <a:xfrm>
            <a:off x="-9478" y="2312875"/>
            <a:ext cx="12210955" cy="2232248"/>
          </a:xfrm>
          <a:prstGeom prst="rect">
            <a:avLst/>
          </a:prstGeom>
          <a:solidFill>
            <a:srgbClr val="00A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4800" dirty="0">
              <a:latin typeface="微软雅黑" panose="020B0503020204020204" charset="-122"/>
              <a:ea typeface="微软雅黑" panose="020B0503020204020204" charset="-122"/>
            </a:endParaRPr>
          </a:p>
        </p:txBody>
      </p:sp>
      <p:sp>
        <p:nvSpPr>
          <p:cNvPr id="4" name="矩形 3"/>
          <p:cNvSpPr/>
          <p:nvPr/>
        </p:nvSpPr>
        <p:spPr>
          <a:xfrm>
            <a:off x="3431704" y="3044278"/>
            <a:ext cx="4945585" cy="769441"/>
          </a:xfrm>
          <a:prstGeom prst="rect">
            <a:avLst/>
          </a:prstGeom>
        </p:spPr>
        <p:txBody>
          <a:bodyPr wrap="none">
            <a:spAutoFit/>
          </a:bodyPr>
          <a:lstStyle/>
          <a:p>
            <a:r>
              <a:rPr lang="zh-CN" altLang="en-US" sz="4400" dirty="0" smtClean="0">
                <a:solidFill>
                  <a:schemeClr val="bg1"/>
                </a:solidFill>
                <a:latin typeface="微软雅黑" panose="020B0503020204020204" charset="-122"/>
                <a:ea typeface="微软雅黑" panose="020B0503020204020204" charset="-122"/>
              </a:rPr>
              <a:t>四、</a:t>
            </a:r>
            <a:r>
              <a:rPr lang="zh-CN" altLang="en-US" sz="4400" dirty="0">
                <a:solidFill>
                  <a:schemeClr val="bg1"/>
                </a:solidFill>
                <a:latin typeface="微软雅黑" panose="020B0503020204020204" charset="-122"/>
                <a:ea typeface="微软雅黑" panose="020B0503020204020204" charset="-122"/>
              </a:rPr>
              <a:t>论文</a:t>
            </a:r>
            <a:r>
              <a:rPr lang="zh-CN" altLang="en-US" sz="4400" dirty="0" smtClean="0">
                <a:solidFill>
                  <a:schemeClr val="bg1"/>
                </a:solidFill>
                <a:latin typeface="微软雅黑" panose="020B0503020204020204" charset="-122"/>
                <a:ea typeface="微软雅黑" panose="020B0503020204020204" charset="-122"/>
              </a:rPr>
              <a:t>写作</a:t>
            </a:r>
            <a:r>
              <a:rPr lang="en-US" altLang="zh-CN" sz="4400" dirty="0" smtClean="0">
                <a:solidFill>
                  <a:schemeClr val="bg1"/>
                </a:solidFill>
                <a:latin typeface="微软雅黑" panose="020B0503020204020204" charset="-122"/>
                <a:ea typeface="微软雅黑" panose="020B0503020204020204" charset="-122"/>
              </a:rPr>
              <a:t>-</a:t>
            </a:r>
            <a:r>
              <a:rPr lang="zh-CN" altLang="en-US" sz="4400" dirty="0" smtClean="0">
                <a:solidFill>
                  <a:schemeClr val="bg1"/>
                </a:solidFill>
                <a:latin typeface="微软雅黑" panose="020B0503020204020204" charset="-122"/>
                <a:ea typeface="微软雅黑" panose="020B0503020204020204" charset="-122"/>
              </a:rPr>
              <a:t>摘要</a:t>
            </a:r>
            <a:endParaRPr lang="zh-CN" altLang="en-US" sz="4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2513" y="3141339"/>
            <a:ext cx="10297144" cy="1938992"/>
          </a:xfrm>
          <a:prstGeom prst="rect">
            <a:avLst/>
          </a:prstGeom>
        </p:spPr>
        <p:txBody>
          <a:bodyPr wrap="square">
            <a:spAutoFit/>
          </a:bodyPr>
          <a:lstStyle/>
          <a:p>
            <a:pPr marL="342900" indent="-342900" algn="just">
              <a:lnSpc>
                <a:spcPct val="150000"/>
              </a:lnSpc>
              <a:buFont typeface="Wingdings" panose="05000000000000000000" pitchFamily="2" charset="2"/>
              <a:buChar char="l"/>
            </a:pPr>
            <a:r>
              <a:rPr lang="zh-CN" altLang="en-US" sz="2000" b="0" dirty="0" smtClean="0">
                <a:latin typeface="微软雅黑" panose="020B0503020204020204" charset="-122"/>
                <a:ea typeface="微软雅黑" panose="020B0503020204020204" charset="-122"/>
              </a:rPr>
              <a:t>论文</a:t>
            </a:r>
            <a:r>
              <a:rPr lang="zh-CN" altLang="en-US" sz="2000" b="0" dirty="0">
                <a:latin typeface="微软雅黑" panose="020B0503020204020204" charset="-122"/>
                <a:ea typeface="微软雅黑" panose="020B0503020204020204" charset="-122"/>
              </a:rPr>
              <a:t>摘要即“摘其要点而发”。</a:t>
            </a:r>
            <a:endParaRPr lang="zh-CN" altLang="en-US" sz="2000" b="0"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l"/>
            </a:pPr>
            <a:r>
              <a:rPr lang="zh-CN" altLang="en-US" sz="2000" b="0" dirty="0">
                <a:latin typeface="微软雅黑" panose="020B0503020204020204" charset="-122"/>
                <a:ea typeface="微软雅黑" panose="020B0503020204020204" charset="-122"/>
              </a:rPr>
              <a:t>论文摘要是对论文內容不加注释和评论的简短陈述</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l"/>
            </a:pPr>
            <a:r>
              <a:rPr lang="zh-CN" altLang="en-US" sz="2000" b="0" dirty="0">
                <a:latin typeface="微软雅黑" panose="020B0503020204020204" charset="-122"/>
                <a:ea typeface="微软雅黑" panose="020B0503020204020204" charset="-122"/>
              </a:rPr>
              <a:t>论文摘要就是论文内容提要，是在对论文进行总结的基础之上，用简单、明确、易懂、精辟的语言对全文内容加以概括，提取论文的主要信息</a:t>
            </a:r>
            <a:r>
              <a:rPr lang="zh-CN" altLang="en-US" sz="2000" b="0" dirty="0" smtClean="0">
                <a:latin typeface="微软雅黑" panose="020B0503020204020204" charset="-122"/>
                <a:ea typeface="微软雅黑" panose="020B0503020204020204" charset="-122"/>
              </a:rPr>
              <a:t>。</a:t>
            </a:r>
            <a:endParaRPr lang="zh-CN" altLang="en-US" sz="2000" b="0" dirty="0">
              <a:latin typeface="微软雅黑" panose="020B0503020204020204" charset="-122"/>
              <a:ea typeface="微软雅黑" panose="020B0503020204020204" charset="-122"/>
            </a:endParaRPr>
          </a:p>
        </p:txBody>
      </p:sp>
      <p:sp>
        <p:nvSpPr>
          <p:cNvPr id="4" name="矩形 3"/>
          <p:cNvSpPr/>
          <p:nvPr/>
        </p:nvSpPr>
        <p:spPr>
          <a:xfrm>
            <a:off x="479376" y="116632"/>
            <a:ext cx="3214341"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四、</a:t>
            </a:r>
            <a:r>
              <a:rPr lang="zh-CN" altLang="en-US" sz="2800" dirty="0">
                <a:solidFill>
                  <a:schemeClr val="bg1"/>
                </a:solidFill>
                <a:latin typeface="微软雅黑" panose="020B0503020204020204" charset="-122"/>
                <a:ea typeface="微软雅黑" panose="020B0503020204020204" charset="-122"/>
              </a:rPr>
              <a:t>论文写作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摘要</a:t>
            </a:r>
            <a:endParaRPr lang="zh-CN" altLang="en-US" sz="2800"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839416" y="1053102"/>
            <a:ext cx="1364476" cy="523220"/>
          </a:xfrm>
          <a:prstGeom prst="rect">
            <a:avLst/>
          </a:prstGeom>
        </p:spPr>
        <p:txBody>
          <a:bodyPr wrap="none">
            <a:spAutoFit/>
          </a:bodyPr>
          <a:lstStyle/>
          <a:p>
            <a:pPr marL="457200" indent="-457200" algn="just">
              <a:buFont typeface="Wingdings" panose="05000000000000000000" pitchFamily="2" charset="2"/>
              <a:buChar char="Ø"/>
            </a:pPr>
            <a:r>
              <a:rPr lang="zh-CN" altLang="en-US" sz="2800" dirty="0" smtClean="0">
                <a:solidFill>
                  <a:schemeClr val="accent3"/>
                </a:solidFill>
                <a:latin typeface="微软雅黑" panose="020B0503020204020204" charset="-122"/>
                <a:ea typeface="微软雅黑" panose="020B0503020204020204" charset="-122"/>
              </a:rPr>
              <a:t>摘要</a:t>
            </a:r>
            <a:endParaRPr lang="zh-CN" altLang="en-US" sz="2800" dirty="0">
              <a:solidFill>
                <a:schemeClr val="accent3"/>
              </a:solidFill>
              <a:latin typeface="微软雅黑" panose="020B0503020204020204" charset="-122"/>
              <a:ea typeface="微软雅黑" panose="020B0503020204020204" charset="-122"/>
            </a:endParaRPr>
          </a:p>
        </p:txBody>
      </p:sp>
      <p:sp>
        <p:nvSpPr>
          <p:cNvPr id="6" name="矩形 5"/>
          <p:cNvSpPr/>
          <p:nvPr/>
        </p:nvSpPr>
        <p:spPr>
          <a:xfrm>
            <a:off x="875455" y="2252628"/>
            <a:ext cx="6228657" cy="400110"/>
          </a:xfrm>
          <a:prstGeom prst="rect">
            <a:avLst/>
          </a:prstGeom>
        </p:spPr>
        <p:txBody>
          <a:bodyPr wrap="square">
            <a:spAutoFit/>
          </a:bodyPr>
          <a:lstStyle/>
          <a:p>
            <a:pPr marL="342900" indent="-342900" algn="just">
              <a:buFont typeface="Wingdings" panose="05000000000000000000" pitchFamily="2" charset="2"/>
              <a:buChar char="l"/>
            </a:pPr>
            <a:r>
              <a:rPr lang="zh-CN" altLang="en-US" sz="2000" b="0" dirty="0" smtClean="0">
                <a:latin typeface="微软雅黑" panose="020B0503020204020204" charset="-122"/>
                <a:ea typeface="微软雅黑" panose="020B0503020204020204" charset="-122"/>
              </a:rPr>
              <a:t>摘要</a:t>
            </a:r>
            <a:r>
              <a:rPr lang="zh-CN" altLang="en-US" sz="2000" b="0" dirty="0">
                <a:latin typeface="微软雅黑" panose="020B0503020204020204" charset="-122"/>
                <a:ea typeface="微软雅黑" panose="020B0503020204020204" charset="-122"/>
              </a:rPr>
              <a:t>往往是最后写的，虽然它主要放在最前面</a:t>
            </a:r>
            <a:r>
              <a:rPr lang="zh-CN" altLang="en-US" sz="2000" b="0" dirty="0" smtClean="0">
                <a:latin typeface="微软雅黑" panose="020B0503020204020204" charset="-122"/>
                <a:ea typeface="微软雅黑" panose="020B0503020204020204" charset="-122"/>
              </a:rPr>
              <a:t>。</a:t>
            </a:r>
            <a:endParaRPr lang="zh-CN" altLang="en-US" sz="2000" b="0" dirty="0">
              <a:latin typeface="微软雅黑" panose="020B0503020204020204" charset="-122"/>
              <a:ea typeface="微软雅黑" panose="020B0503020204020204" charset="-122"/>
            </a:endParaRPr>
          </a:p>
        </p:txBody>
      </p:sp>
      <p:sp>
        <p:nvSpPr>
          <p:cNvPr id="7" name="矩形 6"/>
          <p:cNvSpPr/>
          <p:nvPr/>
        </p:nvSpPr>
        <p:spPr>
          <a:xfrm>
            <a:off x="875455" y="1716268"/>
            <a:ext cx="2839239" cy="400110"/>
          </a:xfrm>
          <a:prstGeom prst="rect">
            <a:avLst/>
          </a:prstGeom>
        </p:spPr>
        <p:txBody>
          <a:bodyPr wrap="none">
            <a:spAutoFit/>
          </a:bodyPr>
          <a:lstStyle/>
          <a:p>
            <a:pPr marL="342900" indent="-342900">
              <a:buFont typeface="Wingdings" panose="05000000000000000000" pitchFamily="2" charset="2"/>
              <a:buChar char="ü"/>
            </a:pPr>
            <a:r>
              <a:rPr lang="zh-CN" altLang="en-US" sz="2000" dirty="0" smtClean="0">
                <a:latin typeface="微软雅黑" panose="020B0503020204020204" charset="-122"/>
                <a:ea typeface="微软雅黑" panose="020B0503020204020204" charset="-122"/>
              </a:rPr>
              <a:t>论文摘要什么时候写</a:t>
            </a:r>
            <a:endParaRPr lang="zh-CN" altLang="en-US" sz="2000" dirty="0">
              <a:latin typeface="微软雅黑" panose="020B0503020204020204" charset="-122"/>
              <a:ea typeface="微软雅黑" panose="020B0503020204020204" charset="-122"/>
            </a:endParaRPr>
          </a:p>
        </p:txBody>
      </p:sp>
      <p:sp>
        <p:nvSpPr>
          <p:cNvPr id="8" name="矩形 7"/>
          <p:cNvSpPr/>
          <p:nvPr/>
        </p:nvSpPr>
        <p:spPr>
          <a:xfrm>
            <a:off x="0" y="5480441"/>
            <a:ext cx="12192000" cy="646331"/>
          </a:xfrm>
          <a:prstGeom prst="rect">
            <a:avLst/>
          </a:prstGeom>
          <a:solidFill>
            <a:srgbClr val="FFFF00"/>
          </a:solidFill>
        </p:spPr>
        <p:txBody>
          <a:bodyPr wrap="square">
            <a:spAutoFit/>
          </a:bodyPr>
          <a:lstStyle/>
          <a:p>
            <a:pPr algn="ctr"/>
            <a:r>
              <a:rPr lang="zh-CN" altLang="en-US" sz="3600" dirty="0">
                <a:solidFill>
                  <a:schemeClr val="accent3"/>
                </a:solidFill>
                <a:latin typeface="华文隶书" panose="02010800040101010101" pitchFamily="2" charset="-122"/>
                <a:ea typeface="华文隶书" panose="02010800040101010101" pitchFamily="2" charset="-122"/>
              </a:rPr>
              <a:t>好的摘要，让文章增色；差的摘要，让人不愿细读。</a:t>
            </a:r>
            <a:endParaRPr lang="zh-CN" altLang="en-US" sz="3600" dirty="0">
              <a:solidFill>
                <a:schemeClr val="accent3"/>
              </a:solidFill>
              <a:latin typeface="华文隶书" panose="02010800040101010101" pitchFamily="2" charset="-122"/>
              <a:ea typeface="华文隶书" panose="02010800040101010101" pitchFamily="2" charset="-122"/>
            </a:endParaRPr>
          </a:p>
        </p:txBody>
      </p:sp>
      <p:sp>
        <p:nvSpPr>
          <p:cNvPr id="10" name="矩形 9"/>
          <p:cNvSpPr/>
          <p:nvPr/>
        </p:nvSpPr>
        <p:spPr>
          <a:xfrm>
            <a:off x="912513" y="2741229"/>
            <a:ext cx="2582758" cy="400110"/>
          </a:xfrm>
          <a:prstGeom prst="rect">
            <a:avLst/>
          </a:prstGeom>
        </p:spPr>
        <p:txBody>
          <a:bodyPr wrap="none">
            <a:spAutoFit/>
          </a:bodyPr>
          <a:lstStyle/>
          <a:p>
            <a:pPr marL="342900" indent="-342900" algn="just">
              <a:buFont typeface="Wingdings" panose="05000000000000000000" pitchFamily="2" charset="2"/>
              <a:buChar char="ü"/>
            </a:pPr>
            <a:r>
              <a:rPr lang="zh-CN" altLang="en-US" sz="2000" dirty="0">
                <a:latin typeface="微软雅黑" panose="020B0503020204020204" charset="-122"/>
                <a:ea typeface="微软雅黑" panose="020B0503020204020204" charset="-122"/>
              </a:rPr>
              <a:t>什么是论文摘要？</a:t>
            </a:r>
            <a:endParaRPr lang="zh-CN" altLang="en-US" sz="20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7408" y="1844824"/>
            <a:ext cx="10513168" cy="3046988"/>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不</a:t>
            </a:r>
            <a:r>
              <a:rPr lang="zh-CN" altLang="en-US" sz="2000" b="0" dirty="0">
                <a:latin typeface="微软雅黑" panose="020B0503020204020204" charset="-122"/>
                <a:ea typeface="微软雅黑" panose="020B0503020204020204" charset="-122"/>
              </a:rPr>
              <a:t>阅读论文全文即能获得必要的信息</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dirty="0" smtClean="0">
                <a:solidFill>
                  <a:srgbClr val="FF0000"/>
                </a:solidFill>
                <a:latin typeface="华文新魏" panose="02010800040101010101" pitchFamily="2" charset="-122"/>
                <a:ea typeface="华文新魏" panose="02010800040101010101" pitchFamily="2" charset="-122"/>
              </a:rPr>
              <a:t>读者是否会阅读全文，主要就是通过</a:t>
            </a:r>
            <a:r>
              <a:rPr lang="zh-CN" altLang="en-US" sz="2400" dirty="0">
                <a:solidFill>
                  <a:srgbClr val="FF0000"/>
                </a:solidFill>
                <a:latin typeface="华文新魏" panose="02010800040101010101" pitchFamily="2" charset="-122"/>
                <a:ea typeface="华文新魏" panose="02010800040101010101" pitchFamily="2" charset="-122"/>
              </a:rPr>
              <a:t>阅读摘要来判断</a:t>
            </a:r>
            <a:r>
              <a:rPr lang="zh-CN" altLang="en-US" sz="2000" b="0" dirty="0">
                <a:latin typeface="微软雅黑" panose="020B0503020204020204" charset="-122"/>
                <a:ea typeface="微软雅黑" panose="020B0503020204020204" charset="-122"/>
              </a:rPr>
              <a:t>；所以，摘要担负着吸引读者和将文章的主要内容介绍给读者的任务。</a:t>
            </a:r>
            <a:endParaRPr lang="zh-CN" altLang="en-US" sz="2000" b="0"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论文</a:t>
            </a:r>
            <a:r>
              <a:rPr lang="zh-CN" altLang="en-US" sz="2000" b="0" dirty="0">
                <a:latin typeface="微软雅黑" panose="020B0503020204020204" charset="-122"/>
                <a:ea typeface="微软雅黑" panose="020B0503020204020204" charset="-122"/>
              </a:rPr>
              <a:t>发表后，文摘杂志或各种数据库对摘要可以直接</a:t>
            </a:r>
            <a:r>
              <a:rPr lang="zh-CN" altLang="en-US" sz="2000" b="0" dirty="0" smtClean="0">
                <a:latin typeface="微软雅黑" panose="020B0503020204020204" charset="-122"/>
                <a:ea typeface="微软雅黑" panose="020B0503020204020204" charset="-122"/>
              </a:rPr>
              <a:t>利用。</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论文</a:t>
            </a:r>
            <a:r>
              <a:rPr lang="zh-CN" altLang="en-US" sz="2000" b="0" dirty="0">
                <a:latin typeface="微软雅黑" panose="020B0503020204020204" charset="-122"/>
                <a:ea typeface="微软雅黑" panose="020B0503020204020204" charset="-122"/>
              </a:rPr>
              <a:t>摘要的索引是读者检索文献的重要工具</a:t>
            </a:r>
            <a:r>
              <a:rPr lang="zh-CN" altLang="en-US" sz="2000" b="0" dirty="0" smtClean="0">
                <a:latin typeface="微软雅黑" panose="020B0503020204020204" charset="-122"/>
                <a:ea typeface="微软雅黑" panose="020B0503020204020204" charset="-122"/>
              </a:rPr>
              <a:t>。</a:t>
            </a:r>
            <a:endParaRPr lang="en-US" altLang="zh-CN" sz="2000" b="0"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400" dirty="0">
                <a:solidFill>
                  <a:srgbClr val="FF0000"/>
                </a:solidFill>
                <a:latin typeface="华文新魏" panose="02010800040101010101" pitchFamily="2" charset="-122"/>
                <a:ea typeface="华文新魏" panose="02010800040101010101" pitchFamily="2" charset="-122"/>
              </a:rPr>
              <a:t>论文摘要的质量高低，直接影响着论文的被检索率和被引频次。</a:t>
            </a:r>
            <a:endParaRPr lang="zh-CN" altLang="en-US" sz="2400" dirty="0">
              <a:solidFill>
                <a:srgbClr val="FF0000"/>
              </a:solidFill>
              <a:latin typeface="华文新魏" panose="02010800040101010101" pitchFamily="2" charset="-122"/>
              <a:ea typeface="华文新魏" panose="02010800040101010101" pitchFamily="2" charset="-122"/>
            </a:endParaRPr>
          </a:p>
        </p:txBody>
      </p:sp>
      <p:sp>
        <p:nvSpPr>
          <p:cNvPr id="3" name="矩形 2"/>
          <p:cNvSpPr/>
          <p:nvPr/>
        </p:nvSpPr>
        <p:spPr>
          <a:xfrm>
            <a:off x="767408" y="1196752"/>
            <a:ext cx="4237057" cy="523220"/>
          </a:xfrm>
          <a:prstGeom prst="rect">
            <a:avLst/>
          </a:prstGeom>
        </p:spPr>
        <p:txBody>
          <a:bodyPr wrap="none">
            <a:spAutoFit/>
          </a:bodyPr>
          <a:lstStyle/>
          <a:p>
            <a:pPr marL="457200" indent="-457200" algn="just">
              <a:buFont typeface="Wingdings" panose="05000000000000000000" pitchFamily="2" charset="2"/>
              <a:buChar char="Ø"/>
            </a:pPr>
            <a:r>
              <a:rPr lang="zh-CN" altLang="en-US" sz="2800" dirty="0">
                <a:solidFill>
                  <a:schemeClr val="accent3"/>
                </a:solidFill>
                <a:latin typeface="微软雅黑" panose="020B0503020204020204" charset="-122"/>
                <a:ea typeface="微软雅黑" panose="020B0503020204020204" charset="-122"/>
              </a:rPr>
              <a:t>论文摘要起什么作用？</a:t>
            </a:r>
            <a:endParaRPr lang="zh-CN" altLang="en-US" sz="2800" dirty="0">
              <a:solidFill>
                <a:schemeClr val="accent3"/>
              </a:solidFill>
              <a:latin typeface="微软雅黑" panose="020B0503020204020204" charset="-122"/>
              <a:ea typeface="微软雅黑" panose="020B0503020204020204" charset="-122"/>
            </a:endParaRPr>
          </a:p>
        </p:txBody>
      </p:sp>
      <p:sp>
        <p:nvSpPr>
          <p:cNvPr id="4" name="矩形 3"/>
          <p:cNvSpPr/>
          <p:nvPr/>
        </p:nvSpPr>
        <p:spPr>
          <a:xfrm>
            <a:off x="479376" y="116632"/>
            <a:ext cx="3214341"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四、</a:t>
            </a:r>
            <a:r>
              <a:rPr lang="zh-CN" altLang="en-US" sz="2800" dirty="0">
                <a:solidFill>
                  <a:schemeClr val="bg1"/>
                </a:solidFill>
                <a:latin typeface="微软雅黑" panose="020B0503020204020204" charset="-122"/>
                <a:ea typeface="微软雅黑" panose="020B0503020204020204" charset="-122"/>
              </a:rPr>
              <a:t>论文写作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摘要</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7897" y="1844824"/>
            <a:ext cx="9792150" cy="2862322"/>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摘要</a:t>
            </a:r>
            <a:r>
              <a:rPr lang="zh-CN" altLang="en-US" sz="2000" b="0" dirty="0">
                <a:latin typeface="微软雅黑" panose="020B0503020204020204" charset="-122"/>
                <a:ea typeface="微软雅黑" panose="020B0503020204020204" charset="-122"/>
              </a:rPr>
              <a:t>的内容应包含与论文同等量的主要信息，供读者确定有无必要阅读全文</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摘要</a:t>
            </a:r>
            <a:r>
              <a:rPr lang="zh-CN" altLang="en-US" sz="2000" b="0" dirty="0">
                <a:latin typeface="微软雅黑" panose="020B0503020204020204" charset="-122"/>
                <a:ea typeface="微软雅黑" panose="020B0503020204020204" charset="-122"/>
              </a:rPr>
              <a:t>的四要素</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algn="just">
              <a:lnSpc>
                <a:spcPct val="150000"/>
              </a:lnSpc>
            </a:pPr>
            <a:r>
              <a:rPr lang="zh-CN" altLang="en-US" sz="2000" b="0" dirty="0" smtClean="0">
                <a:latin typeface="微软雅黑" panose="020B0503020204020204" charset="-122"/>
                <a:ea typeface="微软雅黑" panose="020B0503020204020204" charset="-122"/>
              </a:rPr>
              <a:t>     </a:t>
            </a:r>
            <a:r>
              <a:rPr lang="zh-CN" altLang="en-US" sz="2000" dirty="0" smtClean="0">
                <a:solidFill>
                  <a:srgbClr val="FF0000"/>
                </a:solidFill>
                <a:latin typeface="微软雅黑" panose="020B0503020204020204" charset="-122"/>
                <a:ea typeface="微软雅黑" panose="020B0503020204020204" charset="-122"/>
              </a:rPr>
              <a:t>① 目的</a:t>
            </a:r>
            <a:r>
              <a:rPr lang="zh-CN" altLang="en-US" sz="2000" dirty="0">
                <a:solidFill>
                  <a:srgbClr val="FF0000"/>
                </a:solidFill>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简述论文写作背景，</a:t>
            </a:r>
            <a:r>
              <a:rPr lang="zh-CN" altLang="en-US" sz="2000" b="0" dirty="0" smtClean="0">
                <a:latin typeface="微软雅黑" panose="020B0503020204020204" charset="-122"/>
                <a:ea typeface="微软雅黑" panose="020B0503020204020204" charset="-122"/>
              </a:rPr>
              <a:t>引出研究主要内容、研究目的。</a:t>
            </a:r>
            <a:endParaRPr lang="zh-CN" altLang="en-US" sz="2000" b="0" dirty="0">
              <a:latin typeface="微软雅黑" panose="020B0503020204020204" charset="-122"/>
              <a:ea typeface="微软雅黑" panose="020B0503020204020204" charset="-122"/>
            </a:endParaRPr>
          </a:p>
          <a:p>
            <a:pPr algn="just">
              <a:lnSpc>
                <a:spcPct val="150000"/>
              </a:lnSpc>
            </a:pPr>
            <a:r>
              <a:rPr lang="zh-CN" altLang="en-US" sz="2000" dirty="0">
                <a:solidFill>
                  <a:srgbClr val="FF0000"/>
                </a:solidFill>
                <a:latin typeface="微软雅黑" panose="020B0503020204020204" charset="-122"/>
                <a:ea typeface="微软雅黑" panose="020B0503020204020204" charset="-122"/>
              </a:rPr>
              <a:t>     ② 方法：</a:t>
            </a:r>
            <a:r>
              <a:rPr lang="zh-CN" altLang="en-US" sz="2000" b="0" dirty="0" smtClean="0">
                <a:latin typeface="微软雅黑" panose="020B0503020204020204" charset="-122"/>
                <a:ea typeface="微软雅黑" panose="020B0503020204020204" charset="-122"/>
              </a:rPr>
              <a:t>论文</a:t>
            </a:r>
            <a:r>
              <a:rPr lang="zh-CN" altLang="en-US" sz="2000" b="0" dirty="0">
                <a:latin typeface="微软雅黑" panose="020B0503020204020204" charset="-122"/>
                <a:ea typeface="微软雅黑" panose="020B0503020204020204" charset="-122"/>
              </a:rPr>
              <a:t>中用到的技术和方法，即如何解决问题</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algn="just">
              <a:lnSpc>
                <a:spcPct val="150000"/>
              </a:lnSpc>
            </a:pPr>
            <a:r>
              <a:rPr lang="zh-CN" altLang="en-US" sz="2000" dirty="0">
                <a:solidFill>
                  <a:srgbClr val="FF0000"/>
                </a:solidFill>
                <a:latin typeface="微软雅黑" panose="020B0503020204020204" charset="-122"/>
                <a:ea typeface="微软雅黑" panose="020B0503020204020204" charset="-122"/>
              </a:rPr>
              <a:t>     ③ 结果：</a:t>
            </a:r>
            <a:r>
              <a:rPr lang="zh-CN" altLang="en-US" sz="2000" b="0" dirty="0" smtClean="0">
                <a:latin typeface="微软雅黑" panose="020B0503020204020204" charset="-122"/>
                <a:ea typeface="微软雅黑" panose="020B0503020204020204" charset="-122"/>
              </a:rPr>
              <a:t>取得</a:t>
            </a:r>
            <a:r>
              <a:rPr lang="zh-CN" altLang="en-US" sz="2000" b="0" dirty="0">
                <a:latin typeface="微软雅黑" panose="020B0503020204020204" charset="-122"/>
                <a:ea typeface="微软雅黑" panose="020B0503020204020204" charset="-122"/>
              </a:rPr>
              <a:t>的</a:t>
            </a:r>
            <a:r>
              <a:rPr lang="zh-CN" altLang="en-US" sz="2000" b="0" dirty="0" smtClean="0">
                <a:latin typeface="微软雅黑" panose="020B0503020204020204" charset="-122"/>
                <a:ea typeface="微软雅黑" panose="020B0503020204020204" charset="-122"/>
              </a:rPr>
              <a:t>数据或通过</a:t>
            </a:r>
            <a:r>
              <a:rPr lang="zh-CN" altLang="en-US" sz="2000" b="0" dirty="0">
                <a:latin typeface="微软雅黑" panose="020B0503020204020204" charset="-122"/>
                <a:ea typeface="微软雅黑" panose="020B0503020204020204" charset="-122"/>
              </a:rPr>
              <a:t>论文达到了什么结果，有什么影响和意义</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algn="just">
              <a:lnSpc>
                <a:spcPct val="150000"/>
              </a:lnSpc>
            </a:pPr>
            <a:r>
              <a:rPr lang="zh-CN" altLang="en-US" sz="2000" dirty="0">
                <a:solidFill>
                  <a:srgbClr val="FF0000"/>
                </a:solidFill>
                <a:latin typeface="微软雅黑" panose="020B0503020204020204" charset="-122"/>
                <a:ea typeface="微软雅黑" panose="020B0503020204020204" charset="-122"/>
              </a:rPr>
              <a:t>     ④ 结论：</a:t>
            </a:r>
            <a:r>
              <a:rPr lang="zh-CN" altLang="en-US" sz="2000" b="0" dirty="0">
                <a:latin typeface="微软雅黑" panose="020B0503020204020204" charset="-122"/>
                <a:ea typeface="微软雅黑" panose="020B0503020204020204" charset="-122"/>
              </a:rPr>
              <a:t>得出的重要结论及主要观点，论文的新</a:t>
            </a:r>
            <a:r>
              <a:rPr lang="zh-CN" altLang="en-US" sz="2000" b="0" dirty="0" smtClean="0">
                <a:latin typeface="微软雅黑" panose="020B0503020204020204" charset="-122"/>
                <a:ea typeface="微软雅黑" panose="020B0503020204020204" charset="-122"/>
              </a:rPr>
              <a:t>见解。</a:t>
            </a:r>
            <a:endParaRPr lang="en-US" altLang="zh-CN" sz="2000" b="0" dirty="0" smtClean="0">
              <a:latin typeface="微软雅黑" panose="020B0503020204020204" charset="-122"/>
              <a:ea typeface="微软雅黑" panose="020B0503020204020204" charset="-122"/>
            </a:endParaRPr>
          </a:p>
        </p:txBody>
      </p:sp>
      <p:sp>
        <p:nvSpPr>
          <p:cNvPr id="3" name="矩形 2"/>
          <p:cNvSpPr/>
          <p:nvPr/>
        </p:nvSpPr>
        <p:spPr>
          <a:xfrm>
            <a:off x="947897" y="1124744"/>
            <a:ext cx="5184576" cy="523220"/>
          </a:xfrm>
          <a:prstGeom prst="rect">
            <a:avLst/>
          </a:prstGeom>
        </p:spPr>
        <p:txBody>
          <a:bodyPr wrap="square">
            <a:spAutoFit/>
          </a:bodyPr>
          <a:lstStyle/>
          <a:p>
            <a:pPr marL="457200" indent="-457200" algn="just">
              <a:buFont typeface="Wingdings" panose="05000000000000000000" pitchFamily="2" charset="2"/>
              <a:buChar char="Ø"/>
            </a:pPr>
            <a:r>
              <a:rPr lang="zh-CN" altLang="en-US" sz="2800" dirty="0" smtClean="0">
                <a:solidFill>
                  <a:schemeClr val="accent3"/>
                </a:solidFill>
                <a:latin typeface="微软雅黑" panose="020B0503020204020204" charset="-122"/>
                <a:ea typeface="微软雅黑" panose="020B0503020204020204" charset="-122"/>
              </a:rPr>
              <a:t>论文</a:t>
            </a:r>
            <a:r>
              <a:rPr lang="zh-CN" altLang="en-US" sz="2800" dirty="0">
                <a:solidFill>
                  <a:schemeClr val="accent3"/>
                </a:solidFill>
                <a:latin typeface="微软雅黑" panose="020B0503020204020204" charset="-122"/>
                <a:ea typeface="微软雅黑" panose="020B0503020204020204" charset="-122"/>
              </a:rPr>
              <a:t>摘要应包含那些内容？</a:t>
            </a:r>
            <a:endParaRPr lang="zh-CN" altLang="en-US" sz="2800" dirty="0">
              <a:solidFill>
                <a:schemeClr val="accent3"/>
              </a:solidFill>
              <a:latin typeface="微软雅黑" panose="020B0503020204020204" charset="-122"/>
              <a:ea typeface="微软雅黑" panose="020B0503020204020204" charset="-122"/>
            </a:endParaRPr>
          </a:p>
        </p:txBody>
      </p:sp>
      <p:sp>
        <p:nvSpPr>
          <p:cNvPr id="4" name="矩形 3"/>
          <p:cNvSpPr/>
          <p:nvPr/>
        </p:nvSpPr>
        <p:spPr>
          <a:xfrm>
            <a:off x="479376" y="116632"/>
            <a:ext cx="3214341"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四、</a:t>
            </a:r>
            <a:r>
              <a:rPr lang="zh-CN" altLang="en-US" sz="2800" dirty="0">
                <a:solidFill>
                  <a:schemeClr val="bg1"/>
                </a:solidFill>
                <a:latin typeface="微软雅黑" panose="020B0503020204020204" charset="-122"/>
                <a:ea typeface="微软雅黑" panose="020B0503020204020204" charset="-122"/>
              </a:rPr>
              <a:t>论文写作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摘要</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5400" y="1700808"/>
            <a:ext cx="10657184" cy="3323987"/>
          </a:xfrm>
          <a:prstGeom prst="rect">
            <a:avLst/>
          </a:prstGeom>
        </p:spPr>
        <p:txBody>
          <a:bodyPr wrap="square">
            <a:spAutoFit/>
          </a:bodyPr>
          <a:lstStyle/>
          <a:p>
            <a:pPr algn="just">
              <a:lnSpc>
                <a:spcPct val="150000"/>
              </a:lnSpc>
            </a:pPr>
            <a:r>
              <a:rPr lang="zh-CN" altLang="en-US" sz="2000" b="0" dirty="0" smtClean="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一</a:t>
            </a:r>
            <a:r>
              <a:rPr lang="zh-CN" altLang="en-US" sz="2000" b="0" dirty="0" smtClean="0">
                <a:latin typeface="微软雅黑" panose="020B0503020204020204" charset="-122"/>
                <a:ea typeface="微软雅黑" panose="020B0503020204020204" charset="-122"/>
              </a:rPr>
              <a:t>）一般不要</a:t>
            </a:r>
            <a:r>
              <a:rPr lang="zh-CN" altLang="en-US" sz="2000" b="0" dirty="0">
                <a:latin typeface="微软雅黑" panose="020B0503020204020204" charset="-122"/>
                <a:ea typeface="微软雅黑" panose="020B0503020204020204" charset="-122"/>
              </a:rPr>
              <a:t>对论文内容作诠释和评论（尤其是自我评价）</a:t>
            </a:r>
            <a:endParaRPr lang="zh-CN" altLang="en-US" sz="2000" b="0" dirty="0">
              <a:latin typeface="微软雅黑" panose="020B0503020204020204" charset="-122"/>
              <a:ea typeface="微软雅黑" panose="020B0503020204020204" charset="-122"/>
            </a:endParaRPr>
          </a:p>
          <a:p>
            <a:pPr algn="just">
              <a:lnSpc>
                <a:spcPct val="150000"/>
              </a:lnSpc>
            </a:pPr>
            <a:r>
              <a:rPr lang="zh-CN" altLang="en-US" sz="2000" b="0" dirty="0" smtClean="0">
                <a:latin typeface="微软雅黑" panose="020B0503020204020204" charset="-122"/>
                <a:ea typeface="微软雅黑" panose="020B0503020204020204" charset="-122"/>
              </a:rPr>
              <a:t>（二）摘要</a:t>
            </a:r>
            <a:r>
              <a:rPr lang="zh-CN" altLang="en-US" sz="2000" b="0" dirty="0">
                <a:latin typeface="微软雅黑" panose="020B0503020204020204" charset="-122"/>
                <a:ea typeface="微软雅黑" panose="020B0503020204020204" charset="-122"/>
              </a:rPr>
              <a:t>不分段。</a:t>
            </a:r>
            <a:endParaRPr lang="zh-CN" altLang="en-US" sz="2000" b="0" dirty="0">
              <a:latin typeface="微软雅黑" panose="020B0503020204020204" charset="-122"/>
              <a:ea typeface="微软雅黑" panose="020B0503020204020204" charset="-122"/>
            </a:endParaRPr>
          </a:p>
          <a:p>
            <a:pPr algn="just">
              <a:lnSpc>
                <a:spcPct val="150000"/>
              </a:lnSpc>
            </a:pPr>
            <a:r>
              <a:rPr lang="zh-CN" altLang="en-US" sz="2000" b="0" dirty="0" smtClean="0">
                <a:latin typeface="微软雅黑" panose="020B0503020204020204" charset="-122"/>
                <a:ea typeface="微软雅黑" panose="020B0503020204020204" charset="-122"/>
              </a:rPr>
              <a:t>（三）用</a:t>
            </a:r>
            <a:r>
              <a:rPr lang="zh-CN" altLang="en-US" sz="2000" b="0" dirty="0">
                <a:latin typeface="微软雅黑" panose="020B0503020204020204" charset="-122"/>
                <a:ea typeface="微软雅黑" panose="020B0503020204020204" charset="-122"/>
              </a:rPr>
              <a:t>第三人称。</a:t>
            </a:r>
            <a:r>
              <a:rPr lang="zh-CN" altLang="en-US" sz="2000" dirty="0">
                <a:solidFill>
                  <a:srgbClr val="FF0000"/>
                </a:solidFill>
                <a:latin typeface="微软雅黑" panose="020B0503020204020204" charset="-122"/>
                <a:ea typeface="微软雅黑" panose="020B0503020204020204" charset="-122"/>
              </a:rPr>
              <a:t>建议采用</a:t>
            </a:r>
            <a:r>
              <a:rPr lang="zh-CN" altLang="en-US" sz="2000" b="0" dirty="0">
                <a:latin typeface="微软雅黑" panose="020B0503020204020204" charset="-122"/>
                <a:ea typeface="微软雅黑" panose="020B0503020204020204" charset="-122"/>
              </a:rPr>
              <a:t>“对</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进行了研究”、“</a:t>
            </a:r>
            <a:r>
              <a:rPr lang="zh-CN" altLang="en-US" sz="2000" b="0" dirty="0" smtClean="0">
                <a:latin typeface="微软雅黑" panose="020B0503020204020204" charset="-122"/>
                <a:ea typeface="微软雅黑" panose="020B0503020204020204" charset="-122"/>
              </a:rPr>
              <a:t>进行</a:t>
            </a:r>
            <a:r>
              <a:rPr lang="zh-CN" altLang="en-US" sz="2000" b="0" dirty="0">
                <a:latin typeface="微软雅黑" panose="020B0503020204020204" charset="-122"/>
                <a:ea typeface="微软雅黑" panose="020B0503020204020204" charset="-122"/>
              </a:rPr>
              <a:t>了</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调查”等记述</a:t>
            </a:r>
            <a:r>
              <a:rPr lang="zh-CN" altLang="en-US" sz="2000" b="0" dirty="0" smtClean="0">
                <a:latin typeface="微软雅黑" panose="020B0503020204020204" charset="-122"/>
                <a:ea typeface="微软雅黑" panose="020B0503020204020204" charset="-122"/>
              </a:rPr>
              <a:t>方法，</a:t>
            </a:r>
            <a:r>
              <a:rPr lang="zh-CN" altLang="en-US" sz="2000" dirty="0">
                <a:solidFill>
                  <a:srgbClr val="FF0000"/>
                </a:solidFill>
                <a:latin typeface="微软雅黑" panose="020B0503020204020204" charset="-122"/>
                <a:ea typeface="微软雅黑" panose="020B0503020204020204" charset="-122"/>
              </a:rPr>
              <a:t>不必使用</a:t>
            </a:r>
            <a:r>
              <a:rPr lang="zh-CN" altLang="en-US" sz="2000" b="0" dirty="0" smtClean="0">
                <a:latin typeface="微软雅黑" panose="020B0503020204020204" charset="-122"/>
                <a:ea typeface="微软雅黑" panose="020B0503020204020204" charset="-122"/>
              </a:rPr>
              <a:t>“ </a:t>
            </a:r>
            <a:endParaRPr lang="en-US" altLang="zh-CN" sz="2000" b="0" dirty="0" smtClean="0">
              <a:latin typeface="微软雅黑" panose="020B0503020204020204" charset="-122"/>
              <a:ea typeface="微软雅黑" panose="020B0503020204020204" charset="-122"/>
            </a:endParaRPr>
          </a:p>
          <a:p>
            <a:pPr algn="just">
              <a:lnSpc>
                <a:spcPct val="150000"/>
              </a:lnSpc>
            </a:pPr>
            <a:r>
              <a:rPr lang="en-US" altLang="zh-CN" sz="2000" b="0" dirty="0">
                <a:latin typeface="微软雅黑" panose="020B0503020204020204" charset="-122"/>
                <a:ea typeface="微软雅黑" panose="020B0503020204020204" charset="-122"/>
              </a:rPr>
              <a:t> </a:t>
            </a:r>
            <a:r>
              <a:rPr lang="en-US" altLang="zh-CN" sz="2000" b="0" dirty="0" smtClean="0">
                <a:latin typeface="微软雅黑" panose="020B0503020204020204" charset="-122"/>
                <a:ea typeface="微软雅黑" panose="020B0503020204020204" charset="-122"/>
              </a:rPr>
              <a:t>         </a:t>
            </a:r>
            <a:r>
              <a:rPr lang="zh-CN" altLang="en-US" sz="2000" b="0" dirty="0" smtClean="0">
                <a:latin typeface="微软雅黑" panose="020B0503020204020204" charset="-122"/>
                <a:ea typeface="微软雅黑" panose="020B0503020204020204" charset="-122"/>
              </a:rPr>
              <a:t>本文”</a:t>
            </a:r>
            <a:r>
              <a:rPr lang="zh-CN" altLang="en-US" sz="2000" b="0" dirty="0">
                <a:latin typeface="微软雅黑" panose="020B0503020204020204" charset="-122"/>
                <a:ea typeface="微软雅黑" panose="020B0503020204020204" charset="-122"/>
              </a:rPr>
              <a:t>、“作者”等作为主语。</a:t>
            </a:r>
            <a:endParaRPr lang="zh-CN" altLang="en-US" sz="2000" b="0" dirty="0">
              <a:latin typeface="微软雅黑" panose="020B0503020204020204" charset="-122"/>
              <a:ea typeface="微软雅黑" panose="020B0503020204020204" charset="-122"/>
            </a:endParaRPr>
          </a:p>
          <a:p>
            <a:pPr algn="just">
              <a:lnSpc>
                <a:spcPct val="150000"/>
              </a:lnSpc>
            </a:pPr>
            <a:r>
              <a:rPr lang="zh-CN" altLang="en-US" sz="2000" b="0" dirty="0" smtClean="0">
                <a:latin typeface="微软雅黑" panose="020B0503020204020204" charset="-122"/>
                <a:ea typeface="微软雅黑" panose="020B0503020204020204" charset="-122"/>
              </a:rPr>
              <a:t>（四）不要</a:t>
            </a:r>
            <a:r>
              <a:rPr lang="zh-CN" altLang="en-US" sz="2000" b="0" dirty="0">
                <a:latin typeface="微软雅黑" panose="020B0503020204020204" charset="-122"/>
                <a:ea typeface="微软雅黑" panose="020B0503020204020204" charset="-122"/>
              </a:rPr>
              <a:t>用数学公式和化学结构式，不出现插图、表格。</a:t>
            </a:r>
            <a:endParaRPr lang="zh-CN" altLang="en-US" sz="2000" b="0" dirty="0">
              <a:latin typeface="微软雅黑" panose="020B0503020204020204" charset="-122"/>
              <a:ea typeface="微软雅黑" panose="020B0503020204020204" charset="-122"/>
            </a:endParaRPr>
          </a:p>
          <a:p>
            <a:pPr algn="just">
              <a:lnSpc>
                <a:spcPct val="150000"/>
              </a:lnSpc>
            </a:pPr>
            <a:r>
              <a:rPr lang="zh-CN" altLang="en-US" sz="2000" b="0" dirty="0" smtClean="0">
                <a:latin typeface="微软雅黑" panose="020B0503020204020204" charset="-122"/>
                <a:ea typeface="微软雅黑" panose="020B0503020204020204" charset="-122"/>
              </a:rPr>
              <a:t>（五）不用引文。</a:t>
            </a:r>
            <a:endParaRPr lang="zh-CN" altLang="en-US" sz="2000" b="0" dirty="0">
              <a:latin typeface="微软雅黑" panose="020B0503020204020204" charset="-122"/>
              <a:ea typeface="微软雅黑" panose="020B0503020204020204" charset="-122"/>
            </a:endParaRPr>
          </a:p>
          <a:p>
            <a:pPr algn="just">
              <a:lnSpc>
                <a:spcPct val="150000"/>
              </a:lnSpc>
            </a:pPr>
            <a:r>
              <a:rPr lang="zh-CN" altLang="en-US" sz="2000" b="0" dirty="0" smtClean="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六</a:t>
            </a:r>
            <a:r>
              <a:rPr lang="zh-CN" altLang="en-US" sz="2000" b="0" dirty="0" smtClean="0">
                <a:latin typeface="微软雅黑" panose="020B0503020204020204" charset="-122"/>
                <a:ea typeface="微软雅黑" panose="020B0503020204020204" charset="-122"/>
              </a:rPr>
              <a:t>）</a:t>
            </a:r>
            <a:r>
              <a:rPr lang="en-US" altLang="zh-CN" sz="2000" b="0" dirty="0">
                <a:latin typeface="微软雅黑" panose="020B0503020204020204" charset="-122"/>
                <a:ea typeface="微软雅黑" panose="020B0503020204020204" charset="-122"/>
              </a:rPr>
              <a:t>300</a:t>
            </a:r>
            <a:r>
              <a:rPr lang="zh-CN" altLang="en-US" sz="2000" b="0" dirty="0">
                <a:latin typeface="微软雅黑" panose="020B0503020204020204" charset="-122"/>
                <a:ea typeface="微软雅黑" panose="020B0503020204020204" charset="-122"/>
              </a:rPr>
              <a:t>字足矣，不要长也不能太短，要有内容</a:t>
            </a:r>
            <a:r>
              <a:rPr lang="zh-CN" altLang="en-US" sz="2000" b="0" dirty="0" smtClean="0">
                <a:latin typeface="微软雅黑" panose="020B0503020204020204" charset="-122"/>
                <a:ea typeface="微软雅黑" panose="020B0503020204020204" charset="-122"/>
              </a:rPr>
              <a:t>。</a:t>
            </a:r>
            <a:endParaRPr lang="zh-CN" altLang="en-US" sz="2000" b="0" dirty="0">
              <a:latin typeface="微软雅黑" panose="020B0503020204020204" charset="-122"/>
              <a:ea typeface="微软雅黑" panose="020B0503020204020204" charset="-122"/>
            </a:endParaRPr>
          </a:p>
        </p:txBody>
      </p:sp>
      <p:sp>
        <p:nvSpPr>
          <p:cNvPr id="4" name="矩形 3"/>
          <p:cNvSpPr/>
          <p:nvPr/>
        </p:nvSpPr>
        <p:spPr>
          <a:xfrm>
            <a:off x="807957" y="1124744"/>
            <a:ext cx="3300904" cy="461665"/>
          </a:xfrm>
          <a:prstGeom prst="rect">
            <a:avLst/>
          </a:prstGeom>
        </p:spPr>
        <p:txBody>
          <a:bodyPr wrap="none">
            <a:spAutoFit/>
          </a:bodyPr>
          <a:lstStyle/>
          <a:p>
            <a:pPr marL="342900" indent="-342900" algn="just">
              <a:buFont typeface="Wingdings" panose="05000000000000000000" pitchFamily="2" charset="2"/>
              <a:buChar char="Ø"/>
            </a:pPr>
            <a:r>
              <a:rPr lang="zh-CN" altLang="en-US" sz="2400" dirty="0">
                <a:solidFill>
                  <a:schemeClr val="accent3"/>
                </a:solidFill>
                <a:latin typeface="微软雅黑" panose="020B0503020204020204" charset="-122"/>
                <a:ea typeface="微软雅黑" panose="020B0503020204020204" charset="-122"/>
              </a:rPr>
              <a:t>摘要写作的注意事项</a:t>
            </a:r>
            <a:endParaRPr lang="zh-CN" altLang="en-US" sz="2400" dirty="0">
              <a:solidFill>
                <a:schemeClr val="accent3"/>
              </a:solidFill>
              <a:latin typeface="微软雅黑" panose="020B0503020204020204" charset="-122"/>
              <a:ea typeface="微软雅黑" panose="020B0503020204020204" charset="-122"/>
            </a:endParaRPr>
          </a:p>
        </p:txBody>
      </p:sp>
      <p:sp>
        <p:nvSpPr>
          <p:cNvPr id="5" name="矩形 4"/>
          <p:cNvSpPr/>
          <p:nvPr/>
        </p:nvSpPr>
        <p:spPr>
          <a:xfrm>
            <a:off x="479376" y="116632"/>
            <a:ext cx="3214341"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四、</a:t>
            </a:r>
            <a:r>
              <a:rPr lang="zh-CN" altLang="en-US" sz="2800" dirty="0">
                <a:solidFill>
                  <a:schemeClr val="bg1"/>
                </a:solidFill>
                <a:latin typeface="微软雅黑" panose="020B0503020204020204" charset="-122"/>
                <a:ea typeface="微软雅黑" panose="020B0503020204020204" charset="-122"/>
              </a:rPr>
              <a:t>论文写作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摘要</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1465" y="2492896"/>
            <a:ext cx="10081120" cy="1938992"/>
          </a:xfrm>
          <a:prstGeom prst="rect">
            <a:avLst/>
          </a:prstGeom>
        </p:spPr>
        <p:txBody>
          <a:bodyPr wrap="square">
            <a:spAutoFit/>
          </a:bodyPr>
          <a:lstStyle/>
          <a:p>
            <a:pPr marL="342900" indent="-342900">
              <a:lnSpc>
                <a:spcPct val="150000"/>
              </a:lnSpc>
              <a:buFont typeface="Wingdings" panose="05000000000000000000" pitchFamily="2" charset="2"/>
              <a:buChar char="l"/>
            </a:pPr>
            <a:r>
              <a:rPr lang="zh-CN" altLang="en-US" sz="2000" b="0" dirty="0" smtClean="0">
                <a:latin typeface="微软雅黑" panose="020B0503020204020204" charset="-122"/>
                <a:ea typeface="微软雅黑" panose="020B0503020204020204" charset="-122"/>
              </a:rPr>
              <a:t>摘要：介绍</a:t>
            </a:r>
            <a:r>
              <a:rPr lang="zh-CN" altLang="en-US" sz="2000" b="0" dirty="0">
                <a:latin typeface="微软雅黑" panose="020B0503020204020204" charset="-122"/>
                <a:ea typeface="微软雅黑" panose="020B0503020204020204" charset="-122"/>
              </a:rPr>
              <a:t>了一种基于</a:t>
            </a:r>
            <a:r>
              <a:rPr lang="en-US" altLang="zh-CN" sz="2000" b="0" dirty="0">
                <a:latin typeface="微软雅黑" panose="020B0503020204020204" charset="-122"/>
                <a:ea typeface="微软雅黑" panose="020B0503020204020204" charset="-122"/>
              </a:rPr>
              <a:t>ADI</a:t>
            </a:r>
            <a:r>
              <a:rPr lang="zh-CN" altLang="en-US" sz="2000" b="0" dirty="0">
                <a:latin typeface="微软雅黑" panose="020B0503020204020204" charset="-122"/>
                <a:ea typeface="微软雅黑" panose="020B0503020204020204" charset="-122"/>
              </a:rPr>
              <a:t>公司最新器件</a:t>
            </a:r>
            <a:r>
              <a:rPr lang="en-US" altLang="zh-CN" sz="2000" b="0" dirty="0">
                <a:latin typeface="微软雅黑" panose="020B0503020204020204" charset="-122"/>
                <a:ea typeface="微软雅黑" panose="020B0503020204020204" charset="-122"/>
              </a:rPr>
              <a:t>AD9914</a:t>
            </a:r>
            <a:r>
              <a:rPr lang="zh-CN" altLang="en-US" sz="2000" b="0" dirty="0">
                <a:latin typeface="微软雅黑" panose="020B0503020204020204" charset="-122"/>
                <a:ea typeface="微软雅黑" panose="020B0503020204020204" charset="-122"/>
              </a:rPr>
              <a:t>设计的宽带微波中频线性调频源</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其瞬时工作带宽超过</a:t>
            </a:r>
            <a:r>
              <a:rPr lang="en-US" altLang="zh-CN" sz="2000" b="0" dirty="0">
                <a:latin typeface="微软雅黑" panose="020B0503020204020204" charset="-122"/>
                <a:ea typeface="微软雅黑" panose="020B0503020204020204" charset="-122"/>
              </a:rPr>
              <a:t>1 000 MHz,</a:t>
            </a:r>
            <a:r>
              <a:rPr lang="zh-CN" altLang="en-US" sz="2000" b="0" dirty="0">
                <a:latin typeface="微软雅黑" panose="020B0503020204020204" charset="-122"/>
                <a:ea typeface="微软雅黑" panose="020B0503020204020204" charset="-122"/>
              </a:rPr>
              <a:t>克服了国内研究处于</a:t>
            </a:r>
            <a:r>
              <a:rPr lang="en-US" altLang="zh-CN" sz="2000" b="0" dirty="0">
                <a:latin typeface="微软雅黑" panose="020B0503020204020204" charset="-122"/>
                <a:ea typeface="微软雅黑" panose="020B0503020204020204" charset="-122"/>
              </a:rPr>
              <a:t>200 MHz400 MHz</a:t>
            </a:r>
            <a:r>
              <a:rPr lang="zh-CN" altLang="en-US" sz="2000" b="0" dirty="0">
                <a:latin typeface="微软雅黑" panose="020B0503020204020204" charset="-122"/>
                <a:ea typeface="微软雅黑" panose="020B0503020204020204" charset="-122"/>
              </a:rPr>
              <a:t>带宽的技术难题。同时</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提出了一种利用</a:t>
            </a:r>
            <a:r>
              <a:rPr lang="en-US" altLang="zh-CN" sz="2000" b="0" dirty="0">
                <a:latin typeface="微软雅黑" panose="020B0503020204020204" charset="-122"/>
                <a:ea typeface="微软雅黑" panose="020B0503020204020204" charset="-122"/>
              </a:rPr>
              <a:t>DDS</a:t>
            </a:r>
            <a:r>
              <a:rPr lang="zh-CN" altLang="en-US" sz="2000" b="0" dirty="0">
                <a:latin typeface="微软雅黑" panose="020B0503020204020204" charset="-122"/>
                <a:ea typeface="微软雅黑" panose="020B0503020204020204" charset="-122"/>
              </a:rPr>
              <a:t>可编程特性对信号的相位进行分段补偿从而获得高边带抑制比的方法。</a:t>
            </a:r>
            <a:endParaRPr lang="zh-CN" altLang="en-US" sz="2000" dirty="0">
              <a:latin typeface="微软雅黑" panose="020B0503020204020204" charset="-122"/>
              <a:ea typeface="微软雅黑" panose="020B0503020204020204" charset="-122"/>
            </a:endParaRPr>
          </a:p>
        </p:txBody>
      </p:sp>
      <p:sp>
        <p:nvSpPr>
          <p:cNvPr id="3" name="矩形 2"/>
          <p:cNvSpPr/>
          <p:nvPr/>
        </p:nvSpPr>
        <p:spPr>
          <a:xfrm>
            <a:off x="839416" y="1196752"/>
            <a:ext cx="1298753" cy="523220"/>
          </a:xfrm>
          <a:prstGeom prst="rect">
            <a:avLst/>
          </a:prstGeom>
        </p:spPr>
        <p:txBody>
          <a:bodyPr wrap="none">
            <a:spAutoFit/>
          </a:bodyPr>
          <a:lstStyle/>
          <a:p>
            <a:pPr marL="285750" indent="-285750">
              <a:buFont typeface="Wingdings" panose="05000000000000000000" pitchFamily="2" charset="2"/>
              <a:buChar char="Ø"/>
            </a:pPr>
            <a:r>
              <a:rPr lang="zh-CN" altLang="en-US" sz="2800" dirty="0" smtClean="0">
                <a:solidFill>
                  <a:schemeClr val="accent3"/>
                </a:solidFill>
                <a:latin typeface="微软雅黑" panose="020B0503020204020204" charset="-122"/>
                <a:ea typeface="微软雅黑" panose="020B0503020204020204" charset="-122"/>
              </a:rPr>
              <a:t> 案例</a:t>
            </a:r>
            <a:endParaRPr lang="zh-CN" altLang="en-US" sz="2800" dirty="0"/>
          </a:p>
        </p:txBody>
      </p:sp>
      <p:sp>
        <p:nvSpPr>
          <p:cNvPr id="4" name="矩形 3"/>
          <p:cNvSpPr/>
          <p:nvPr/>
        </p:nvSpPr>
        <p:spPr>
          <a:xfrm>
            <a:off x="1278450" y="1787205"/>
            <a:ext cx="7245894" cy="581057"/>
          </a:xfrm>
          <a:prstGeom prst="rect">
            <a:avLst/>
          </a:prstGeom>
        </p:spPr>
        <p:txBody>
          <a:bodyPr wrap="none">
            <a:spAutoFit/>
          </a:bodyPr>
          <a:lstStyle/>
          <a:p>
            <a:pPr marL="342900" indent="-342900">
              <a:lnSpc>
                <a:spcPct val="150000"/>
              </a:lnSpc>
              <a:buFont typeface="Wingdings" panose="05000000000000000000" pitchFamily="2" charset="2"/>
              <a:buChar char="ü"/>
            </a:pPr>
            <a:r>
              <a:rPr lang="zh-CN" altLang="en-US" sz="2400" dirty="0" smtClean="0">
                <a:solidFill>
                  <a:schemeClr val="accent2"/>
                </a:solidFill>
                <a:latin typeface="微软雅黑" panose="020B0503020204020204" charset="-122"/>
                <a:ea typeface="微软雅黑" panose="020B0503020204020204" charset="-122"/>
              </a:rPr>
              <a:t>论文：基于</a:t>
            </a:r>
            <a:r>
              <a:rPr lang="en-US" altLang="zh-CN" sz="2400" dirty="0">
                <a:solidFill>
                  <a:schemeClr val="accent2"/>
                </a:solidFill>
                <a:latin typeface="微软雅黑" panose="020B0503020204020204" charset="-122"/>
                <a:ea typeface="微软雅黑" panose="020B0503020204020204" charset="-122"/>
              </a:rPr>
              <a:t>AD9914</a:t>
            </a:r>
            <a:r>
              <a:rPr lang="zh-CN" altLang="en-US" sz="2400" dirty="0">
                <a:solidFill>
                  <a:schemeClr val="accent2"/>
                </a:solidFill>
                <a:latin typeface="微软雅黑" panose="020B0503020204020204" charset="-122"/>
                <a:ea typeface="微软雅黑" panose="020B0503020204020204" charset="-122"/>
              </a:rPr>
              <a:t>宽带线性调频源的设计及实现</a:t>
            </a:r>
            <a:endParaRPr lang="zh-CN" altLang="en-US" sz="2400" dirty="0">
              <a:solidFill>
                <a:schemeClr val="accent2"/>
              </a:solidFill>
              <a:latin typeface="微软雅黑" panose="020B0503020204020204" charset="-122"/>
              <a:ea typeface="微软雅黑" panose="020B0503020204020204" charset="-122"/>
            </a:endParaRPr>
          </a:p>
        </p:txBody>
      </p:sp>
      <p:sp>
        <p:nvSpPr>
          <p:cNvPr id="12" name="矩形 11"/>
          <p:cNvSpPr/>
          <p:nvPr/>
        </p:nvSpPr>
        <p:spPr>
          <a:xfrm>
            <a:off x="479376" y="116632"/>
            <a:ext cx="3214341"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四、</a:t>
            </a:r>
            <a:r>
              <a:rPr lang="zh-CN" altLang="en-US" sz="2800" dirty="0">
                <a:solidFill>
                  <a:schemeClr val="bg1"/>
                </a:solidFill>
                <a:latin typeface="微软雅黑" panose="020B0503020204020204" charset="-122"/>
                <a:ea typeface="微软雅黑" panose="020B0503020204020204" charset="-122"/>
              </a:rPr>
              <a:t>论文写作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摘要</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6851" y="2276872"/>
            <a:ext cx="10263725" cy="3323987"/>
          </a:xfrm>
          <a:prstGeom prst="rect">
            <a:avLst/>
          </a:prstGeom>
        </p:spPr>
        <p:txBody>
          <a:bodyPr wrap="square">
            <a:spAutoFit/>
          </a:bodyPr>
          <a:lstStyle/>
          <a:p>
            <a:pPr marL="342900" indent="-342900">
              <a:lnSpc>
                <a:spcPct val="150000"/>
              </a:lnSpc>
              <a:buFont typeface="Wingdings" panose="05000000000000000000" pitchFamily="2" charset="2"/>
              <a:buChar char="l"/>
            </a:pPr>
            <a:r>
              <a:rPr lang="zh-CN" altLang="en-US" sz="2000" b="0" dirty="0">
                <a:latin typeface="微软雅黑" panose="020B0503020204020204" charset="-122"/>
                <a:ea typeface="微软雅黑" panose="020B0503020204020204" charset="-122"/>
              </a:rPr>
              <a:t>随着电子信息技术迅速的发展和我国产业结构调整与升级</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加上国家军品行业对民企实行开放</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许多具有实力的民企加入到军品生产行业中。针对四川省是国家重要的军工装备研发与生产基地这一特点</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四川信息职业技术学院根据市场需求</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开设电子军工方向专业</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制定了电子军工人才培养质量体系</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理清了电子军工人才培养的思路、保障系统、岗位职业标准、质量标准、质量目标、教学质量评价信息收集、教学质量评价分析</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实施了全方位教学改革</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形成结构合理、形式多样、灵活开放的课程体系</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从而使专业课程具有了明确的职业性、岗位性、针对性、实践性和灵活性。</a:t>
            </a:r>
            <a:endParaRPr lang="zh-CN" altLang="en-US" sz="2000" dirty="0">
              <a:latin typeface="微软雅黑" panose="020B0503020204020204" charset="-122"/>
              <a:ea typeface="微软雅黑" panose="020B0503020204020204" charset="-122"/>
            </a:endParaRPr>
          </a:p>
        </p:txBody>
      </p:sp>
      <p:sp>
        <p:nvSpPr>
          <p:cNvPr id="6" name="矩形 5"/>
          <p:cNvSpPr/>
          <p:nvPr/>
        </p:nvSpPr>
        <p:spPr>
          <a:xfrm>
            <a:off x="1016851" y="1610983"/>
            <a:ext cx="6686446" cy="581057"/>
          </a:xfrm>
          <a:prstGeom prst="rect">
            <a:avLst/>
          </a:prstGeom>
        </p:spPr>
        <p:txBody>
          <a:bodyPr wrap="none">
            <a:spAutoFit/>
          </a:bodyPr>
          <a:lstStyle/>
          <a:p>
            <a:pPr marL="342900" indent="-342900">
              <a:lnSpc>
                <a:spcPct val="150000"/>
              </a:lnSpc>
              <a:buFont typeface="Wingdings" panose="05000000000000000000" pitchFamily="2" charset="2"/>
              <a:buChar char="ü"/>
            </a:pPr>
            <a:r>
              <a:rPr lang="zh-CN" altLang="en-US" sz="2400" dirty="0" smtClean="0">
                <a:solidFill>
                  <a:schemeClr val="accent2"/>
                </a:solidFill>
                <a:latin typeface="微软雅黑" panose="020B0503020204020204" charset="-122"/>
                <a:ea typeface="微软雅黑" panose="020B0503020204020204" charset="-122"/>
              </a:rPr>
              <a:t>论文：电子</a:t>
            </a:r>
            <a:r>
              <a:rPr lang="zh-CN" altLang="en-US" sz="2400" dirty="0">
                <a:solidFill>
                  <a:schemeClr val="accent2"/>
                </a:solidFill>
                <a:latin typeface="微软雅黑" panose="020B0503020204020204" charset="-122"/>
                <a:ea typeface="微软雅黑" panose="020B0503020204020204" charset="-122"/>
              </a:rPr>
              <a:t>军工人才培养质量体系研究与实践</a:t>
            </a:r>
            <a:endParaRPr lang="zh-CN" altLang="en-US" sz="2400" dirty="0">
              <a:solidFill>
                <a:schemeClr val="accent2"/>
              </a:solidFill>
              <a:latin typeface="微软雅黑" panose="020B0503020204020204" charset="-122"/>
              <a:ea typeface="微软雅黑" panose="020B0503020204020204" charset="-122"/>
            </a:endParaRPr>
          </a:p>
        </p:txBody>
      </p:sp>
      <p:sp>
        <p:nvSpPr>
          <p:cNvPr id="8" name="矩形 7"/>
          <p:cNvSpPr/>
          <p:nvPr/>
        </p:nvSpPr>
        <p:spPr>
          <a:xfrm>
            <a:off x="983432" y="1052736"/>
            <a:ext cx="1298753" cy="523220"/>
          </a:xfrm>
          <a:prstGeom prst="rect">
            <a:avLst/>
          </a:prstGeom>
        </p:spPr>
        <p:txBody>
          <a:bodyPr wrap="none">
            <a:spAutoFit/>
          </a:bodyPr>
          <a:lstStyle/>
          <a:p>
            <a:pPr marL="285750" indent="-285750">
              <a:buFont typeface="Wingdings" panose="05000000000000000000" pitchFamily="2" charset="2"/>
              <a:buChar char="Ø"/>
            </a:pPr>
            <a:r>
              <a:rPr lang="zh-CN" altLang="en-US" sz="2800" dirty="0" smtClean="0">
                <a:solidFill>
                  <a:schemeClr val="accent3"/>
                </a:solidFill>
                <a:latin typeface="微软雅黑" panose="020B0503020204020204" charset="-122"/>
                <a:ea typeface="微软雅黑" panose="020B0503020204020204" charset="-122"/>
              </a:rPr>
              <a:t> 案例</a:t>
            </a:r>
            <a:endParaRPr lang="zh-CN" altLang="en-US" sz="2800" dirty="0"/>
          </a:p>
        </p:txBody>
      </p:sp>
      <p:sp>
        <p:nvSpPr>
          <p:cNvPr id="9" name="矩形 8"/>
          <p:cNvSpPr/>
          <p:nvPr/>
        </p:nvSpPr>
        <p:spPr>
          <a:xfrm>
            <a:off x="479376" y="116632"/>
            <a:ext cx="3214341"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四、</a:t>
            </a:r>
            <a:r>
              <a:rPr lang="zh-CN" altLang="en-US" sz="2800" dirty="0">
                <a:solidFill>
                  <a:schemeClr val="bg1"/>
                </a:solidFill>
                <a:latin typeface="微软雅黑" panose="020B0503020204020204" charset="-122"/>
                <a:ea typeface="微软雅黑" panose="020B0503020204020204" charset="-122"/>
              </a:rPr>
              <a:t>论文写作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摘要</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33464"/>
            <a:ext cx="12192000" cy="6858000"/>
          </a:xfrm>
          <a:prstGeom prst="rect">
            <a:avLst/>
          </a:prstGeom>
          <a:ln>
            <a:noFill/>
          </a:ln>
        </p:spPr>
      </p:pic>
      <p:sp>
        <p:nvSpPr>
          <p:cNvPr id="4" name="矩形 3"/>
          <p:cNvSpPr/>
          <p:nvPr/>
        </p:nvSpPr>
        <p:spPr>
          <a:xfrm>
            <a:off x="-9478" y="2312875"/>
            <a:ext cx="12210955" cy="2232248"/>
          </a:xfrm>
          <a:prstGeom prst="rect">
            <a:avLst/>
          </a:prstGeom>
          <a:solidFill>
            <a:srgbClr val="00A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4800" dirty="0">
              <a:latin typeface="微软雅黑" panose="020B0503020204020204" charset="-122"/>
              <a:ea typeface="微软雅黑" panose="020B0503020204020204" charset="-122"/>
            </a:endParaRPr>
          </a:p>
        </p:txBody>
      </p:sp>
      <p:sp>
        <p:nvSpPr>
          <p:cNvPr id="5" name="矩形 4"/>
          <p:cNvSpPr/>
          <p:nvPr/>
        </p:nvSpPr>
        <p:spPr>
          <a:xfrm>
            <a:off x="3431704" y="3044278"/>
            <a:ext cx="5509842" cy="769441"/>
          </a:xfrm>
          <a:prstGeom prst="rect">
            <a:avLst/>
          </a:prstGeom>
        </p:spPr>
        <p:txBody>
          <a:bodyPr wrap="none">
            <a:spAutoFit/>
          </a:bodyPr>
          <a:lstStyle/>
          <a:p>
            <a:r>
              <a:rPr lang="zh-CN" altLang="en-US" sz="4400" dirty="0" smtClean="0">
                <a:solidFill>
                  <a:schemeClr val="bg1"/>
                </a:solidFill>
                <a:latin typeface="微软雅黑" panose="020B0503020204020204" charset="-122"/>
                <a:ea typeface="微软雅黑" panose="020B0503020204020204" charset="-122"/>
              </a:rPr>
              <a:t>五、</a:t>
            </a:r>
            <a:r>
              <a:rPr lang="zh-CN" altLang="en-US" sz="4400" dirty="0">
                <a:solidFill>
                  <a:schemeClr val="bg1"/>
                </a:solidFill>
                <a:latin typeface="微软雅黑" panose="020B0503020204020204" charset="-122"/>
                <a:ea typeface="微软雅黑" panose="020B0503020204020204" charset="-122"/>
              </a:rPr>
              <a:t>论文</a:t>
            </a:r>
            <a:r>
              <a:rPr lang="zh-CN" altLang="en-US" sz="4400" dirty="0" smtClean="0">
                <a:solidFill>
                  <a:schemeClr val="bg1"/>
                </a:solidFill>
                <a:latin typeface="微软雅黑" panose="020B0503020204020204" charset="-122"/>
                <a:ea typeface="微软雅黑" panose="020B0503020204020204" charset="-122"/>
              </a:rPr>
              <a:t>写作</a:t>
            </a:r>
            <a:r>
              <a:rPr lang="en-US" altLang="zh-CN" sz="4400" dirty="0" smtClean="0">
                <a:solidFill>
                  <a:schemeClr val="bg1"/>
                </a:solidFill>
                <a:latin typeface="微软雅黑" panose="020B0503020204020204" charset="-122"/>
                <a:ea typeface="微软雅黑" panose="020B0503020204020204" charset="-122"/>
              </a:rPr>
              <a:t>-</a:t>
            </a:r>
            <a:r>
              <a:rPr lang="zh-CN" altLang="en-US" sz="4400" dirty="0">
                <a:solidFill>
                  <a:schemeClr val="bg1"/>
                </a:solidFill>
                <a:latin typeface="微软雅黑" panose="020B0503020204020204" charset="-122"/>
                <a:ea typeface="微软雅黑" panose="020B0503020204020204" charset="-122"/>
              </a:rPr>
              <a:t>关键词</a:t>
            </a:r>
            <a:endParaRPr lang="zh-CN" altLang="en-US" sz="4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76872"/>
            <a:ext cx="12192000" cy="2232248"/>
          </a:xfrm>
          <a:prstGeom prst="rect">
            <a:avLst/>
          </a:prstGeom>
          <a:solidFill>
            <a:srgbClr val="00A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微软雅黑" panose="020B0503020204020204" charset="-122"/>
                <a:ea typeface="微软雅黑" panose="020B0503020204020204" charset="-122"/>
              </a:rPr>
              <a:t>二</a:t>
            </a:r>
            <a:r>
              <a:rPr lang="zh-CN" altLang="en-US" sz="4800" dirty="0" smtClean="0">
                <a:latin typeface="微软雅黑" panose="020B0503020204020204" charset="-122"/>
                <a:ea typeface="微软雅黑" panose="020B0503020204020204" charset="-122"/>
              </a:rPr>
              <a:t>、</a:t>
            </a:r>
            <a:r>
              <a:rPr lang="zh-CN" altLang="zh-CN" sz="4800" dirty="0">
                <a:latin typeface="微软雅黑" panose="020B0503020204020204" charset="-122"/>
                <a:ea typeface="微软雅黑" panose="020B0503020204020204" charset="-122"/>
              </a:rPr>
              <a:t>怎样</a:t>
            </a:r>
            <a:r>
              <a:rPr lang="zh-CN" altLang="zh-CN" sz="4800" dirty="0" smtClean="0">
                <a:latin typeface="微软雅黑" panose="020B0503020204020204" charset="-122"/>
                <a:ea typeface="微软雅黑" panose="020B0503020204020204" charset="-122"/>
              </a:rPr>
              <a:t>选课</a:t>
            </a:r>
            <a:r>
              <a:rPr lang="zh-CN" altLang="zh-CN" sz="4800" dirty="0">
                <a:latin typeface="微软雅黑" panose="020B0503020204020204" charset="-122"/>
                <a:ea typeface="微软雅黑" panose="020B0503020204020204" charset="-122"/>
              </a:rPr>
              <a:t>题</a:t>
            </a:r>
            <a:endParaRPr lang="zh-CN" altLang="zh-CN" sz="4800" dirty="0">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3432" y="1657627"/>
            <a:ext cx="10491810" cy="1015663"/>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关键词的</a:t>
            </a:r>
            <a:r>
              <a:rPr lang="zh-CN" altLang="en-US" sz="2000" b="0" dirty="0">
                <a:latin typeface="微软雅黑" panose="020B0503020204020204" charset="-122"/>
                <a:ea typeface="微软雅黑" panose="020B0503020204020204" charset="-122"/>
              </a:rPr>
              <a:t>主要</a:t>
            </a:r>
            <a:r>
              <a:rPr lang="zh-CN" altLang="en-US" sz="2000" b="0" dirty="0" smtClean="0">
                <a:latin typeface="微软雅黑" panose="020B0503020204020204" charset="-122"/>
                <a:ea typeface="微软雅黑" panose="020B0503020204020204" charset="-122"/>
              </a:rPr>
              <a:t>作用是</a:t>
            </a:r>
            <a:r>
              <a:rPr lang="zh-CN" altLang="en-US" sz="2000" b="0" dirty="0">
                <a:latin typeface="微软雅黑" panose="020B0503020204020204" charset="-122"/>
                <a:ea typeface="微软雅黑" panose="020B0503020204020204" charset="-122"/>
              </a:rPr>
              <a:t>便于资料文献</a:t>
            </a:r>
            <a:r>
              <a:rPr lang="zh-CN" altLang="en-US" sz="2000" b="0" dirty="0" smtClean="0">
                <a:latin typeface="微软雅黑" panose="020B0503020204020204" charset="-122"/>
                <a:ea typeface="微软雅黑" panose="020B0503020204020204" charset="-122"/>
              </a:rPr>
              <a:t>的储存</a:t>
            </a:r>
            <a:r>
              <a:rPr lang="zh-CN" altLang="en-US" sz="2000" b="0" dirty="0">
                <a:latin typeface="微软雅黑" panose="020B0503020204020204" charset="-122"/>
                <a:ea typeface="微软雅黑" panose="020B0503020204020204" charset="-122"/>
              </a:rPr>
              <a:t>和检索</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endParaRPr lang="zh-CN" altLang="en-US" sz="2000" dirty="0">
              <a:solidFill>
                <a:srgbClr val="FF0000"/>
              </a:solidFill>
              <a:latin typeface="微软雅黑" panose="020B0503020204020204" charset="-122"/>
              <a:ea typeface="微软雅黑" panose="020B0503020204020204" charset="-122"/>
            </a:endParaRPr>
          </a:p>
        </p:txBody>
      </p:sp>
      <p:sp>
        <p:nvSpPr>
          <p:cNvPr id="3" name="矩形 2"/>
          <p:cNvSpPr/>
          <p:nvPr/>
        </p:nvSpPr>
        <p:spPr>
          <a:xfrm>
            <a:off x="551384" y="116632"/>
            <a:ext cx="3573414"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五、论文</a:t>
            </a:r>
            <a:r>
              <a:rPr lang="zh-CN" altLang="en-US" sz="2800" dirty="0">
                <a:solidFill>
                  <a:schemeClr val="bg1"/>
                </a:solidFill>
                <a:latin typeface="微软雅黑" panose="020B0503020204020204" charset="-122"/>
                <a:ea typeface="微软雅黑" panose="020B0503020204020204" charset="-122"/>
              </a:rPr>
              <a:t>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关键词</a:t>
            </a:r>
            <a:endParaRPr lang="zh-CN" altLang="en-US" sz="2800" dirty="0"/>
          </a:p>
        </p:txBody>
      </p:sp>
      <p:sp>
        <p:nvSpPr>
          <p:cNvPr id="4" name="矩形 3"/>
          <p:cNvSpPr/>
          <p:nvPr/>
        </p:nvSpPr>
        <p:spPr>
          <a:xfrm>
            <a:off x="898576" y="908720"/>
            <a:ext cx="1608133" cy="738664"/>
          </a:xfrm>
          <a:prstGeom prst="rect">
            <a:avLst/>
          </a:prstGeom>
        </p:spPr>
        <p:txBody>
          <a:bodyPr wrap="none">
            <a:spAutoFit/>
          </a:bodyPr>
          <a:lstStyle/>
          <a:p>
            <a:pPr marL="342900" indent="-342900" algn="just">
              <a:lnSpc>
                <a:spcPct val="150000"/>
              </a:lnSpc>
              <a:buFont typeface="Wingdings" panose="05000000000000000000" pitchFamily="2" charset="2"/>
              <a:buChar char="Ø"/>
            </a:pPr>
            <a:r>
              <a:rPr lang="zh-CN" altLang="en-US" sz="2800" dirty="0">
                <a:solidFill>
                  <a:schemeClr val="accent3"/>
                </a:solidFill>
                <a:latin typeface="微软雅黑" panose="020B0503020204020204" charset="-122"/>
                <a:ea typeface="微软雅黑" panose="020B0503020204020204" charset="-122"/>
              </a:rPr>
              <a:t>关键词</a:t>
            </a:r>
            <a:endParaRPr lang="zh-CN" altLang="en-US" sz="2800" dirty="0">
              <a:solidFill>
                <a:schemeClr val="accent3"/>
              </a:solidFill>
              <a:latin typeface="微软雅黑" panose="020B0503020204020204" charset="-122"/>
              <a:ea typeface="微软雅黑" panose="020B0503020204020204" charset="-122"/>
            </a:endParaRPr>
          </a:p>
        </p:txBody>
      </p:sp>
      <p:sp>
        <p:nvSpPr>
          <p:cNvPr id="5" name="矩形 4"/>
          <p:cNvSpPr/>
          <p:nvPr/>
        </p:nvSpPr>
        <p:spPr>
          <a:xfrm>
            <a:off x="1013484" y="4869160"/>
            <a:ext cx="9794353" cy="458459"/>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zh-CN" altLang="en-US" dirty="0" smtClean="0">
                <a:solidFill>
                  <a:srgbClr val="FF0000"/>
                </a:solidFill>
                <a:latin typeface="微软雅黑" panose="020B0503020204020204" charset="-122"/>
                <a:ea typeface="微软雅黑" panose="020B0503020204020204" charset="-122"/>
              </a:rPr>
              <a:t>关键词</a:t>
            </a:r>
            <a:r>
              <a:rPr lang="zh-CN" altLang="en-US" dirty="0">
                <a:solidFill>
                  <a:srgbClr val="FF0000"/>
                </a:solidFill>
                <a:latin typeface="微软雅黑" panose="020B0503020204020204" charset="-122"/>
                <a:ea typeface="微软雅黑" panose="020B0503020204020204" charset="-122"/>
              </a:rPr>
              <a:t>是由作者在完成论文写作后，纵观全文，选出能表示论文主要内容的短语或词汇。</a:t>
            </a:r>
            <a:endParaRPr lang="zh-CN" altLang="en-US" dirty="0"/>
          </a:p>
        </p:txBody>
      </p:sp>
      <p:sp>
        <p:nvSpPr>
          <p:cNvPr id="6" name="矩形 5"/>
          <p:cNvSpPr/>
          <p:nvPr/>
        </p:nvSpPr>
        <p:spPr>
          <a:xfrm>
            <a:off x="983432" y="2165458"/>
            <a:ext cx="4790094" cy="553998"/>
          </a:xfrm>
          <a:prstGeom prst="rect">
            <a:avLst/>
          </a:prstGeom>
        </p:spPr>
        <p:txBody>
          <a:bodyPr wrap="none">
            <a:spAutoFit/>
          </a:bodyPr>
          <a:lstStyle/>
          <a:p>
            <a:pPr marL="342900" indent="-342900" algn="just">
              <a:lnSpc>
                <a:spcPct val="150000"/>
              </a:lnSpc>
              <a:buFont typeface="Wingdings" panose="05000000000000000000" pitchFamily="2" charset="2"/>
              <a:buChar char="ü"/>
            </a:pPr>
            <a:r>
              <a:rPr lang="zh-CN" altLang="en-US" sz="2000" b="0" dirty="0">
                <a:latin typeface="微软雅黑" panose="020B0503020204020204" charset="-122"/>
                <a:ea typeface="微软雅黑" panose="020B0503020204020204" charset="-122"/>
              </a:rPr>
              <a:t>一篇论文可选取</a:t>
            </a:r>
            <a:r>
              <a:rPr lang="en-US" altLang="zh-CN" sz="2000" b="0" dirty="0">
                <a:latin typeface="微软雅黑" panose="020B0503020204020204" charset="-122"/>
                <a:ea typeface="微软雅黑" panose="020B0503020204020204" charset="-122"/>
              </a:rPr>
              <a:t>3-8</a:t>
            </a:r>
            <a:r>
              <a:rPr lang="zh-CN" altLang="en-US" sz="2000" b="0" dirty="0">
                <a:latin typeface="微软雅黑" panose="020B0503020204020204" charset="-122"/>
                <a:ea typeface="微软雅黑" panose="020B0503020204020204" charset="-122"/>
              </a:rPr>
              <a:t>个词作为关键词。</a:t>
            </a:r>
            <a:endParaRPr lang="en-US" altLang="zh-CN" sz="2000" b="0" dirty="0">
              <a:latin typeface="微软雅黑" panose="020B0503020204020204" charset="-122"/>
              <a:ea typeface="微软雅黑" panose="020B0503020204020204" charset="-122"/>
            </a:endParaRPr>
          </a:p>
        </p:txBody>
      </p:sp>
      <p:sp>
        <p:nvSpPr>
          <p:cNvPr id="7" name="矩形 6"/>
          <p:cNvSpPr/>
          <p:nvPr/>
        </p:nvSpPr>
        <p:spPr>
          <a:xfrm>
            <a:off x="983432" y="2673290"/>
            <a:ext cx="10491810" cy="646331"/>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zh-CN" altLang="en-US" sz="2400" b="0" dirty="0">
                <a:solidFill>
                  <a:srgbClr val="FF0000"/>
                </a:solidFill>
                <a:latin typeface="华文新魏" panose="02010800040101010101" pitchFamily="2" charset="-122"/>
                <a:ea typeface="华文新魏" panose="02010800040101010101" pitchFamily="2" charset="-122"/>
              </a:rPr>
              <a:t>关键词一般就是文章的大标题、小标题或者文章中出现频率比较高的词。</a:t>
            </a:r>
            <a:endParaRPr lang="en-US" altLang="zh-CN" sz="2400" b="0" dirty="0">
              <a:solidFill>
                <a:srgbClr val="FF0000"/>
              </a:solidFill>
              <a:latin typeface="华文新魏" panose="02010800040101010101" pitchFamily="2" charset="-122"/>
              <a:ea typeface="华文新魏" panose="02010800040101010101" pitchFamily="2" charset="-122"/>
            </a:endParaRPr>
          </a:p>
        </p:txBody>
      </p:sp>
      <p:sp>
        <p:nvSpPr>
          <p:cNvPr id="10" name="矩形 9"/>
          <p:cNvSpPr/>
          <p:nvPr/>
        </p:nvSpPr>
        <p:spPr>
          <a:xfrm>
            <a:off x="1381778" y="3278477"/>
            <a:ext cx="3993401" cy="507831"/>
          </a:xfrm>
          <a:prstGeom prst="rect">
            <a:avLst/>
          </a:prstGeom>
        </p:spPr>
        <p:txBody>
          <a:bodyPr wrap="none">
            <a:spAutoFit/>
          </a:bodyPr>
          <a:lstStyle/>
          <a:p>
            <a:pPr marL="342900" indent="-342900" algn="just">
              <a:lnSpc>
                <a:spcPct val="150000"/>
              </a:lnSpc>
              <a:buFont typeface="Wingdings" panose="05000000000000000000" pitchFamily="2" charset="2"/>
              <a:buChar char="l"/>
            </a:pPr>
            <a:r>
              <a:rPr lang="zh-CN" altLang="en-US" dirty="0">
                <a:solidFill>
                  <a:schemeClr val="accent3"/>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第一个关键词就是文章选题方向，</a:t>
            </a:r>
            <a:endParaRPr lang="en-US" altLang="zh-CN" dirty="0">
              <a:solidFill>
                <a:schemeClr val="accent3"/>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1" name="矩形 10"/>
          <p:cNvSpPr/>
          <p:nvPr/>
        </p:nvSpPr>
        <p:spPr>
          <a:xfrm>
            <a:off x="1381778" y="3786308"/>
            <a:ext cx="4455066" cy="507831"/>
          </a:xfrm>
          <a:prstGeom prst="rect">
            <a:avLst/>
          </a:prstGeom>
        </p:spPr>
        <p:txBody>
          <a:bodyPr wrap="none">
            <a:spAutoFit/>
          </a:bodyPr>
          <a:lstStyle/>
          <a:p>
            <a:pPr marL="342900" indent="-342900" algn="just">
              <a:lnSpc>
                <a:spcPct val="150000"/>
              </a:lnSpc>
              <a:buFont typeface="Wingdings" panose="05000000000000000000" pitchFamily="2" charset="2"/>
              <a:buChar char="l"/>
            </a:pPr>
            <a:r>
              <a:rPr lang="zh-CN" altLang="en-US" dirty="0">
                <a:solidFill>
                  <a:schemeClr val="accent3"/>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第二个关键词就是研究所使用的手段，</a:t>
            </a:r>
            <a:endParaRPr lang="en-US" altLang="zh-CN" dirty="0">
              <a:solidFill>
                <a:schemeClr val="accent3"/>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2" name="矩形 11"/>
          <p:cNvSpPr/>
          <p:nvPr/>
        </p:nvSpPr>
        <p:spPr>
          <a:xfrm>
            <a:off x="1371324" y="4252995"/>
            <a:ext cx="9405195" cy="507831"/>
          </a:xfrm>
          <a:prstGeom prst="rect">
            <a:avLst/>
          </a:prstGeom>
        </p:spPr>
        <p:txBody>
          <a:bodyPr wrap="square">
            <a:spAutoFit/>
          </a:bodyPr>
          <a:lstStyle/>
          <a:p>
            <a:pPr marL="342900" indent="-342900" algn="just">
              <a:lnSpc>
                <a:spcPct val="150000"/>
              </a:lnSpc>
              <a:buFont typeface="Wingdings" panose="05000000000000000000" pitchFamily="2" charset="2"/>
              <a:buChar char="l"/>
            </a:pPr>
            <a:r>
              <a:rPr lang="zh-CN" altLang="en-US" dirty="0">
                <a:solidFill>
                  <a:schemeClr val="accent3"/>
                </a:solidFill>
                <a:effectLst>
                  <a:outerShdw blurRad="38100" dist="38100" dir="2700000" algn="tl">
                    <a:srgbClr val="000000">
                      <a:alpha val="43137"/>
                    </a:srgbClr>
                  </a:outerShdw>
                </a:effectLst>
                <a:latin typeface="微软雅黑" panose="020B0503020204020204" charset="-122"/>
                <a:ea typeface="微软雅黑" panose="020B0503020204020204" charset="-122"/>
              </a:rPr>
              <a:t>最后的一个关键词就是研究得到的结果，然后可以添加有补充价值的热词作为关键词。</a:t>
            </a:r>
            <a:endParaRPr lang="en-US" altLang="zh-CN" dirty="0">
              <a:solidFill>
                <a:schemeClr val="accent3"/>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0" grpId="0"/>
      <p:bldP spid="11"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1384" y="116632"/>
            <a:ext cx="3573414"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五、论文</a:t>
            </a:r>
            <a:r>
              <a:rPr lang="zh-CN" altLang="en-US" sz="2800" dirty="0">
                <a:solidFill>
                  <a:schemeClr val="bg1"/>
                </a:solidFill>
                <a:latin typeface="微软雅黑" panose="020B0503020204020204" charset="-122"/>
                <a:ea typeface="微软雅黑" panose="020B0503020204020204" charset="-122"/>
              </a:rPr>
              <a:t>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关键词</a:t>
            </a:r>
            <a:endParaRPr lang="zh-CN" altLang="en-US" sz="2800" dirty="0"/>
          </a:p>
        </p:txBody>
      </p:sp>
      <p:sp>
        <p:nvSpPr>
          <p:cNvPr id="3" name="矩形 2"/>
          <p:cNvSpPr/>
          <p:nvPr/>
        </p:nvSpPr>
        <p:spPr>
          <a:xfrm>
            <a:off x="1798252" y="2340169"/>
            <a:ext cx="7893186" cy="461665"/>
          </a:xfrm>
          <a:prstGeom prst="rect">
            <a:avLst/>
          </a:prstGeom>
        </p:spPr>
        <p:txBody>
          <a:bodyPr wrap="none">
            <a:spAutoFit/>
          </a:bodyPr>
          <a:lstStyle/>
          <a:p>
            <a:r>
              <a:rPr lang="zh-CN" altLang="en-US" sz="2400" b="0" dirty="0" smtClean="0">
                <a:latin typeface="微软雅黑" panose="020B0503020204020204" charset="-122"/>
                <a:ea typeface="微软雅黑" panose="020B0503020204020204" charset="-122"/>
              </a:rPr>
              <a:t>关键词</a:t>
            </a:r>
            <a:r>
              <a:rPr lang="zh-CN" altLang="en-US" sz="2400" b="0" dirty="0">
                <a:latin typeface="微软雅黑" panose="020B0503020204020204" charset="-122"/>
                <a:ea typeface="微软雅黑" panose="020B0503020204020204" charset="-122"/>
              </a:rPr>
              <a:t>：雷达信号处理</a:t>
            </a:r>
            <a:r>
              <a:rPr lang="en-US" altLang="zh-CN" sz="2400" b="0" dirty="0">
                <a:latin typeface="微软雅黑" panose="020B0503020204020204" charset="-122"/>
                <a:ea typeface="微软雅黑" panose="020B0503020204020204" charset="-122"/>
              </a:rPr>
              <a:t>; FPGA</a:t>
            </a:r>
            <a:r>
              <a:rPr lang="en-US" altLang="zh-CN" sz="2400" b="0" dirty="0" smtClean="0">
                <a:latin typeface="微软雅黑" panose="020B0503020204020204" charset="-122"/>
                <a:ea typeface="微软雅黑" panose="020B0503020204020204" charset="-122"/>
              </a:rPr>
              <a:t>; AD9914; </a:t>
            </a:r>
            <a:r>
              <a:rPr lang="zh-CN" altLang="en-US" sz="2400" b="0" dirty="0" smtClean="0">
                <a:latin typeface="微软雅黑" panose="020B0503020204020204" charset="-122"/>
                <a:ea typeface="微软雅黑" panose="020B0503020204020204" charset="-122"/>
              </a:rPr>
              <a:t>宽带</a:t>
            </a:r>
            <a:r>
              <a:rPr lang="zh-CN" altLang="en-US" sz="2400" b="0" dirty="0">
                <a:latin typeface="微软雅黑" panose="020B0503020204020204" charset="-122"/>
                <a:ea typeface="微软雅黑" panose="020B0503020204020204" charset="-122"/>
              </a:rPr>
              <a:t>微波中频</a:t>
            </a:r>
            <a:r>
              <a:rPr lang="zh-CN" altLang="en-US" sz="2400" b="0" dirty="0" smtClean="0">
                <a:latin typeface="微软雅黑" panose="020B0503020204020204" charset="-122"/>
                <a:ea typeface="微软雅黑" panose="020B0503020204020204" charset="-122"/>
              </a:rPr>
              <a:t>源</a:t>
            </a:r>
            <a:endParaRPr lang="zh-CN" altLang="en-US" sz="2400" b="0" dirty="0">
              <a:latin typeface="微软雅黑" panose="020B0503020204020204" charset="-122"/>
              <a:ea typeface="微软雅黑" panose="020B0503020204020204" charset="-122"/>
            </a:endParaRPr>
          </a:p>
        </p:txBody>
      </p:sp>
      <p:sp>
        <p:nvSpPr>
          <p:cNvPr id="4" name="矩形 3"/>
          <p:cNvSpPr/>
          <p:nvPr/>
        </p:nvSpPr>
        <p:spPr>
          <a:xfrm>
            <a:off x="1414855" y="1727230"/>
            <a:ext cx="7245894" cy="461665"/>
          </a:xfrm>
          <a:prstGeom prst="rect">
            <a:avLst/>
          </a:prstGeom>
        </p:spPr>
        <p:txBody>
          <a:bodyPr wrap="none">
            <a:spAutoFit/>
          </a:bodyPr>
          <a:lstStyle/>
          <a:p>
            <a:pPr marL="342900" indent="-342900">
              <a:buFont typeface="Wingdings" panose="05000000000000000000" pitchFamily="2" charset="2"/>
              <a:buChar char="ü"/>
            </a:pPr>
            <a:r>
              <a:rPr lang="zh-CN" altLang="en-US" sz="2400" dirty="0" smtClean="0">
                <a:solidFill>
                  <a:schemeClr val="accent2"/>
                </a:solidFill>
                <a:latin typeface="微软雅黑" panose="020B0503020204020204" charset="-122"/>
                <a:ea typeface="微软雅黑" panose="020B0503020204020204" charset="-122"/>
              </a:rPr>
              <a:t>论文：基于</a:t>
            </a:r>
            <a:r>
              <a:rPr lang="en-US" altLang="zh-CN" sz="2400" dirty="0">
                <a:solidFill>
                  <a:schemeClr val="accent2"/>
                </a:solidFill>
                <a:latin typeface="微软雅黑" panose="020B0503020204020204" charset="-122"/>
                <a:ea typeface="微软雅黑" panose="020B0503020204020204" charset="-122"/>
              </a:rPr>
              <a:t>AD9914</a:t>
            </a:r>
            <a:r>
              <a:rPr lang="zh-CN" altLang="en-US" sz="2400" dirty="0">
                <a:solidFill>
                  <a:schemeClr val="accent2"/>
                </a:solidFill>
                <a:latin typeface="微软雅黑" panose="020B0503020204020204" charset="-122"/>
                <a:ea typeface="微软雅黑" panose="020B0503020204020204" charset="-122"/>
              </a:rPr>
              <a:t>宽带线性调频源的设计及实现</a:t>
            </a:r>
            <a:endParaRPr lang="zh-CN" altLang="en-US" sz="2400" dirty="0">
              <a:solidFill>
                <a:schemeClr val="accent2"/>
              </a:solidFill>
              <a:latin typeface="微软雅黑" panose="020B0503020204020204" charset="-122"/>
              <a:ea typeface="微软雅黑" panose="020B0503020204020204" charset="-122"/>
            </a:endParaRPr>
          </a:p>
        </p:txBody>
      </p:sp>
      <p:sp>
        <p:nvSpPr>
          <p:cNvPr id="5" name="矩形 4"/>
          <p:cNvSpPr/>
          <p:nvPr/>
        </p:nvSpPr>
        <p:spPr>
          <a:xfrm>
            <a:off x="1428469" y="3068854"/>
            <a:ext cx="8225329" cy="461665"/>
          </a:xfrm>
          <a:prstGeom prst="rect">
            <a:avLst/>
          </a:prstGeom>
        </p:spPr>
        <p:txBody>
          <a:bodyPr wrap="none">
            <a:spAutoFit/>
          </a:bodyPr>
          <a:lstStyle/>
          <a:p>
            <a:pPr marL="342900" indent="-342900">
              <a:buFont typeface="Wingdings" panose="05000000000000000000" pitchFamily="2" charset="2"/>
              <a:buChar char="ü"/>
            </a:pPr>
            <a:r>
              <a:rPr lang="zh-CN" altLang="en-US" sz="2400" dirty="0" smtClean="0">
                <a:solidFill>
                  <a:schemeClr val="accent2"/>
                </a:solidFill>
                <a:latin typeface="微软雅黑" panose="020B0503020204020204" charset="-122"/>
                <a:ea typeface="微软雅黑" panose="020B0503020204020204" charset="-122"/>
              </a:rPr>
              <a:t>论文：基于</a:t>
            </a:r>
            <a:r>
              <a:rPr lang="zh-CN" altLang="en-US" sz="2400" dirty="0">
                <a:solidFill>
                  <a:schemeClr val="accent2"/>
                </a:solidFill>
                <a:latin typeface="微软雅黑" panose="020B0503020204020204" charset="-122"/>
                <a:ea typeface="微软雅黑" panose="020B0503020204020204" charset="-122"/>
              </a:rPr>
              <a:t>相控阵雷达天线俯仰多波位相扫的设计与应用</a:t>
            </a:r>
            <a:endParaRPr lang="zh-CN" altLang="en-US" sz="2400" dirty="0">
              <a:solidFill>
                <a:schemeClr val="accent2"/>
              </a:solidFill>
              <a:latin typeface="微软雅黑" panose="020B0503020204020204" charset="-122"/>
              <a:ea typeface="微软雅黑" panose="020B0503020204020204" charset="-122"/>
            </a:endParaRPr>
          </a:p>
        </p:txBody>
      </p:sp>
      <p:sp>
        <p:nvSpPr>
          <p:cNvPr id="6" name="矩形 5"/>
          <p:cNvSpPr/>
          <p:nvPr/>
        </p:nvSpPr>
        <p:spPr>
          <a:xfrm>
            <a:off x="1821477" y="3774125"/>
            <a:ext cx="8231741" cy="461665"/>
          </a:xfrm>
          <a:prstGeom prst="rect">
            <a:avLst/>
          </a:prstGeom>
        </p:spPr>
        <p:txBody>
          <a:bodyPr wrap="none">
            <a:spAutoFit/>
          </a:bodyPr>
          <a:lstStyle/>
          <a:p>
            <a:r>
              <a:rPr lang="zh-CN" altLang="en-US" sz="2400" b="0" dirty="0" smtClean="0">
                <a:latin typeface="微软雅黑" panose="020B0503020204020204" charset="-122"/>
                <a:ea typeface="微软雅黑" panose="020B0503020204020204" charset="-122"/>
              </a:rPr>
              <a:t>关键词：相控阵</a:t>
            </a:r>
            <a:r>
              <a:rPr lang="zh-CN" altLang="en-US" sz="2400" b="0" dirty="0">
                <a:latin typeface="微软雅黑" panose="020B0503020204020204" charset="-122"/>
                <a:ea typeface="微软雅黑" panose="020B0503020204020204" charset="-122"/>
              </a:rPr>
              <a:t>天线</a:t>
            </a:r>
            <a:r>
              <a:rPr lang="en-US" altLang="zh-CN" sz="2400" b="0" dirty="0" smtClean="0">
                <a:latin typeface="微软雅黑" panose="020B0503020204020204" charset="-122"/>
                <a:ea typeface="微软雅黑" panose="020B0503020204020204" charset="-122"/>
              </a:rPr>
              <a:t>; </a:t>
            </a:r>
            <a:r>
              <a:rPr lang="zh-CN" altLang="en-US" sz="2400" b="0" dirty="0" smtClean="0">
                <a:latin typeface="微软雅黑" panose="020B0503020204020204" charset="-122"/>
                <a:ea typeface="微软雅黑" panose="020B0503020204020204" charset="-122"/>
              </a:rPr>
              <a:t>多</a:t>
            </a:r>
            <a:r>
              <a:rPr lang="zh-CN" altLang="en-US" sz="2400" b="0" dirty="0">
                <a:latin typeface="微软雅黑" panose="020B0503020204020204" charset="-122"/>
                <a:ea typeface="微软雅黑" panose="020B0503020204020204" charset="-122"/>
              </a:rPr>
              <a:t>波位相扫</a:t>
            </a:r>
            <a:r>
              <a:rPr lang="en-US" altLang="zh-CN" sz="2400" b="0" dirty="0" smtClean="0">
                <a:latin typeface="微软雅黑" panose="020B0503020204020204" charset="-122"/>
                <a:ea typeface="微软雅黑" panose="020B0503020204020204" charset="-122"/>
              </a:rPr>
              <a:t>; </a:t>
            </a:r>
            <a:r>
              <a:rPr lang="zh-CN" altLang="en-US" sz="2400" b="0" dirty="0" smtClean="0">
                <a:latin typeface="微软雅黑" panose="020B0503020204020204" charset="-122"/>
                <a:ea typeface="微软雅黑" panose="020B0503020204020204" charset="-122"/>
              </a:rPr>
              <a:t>高</a:t>
            </a:r>
            <a:r>
              <a:rPr lang="zh-CN" altLang="en-US" sz="2400" b="0" dirty="0">
                <a:latin typeface="微软雅黑" panose="020B0503020204020204" charset="-122"/>
                <a:ea typeface="微软雅黑" panose="020B0503020204020204" charset="-122"/>
              </a:rPr>
              <a:t>增益</a:t>
            </a:r>
            <a:r>
              <a:rPr lang="en-US" altLang="zh-CN" sz="2400" b="0" dirty="0" smtClean="0">
                <a:latin typeface="微软雅黑" panose="020B0503020204020204" charset="-122"/>
                <a:ea typeface="微软雅黑" panose="020B0503020204020204" charset="-122"/>
              </a:rPr>
              <a:t>; </a:t>
            </a:r>
            <a:r>
              <a:rPr lang="zh-CN" altLang="en-US" sz="2400" b="0" dirty="0" smtClean="0">
                <a:latin typeface="微软雅黑" panose="020B0503020204020204" charset="-122"/>
                <a:ea typeface="微软雅黑" panose="020B0503020204020204" charset="-122"/>
              </a:rPr>
              <a:t>移相器</a:t>
            </a:r>
            <a:r>
              <a:rPr lang="en-US" altLang="zh-CN" sz="2400" b="0" dirty="0" smtClean="0">
                <a:latin typeface="微软雅黑" panose="020B0503020204020204" charset="-122"/>
                <a:ea typeface="微软雅黑" panose="020B0503020204020204" charset="-122"/>
              </a:rPr>
              <a:t>; </a:t>
            </a:r>
            <a:r>
              <a:rPr lang="zh-CN" altLang="en-US" sz="2400" b="0" dirty="0" smtClean="0">
                <a:latin typeface="微软雅黑" panose="020B0503020204020204" charset="-122"/>
                <a:ea typeface="微软雅黑" panose="020B0503020204020204" charset="-122"/>
              </a:rPr>
              <a:t>波束展宽</a:t>
            </a:r>
            <a:endParaRPr lang="zh-CN" altLang="en-US" sz="2400" b="0" dirty="0">
              <a:latin typeface="微软雅黑" panose="020B0503020204020204" charset="-122"/>
              <a:ea typeface="微软雅黑" panose="020B0503020204020204" charset="-122"/>
            </a:endParaRPr>
          </a:p>
        </p:txBody>
      </p:sp>
      <p:sp>
        <p:nvSpPr>
          <p:cNvPr id="7" name="矩形 6"/>
          <p:cNvSpPr/>
          <p:nvPr/>
        </p:nvSpPr>
        <p:spPr>
          <a:xfrm>
            <a:off x="1414855" y="4547499"/>
            <a:ext cx="6686446" cy="461665"/>
          </a:xfrm>
          <a:prstGeom prst="rect">
            <a:avLst/>
          </a:prstGeom>
        </p:spPr>
        <p:txBody>
          <a:bodyPr wrap="none">
            <a:spAutoFit/>
          </a:bodyPr>
          <a:lstStyle/>
          <a:p>
            <a:pPr marL="342900" indent="-342900">
              <a:buFont typeface="Wingdings" panose="05000000000000000000" pitchFamily="2" charset="2"/>
              <a:buChar char="ü"/>
            </a:pPr>
            <a:r>
              <a:rPr lang="zh-CN" altLang="en-US" sz="2400" dirty="0" smtClean="0">
                <a:solidFill>
                  <a:schemeClr val="accent2"/>
                </a:solidFill>
                <a:latin typeface="微软雅黑" panose="020B0503020204020204" charset="-122"/>
                <a:ea typeface="微软雅黑" panose="020B0503020204020204" charset="-122"/>
              </a:rPr>
              <a:t>论文：“双创”</a:t>
            </a:r>
            <a:r>
              <a:rPr lang="zh-CN" altLang="en-US" sz="2400" dirty="0">
                <a:solidFill>
                  <a:schemeClr val="accent2"/>
                </a:solidFill>
                <a:latin typeface="微软雅黑" panose="020B0503020204020204" charset="-122"/>
                <a:ea typeface="微软雅黑" panose="020B0503020204020204" charset="-122"/>
              </a:rPr>
              <a:t>展活力，“引培孵助”育新才</a:t>
            </a:r>
            <a:endParaRPr lang="zh-CN" altLang="en-US" sz="2400" dirty="0">
              <a:solidFill>
                <a:schemeClr val="accent2"/>
              </a:solidFill>
              <a:latin typeface="微软雅黑" panose="020B0503020204020204" charset="-122"/>
              <a:ea typeface="微软雅黑" panose="020B0503020204020204" charset="-122"/>
            </a:endParaRPr>
          </a:p>
        </p:txBody>
      </p:sp>
      <p:sp>
        <p:nvSpPr>
          <p:cNvPr id="8" name="矩形 7"/>
          <p:cNvSpPr/>
          <p:nvPr/>
        </p:nvSpPr>
        <p:spPr>
          <a:xfrm>
            <a:off x="1821477" y="5160438"/>
            <a:ext cx="6527749" cy="461665"/>
          </a:xfrm>
          <a:prstGeom prst="rect">
            <a:avLst/>
          </a:prstGeom>
        </p:spPr>
        <p:txBody>
          <a:bodyPr wrap="none">
            <a:spAutoFit/>
          </a:bodyPr>
          <a:lstStyle/>
          <a:p>
            <a:r>
              <a:rPr lang="zh-CN" altLang="en-US" sz="2400" b="0" dirty="0" smtClean="0">
                <a:latin typeface="微软雅黑" panose="020B0503020204020204" charset="-122"/>
                <a:ea typeface="微软雅黑" panose="020B0503020204020204" charset="-122"/>
              </a:rPr>
              <a:t>关键词：创新</a:t>
            </a:r>
            <a:r>
              <a:rPr lang="zh-CN" altLang="en-US" sz="2400" b="0" dirty="0">
                <a:latin typeface="微软雅黑" panose="020B0503020204020204" charset="-122"/>
                <a:ea typeface="微软雅黑" panose="020B0503020204020204" charset="-122"/>
              </a:rPr>
              <a:t>创业</a:t>
            </a:r>
            <a:r>
              <a:rPr lang="en-US" altLang="zh-CN" sz="2400" b="0" dirty="0" smtClean="0">
                <a:latin typeface="微软雅黑" panose="020B0503020204020204" charset="-122"/>
                <a:ea typeface="微软雅黑" panose="020B0503020204020204" charset="-122"/>
              </a:rPr>
              <a:t>; </a:t>
            </a:r>
            <a:r>
              <a:rPr lang="zh-CN" altLang="en-US" sz="2400" b="0" dirty="0" smtClean="0">
                <a:latin typeface="微软雅黑" panose="020B0503020204020204" charset="-122"/>
                <a:ea typeface="微软雅黑" panose="020B0503020204020204" charset="-122"/>
              </a:rPr>
              <a:t>育人</a:t>
            </a:r>
            <a:r>
              <a:rPr lang="zh-CN" altLang="en-US" sz="2400" b="0" dirty="0">
                <a:latin typeface="微软雅黑" panose="020B0503020204020204" charset="-122"/>
                <a:ea typeface="微软雅黑" panose="020B0503020204020204" charset="-122"/>
              </a:rPr>
              <a:t>模式</a:t>
            </a:r>
            <a:r>
              <a:rPr lang="en-US" altLang="zh-CN" sz="2400" b="0" dirty="0" smtClean="0">
                <a:latin typeface="微软雅黑" panose="020B0503020204020204" charset="-122"/>
                <a:ea typeface="微软雅黑" panose="020B0503020204020204" charset="-122"/>
              </a:rPr>
              <a:t>; </a:t>
            </a:r>
            <a:r>
              <a:rPr lang="zh-CN" altLang="en-US" sz="2400" b="0" dirty="0" smtClean="0">
                <a:latin typeface="微软雅黑" panose="020B0503020204020204" charset="-122"/>
                <a:ea typeface="微软雅黑" panose="020B0503020204020204" charset="-122"/>
              </a:rPr>
              <a:t>跨</a:t>
            </a:r>
            <a:r>
              <a:rPr lang="zh-CN" altLang="en-US" sz="2400" b="0" dirty="0">
                <a:latin typeface="微软雅黑" panose="020B0503020204020204" charset="-122"/>
                <a:ea typeface="微软雅黑" panose="020B0503020204020204" charset="-122"/>
              </a:rPr>
              <a:t>界融合</a:t>
            </a:r>
            <a:r>
              <a:rPr lang="en-US" altLang="zh-CN" sz="2400" b="0" dirty="0" smtClean="0">
                <a:latin typeface="微软雅黑" panose="020B0503020204020204" charset="-122"/>
                <a:ea typeface="微软雅黑" panose="020B0503020204020204" charset="-122"/>
              </a:rPr>
              <a:t>; </a:t>
            </a:r>
            <a:r>
              <a:rPr lang="zh-CN" altLang="en-US" sz="2400" b="0" dirty="0" smtClean="0">
                <a:latin typeface="微软雅黑" panose="020B0503020204020204" charset="-122"/>
                <a:ea typeface="微软雅黑" panose="020B0503020204020204" charset="-122"/>
              </a:rPr>
              <a:t>孵化器</a:t>
            </a:r>
            <a:endParaRPr lang="zh-CN" altLang="en-US" sz="2400" b="0" dirty="0">
              <a:latin typeface="微软雅黑" panose="020B0503020204020204" charset="-122"/>
              <a:ea typeface="微软雅黑" panose="020B0503020204020204" charset="-122"/>
            </a:endParaRPr>
          </a:p>
        </p:txBody>
      </p:sp>
      <p:sp>
        <p:nvSpPr>
          <p:cNvPr id="9" name="矩形 8"/>
          <p:cNvSpPr/>
          <p:nvPr/>
        </p:nvSpPr>
        <p:spPr>
          <a:xfrm>
            <a:off x="983432" y="1052736"/>
            <a:ext cx="1298753" cy="523220"/>
          </a:xfrm>
          <a:prstGeom prst="rect">
            <a:avLst/>
          </a:prstGeom>
        </p:spPr>
        <p:txBody>
          <a:bodyPr wrap="none">
            <a:spAutoFit/>
          </a:bodyPr>
          <a:lstStyle/>
          <a:p>
            <a:pPr marL="285750" indent="-285750">
              <a:buFont typeface="Wingdings" panose="05000000000000000000" pitchFamily="2" charset="2"/>
              <a:buChar char="Ø"/>
            </a:pPr>
            <a:r>
              <a:rPr lang="zh-CN" altLang="en-US" sz="2800" dirty="0" smtClean="0">
                <a:solidFill>
                  <a:schemeClr val="accent3"/>
                </a:solidFill>
                <a:latin typeface="微软雅黑" panose="020B0503020204020204" charset="-122"/>
                <a:ea typeface="微软雅黑" panose="020B0503020204020204" charset="-122"/>
              </a:rPr>
              <a:t> 案例</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3464"/>
            <a:ext cx="12192000" cy="6858000"/>
          </a:xfrm>
          <a:prstGeom prst="rect">
            <a:avLst/>
          </a:prstGeom>
          <a:ln>
            <a:noFill/>
          </a:ln>
        </p:spPr>
      </p:pic>
      <p:sp>
        <p:nvSpPr>
          <p:cNvPr id="3" name="矩形 2"/>
          <p:cNvSpPr/>
          <p:nvPr/>
        </p:nvSpPr>
        <p:spPr>
          <a:xfrm>
            <a:off x="-9478" y="2312875"/>
            <a:ext cx="12210955" cy="2232248"/>
          </a:xfrm>
          <a:prstGeom prst="rect">
            <a:avLst/>
          </a:prstGeom>
          <a:solidFill>
            <a:srgbClr val="00A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4800" dirty="0">
              <a:latin typeface="微软雅黑" panose="020B0503020204020204" charset="-122"/>
              <a:ea typeface="微软雅黑" panose="020B0503020204020204" charset="-122"/>
            </a:endParaRPr>
          </a:p>
        </p:txBody>
      </p:sp>
      <p:sp>
        <p:nvSpPr>
          <p:cNvPr id="4" name="矩形 3"/>
          <p:cNvSpPr/>
          <p:nvPr/>
        </p:nvSpPr>
        <p:spPr>
          <a:xfrm>
            <a:off x="3431704" y="3044278"/>
            <a:ext cx="4945585" cy="769441"/>
          </a:xfrm>
          <a:prstGeom prst="rect">
            <a:avLst/>
          </a:prstGeom>
        </p:spPr>
        <p:txBody>
          <a:bodyPr wrap="none">
            <a:spAutoFit/>
          </a:bodyPr>
          <a:lstStyle/>
          <a:p>
            <a:r>
              <a:rPr lang="zh-CN" altLang="en-US" sz="4400" dirty="0" smtClean="0">
                <a:solidFill>
                  <a:schemeClr val="bg1"/>
                </a:solidFill>
                <a:latin typeface="微软雅黑" panose="020B0503020204020204" charset="-122"/>
                <a:ea typeface="微软雅黑" panose="020B0503020204020204" charset="-122"/>
              </a:rPr>
              <a:t>六、</a:t>
            </a:r>
            <a:r>
              <a:rPr lang="zh-CN" altLang="en-US" sz="4400" dirty="0">
                <a:solidFill>
                  <a:schemeClr val="bg1"/>
                </a:solidFill>
                <a:latin typeface="微软雅黑" panose="020B0503020204020204" charset="-122"/>
                <a:ea typeface="微软雅黑" panose="020B0503020204020204" charset="-122"/>
              </a:rPr>
              <a:t>论文</a:t>
            </a:r>
            <a:r>
              <a:rPr lang="zh-CN" altLang="en-US" sz="4400" dirty="0" smtClean="0">
                <a:solidFill>
                  <a:schemeClr val="bg1"/>
                </a:solidFill>
                <a:latin typeface="微软雅黑" panose="020B0503020204020204" charset="-122"/>
                <a:ea typeface="微软雅黑" panose="020B0503020204020204" charset="-122"/>
              </a:rPr>
              <a:t>写作</a:t>
            </a:r>
            <a:r>
              <a:rPr lang="en-US" altLang="zh-CN" sz="4400" dirty="0" smtClean="0">
                <a:solidFill>
                  <a:schemeClr val="bg1"/>
                </a:solidFill>
                <a:latin typeface="微软雅黑" panose="020B0503020204020204" charset="-122"/>
                <a:ea typeface="微软雅黑" panose="020B0503020204020204" charset="-122"/>
              </a:rPr>
              <a:t>-</a:t>
            </a:r>
            <a:r>
              <a:rPr lang="zh-CN" altLang="en-US" sz="4400" dirty="0" smtClean="0">
                <a:solidFill>
                  <a:schemeClr val="bg1"/>
                </a:solidFill>
                <a:latin typeface="微软雅黑" panose="020B0503020204020204" charset="-122"/>
                <a:ea typeface="微软雅黑" panose="020B0503020204020204" charset="-122"/>
              </a:rPr>
              <a:t>正文</a:t>
            </a:r>
            <a:endParaRPr lang="zh-CN" altLang="en-US" sz="4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7850" y="116632"/>
            <a:ext cx="3214341"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六、论文写作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正文</a:t>
            </a:r>
            <a:endParaRPr lang="zh-CN" altLang="en-US" sz="2800" dirty="0">
              <a:solidFill>
                <a:schemeClr val="bg1"/>
              </a:solidFill>
              <a:latin typeface="微软雅黑" panose="020B0503020204020204" charset="-122"/>
              <a:ea typeface="微软雅黑" panose="020B0503020204020204" charset="-122"/>
            </a:endParaRPr>
          </a:p>
        </p:txBody>
      </p:sp>
      <p:sp>
        <p:nvSpPr>
          <p:cNvPr id="4" name="矩形 3"/>
          <p:cNvSpPr/>
          <p:nvPr/>
        </p:nvSpPr>
        <p:spPr>
          <a:xfrm>
            <a:off x="767408" y="1200432"/>
            <a:ext cx="10241292" cy="49962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sz="2000" b="0" dirty="0" smtClean="0">
                <a:latin typeface="微软雅黑" panose="020B0503020204020204" charset="-122"/>
                <a:ea typeface="微软雅黑" panose="020B0503020204020204" charset="-122"/>
              </a:rPr>
              <a:t>论文</a:t>
            </a:r>
            <a:r>
              <a:rPr lang="zh-CN" altLang="en-US" sz="2000" b="0" dirty="0">
                <a:latin typeface="微软雅黑" panose="020B0503020204020204" charset="-122"/>
                <a:ea typeface="微软雅黑" panose="020B0503020204020204" charset="-122"/>
              </a:rPr>
              <a:t>的</a:t>
            </a:r>
            <a:r>
              <a:rPr lang="zh-CN" altLang="en-US" sz="2000" b="0" dirty="0" smtClean="0">
                <a:latin typeface="微软雅黑" panose="020B0503020204020204" charset="-122"/>
                <a:ea typeface="微软雅黑" panose="020B0503020204020204" charset="-122"/>
              </a:rPr>
              <a:t>写作</a:t>
            </a:r>
            <a:r>
              <a:rPr lang="zh-CN" altLang="en-US" sz="2000" dirty="0" smtClean="0">
                <a:solidFill>
                  <a:srgbClr val="FF0000"/>
                </a:solidFill>
                <a:latin typeface="微软雅黑" panose="020B0503020204020204" charset="-122"/>
                <a:ea typeface="微软雅黑" panose="020B0503020204020204" charset="-122"/>
              </a:rPr>
              <a:t>没有</a:t>
            </a:r>
            <a:r>
              <a:rPr lang="zh-CN" altLang="en-US" sz="2000" dirty="0">
                <a:solidFill>
                  <a:srgbClr val="FF0000"/>
                </a:solidFill>
                <a:latin typeface="微软雅黑" panose="020B0503020204020204" charset="-122"/>
                <a:ea typeface="微软雅黑" panose="020B0503020204020204" charset="-122"/>
              </a:rPr>
              <a:t>固定的章法可循</a:t>
            </a:r>
            <a:r>
              <a:rPr lang="zh-CN" altLang="en-US" sz="2000" b="0" dirty="0">
                <a:latin typeface="微软雅黑" panose="020B0503020204020204" charset="-122"/>
                <a:ea typeface="微软雅黑" panose="020B0503020204020204" charset="-122"/>
              </a:rPr>
              <a:t>，</a:t>
            </a:r>
            <a:r>
              <a:rPr lang="zh-CN" altLang="en-US" sz="2000" dirty="0">
                <a:solidFill>
                  <a:srgbClr val="FF0000"/>
                </a:solidFill>
                <a:latin typeface="微软雅黑" panose="020B0503020204020204" charset="-122"/>
                <a:ea typeface="微软雅黑" panose="020B0503020204020204" charset="-122"/>
              </a:rPr>
              <a:t>但合理有序的步骤有助于理清我们的思路</a:t>
            </a:r>
            <a:r>
              <a:rPr lang="zh-CN" altLang="en-US" sz="2000" dirty="0" smtClean="0">
                <a:solidFill>
                  <a:srgbClr val="FF0000"/>
                </a:solidFill>
                <a:latin typeface="微软雅黑" panose="020B0503020204020204" charset="-122"/>
                <a:ea typeface="微软雅黑" panose="020B0503020204020204" charset="-122"/>
              </a:rPr>
              <a:t>。</a:t>
            </a:r>
            <a:endParaRPr lang="zh-CN" altLang="en-US" sz="2000" dirty="0">
              <a:solidFill>
                <a:srgbClr val="FF0000"/>
              </a:solidFill>
              <a:latin typeface="微软雅黑" panose="020B0503020204020204" charset="-122"/>
              <a:ea typeface="微软雅黑" panose="020B0503020204020204" charset="-122"/>
            </a:endParaRPr>
          </a:p>
        </p:txBody>
      </p:sp>
      <p:sp>
        <p:nvSpPr>
          <p:cNvPr id="5" name="矩形 4"/>
          <p:cNvSpPr/>
          <p:nvPr/>
        </p:nvSpPr>
        <p:spPr>
          <a:xfrm>
            <a:off x="767408" y="1811141"/>
            <a:ext cx="11161240" cy="55399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sz="2000" b="0" dirty="0">
                <a:latin typeface="微软雅黑" panose="020B0503020204020204" charset="-122"/>
                <a:ea typeface="微软雅黑" panose="020B0503020204020204" charset="-122"/>
              </a:rPr>
              <a:t>资料的梳理一一框架的</a:t>
            </a:r>
            <a:r>
              <a:rPr lang="zh-CN" altLang="en-US" sz="2000" b="0" dirty="0" smtClean="0">
                <a:latin typeface="微软雅黑" panose="020B0503020204020204" charset="-122"/>
                <a:ea typeface="微软雅黑" panose="020B0503020204020204" charset="-122"/>
              </a:rPr>
              <a:t>搭建</a:t>
            </a:r>
            <a:r>
              <a:rPr lang="en-US" altLang="zh-CN" sz="2000" b="0" dirty="0" smtClean="0">
                <a:latin typeface="微软雅黑" panose="020B0503020204020204" charset="-122"/>
                <a:ea typeface="微软雅黑" panose="020B0503020204020204" charset="-122"/>
              </a:rPr>
              <a:t>——</a:t>
            </a:r>
            <a:r>
              <a:rPr lang="zh-CN" altLang="en-US" sz="2000" b="0" dirty="0" smtClean="0">
                <a:latin typeface="微软雅黑" panose="020B0503020204020204" charset="-122"/>
                <a:ea typeface="微软雅黑" panose="020B0503020204020204" charset="-122"/>
              </a:rPr>
              <a:t>文字</a:t>
            </a:r>
            <a:r>
              <a:rPr lang="zh-CN" altLang="en-US" sz="2000" b="0" dirty="0">
                <a:latin typeface="微软雅黑" panose="020B0503020204020204" charset="-122"/>
                <a:ea typeface="微软雅黑" panose="020B0503020204020204" charset="-122"/>
              </a:rPr>
              <a:t>的表达一一图表的制作一一格式的</a:t>
            </a:r>
            <a:r>
              <a:rPr lang="zh-CN" altLang="en-US" sz="2000" b="0" dirty="0" smtClean="0">
                <a:latin typeface="微软雅黑" panose="020B0503020204020204" charset="-122"/>
                <a:ea typeface="微软雅黑" panose="020B0503020204020204" charset="-122"/>
              </a:rPr>
              <a:t>编排</a:t>
            </a:r>
            <a:r>
              <a:rPr lang="en-US" altLang="zh-CN" sz="2000" b="0" dirty="0" smtClean="0">
                <a:latin typeface="微软雅黑" panose="020B0503020204020204" charset="-122"/>
                <a:ea typeface="微软雅黑" panose="020B0503020204020204" charset="-122"/>
              </a:rPr>
              <a:t>——</a:t>
            </a:r>
            <a:r>
              <a:rPr lang="zh-CN" altLang="en-US" sz="2000" b="0" dirty="0" smtClean="0">
                <a:latin typeface="微软雅黑" panose="020B0503020204020204" charset="-122"/>
                <a:ea typeface="微软雅黑" panose="020B0503020204020204" charset="-122"/>
              </a:rPr>
              <a:t>附件</a:t>
            </a:r>
            <a:r>
              <a:rPr lang="zh-CN" altLang="en-US" sz="2000" b="0" dirty="0">
                <a:latin typeface="微软雅黑" panose="020B0503020204020204" charset="-122"/>
                <a:ea typeface="微软雅黑" panose="020B0503020204020204" charset="-122"/>
              </a:rPr>
              <a:t>的准备</a:t>
            </a:r>
            <a:r>
              <a:rPr lang="zh-CN" altLang="en-US" sz="2000" b="0" dirty="0" smtClean="0">
                <a:latin typeface="微软雅黑" panose="020B0503020204020204" charset="-122"/>
                <a:ea typeface="微软雅黑" panose="020B0503020204020204" charset="-122"/>
              </a:rPr>
              <a:t>。</a:t>
            </a:r>
            <a:endParaRPr lang="zh-CN" altLang="en-US" sz="2000" b="0" dirty="0">
              <a:latin typeface="微软雅黑" panose="020B0503020204020204" charset="-122"/>
              <a:ea typeface="微软雅黑" panose="020B0503020204020204" charset="-122"/>
            </a:endParaRPr>
          </a:p>
        </p:txBody>
      </p:sp>
      <p:sp>
        <p:nvSpPr>
          <p:cNvPr id="7" name="矩形 6"/>
          <p:cNvSpPr/>
          <p:nvPr/>
        </p:nvSpPr>
        <p:spPr>
          <a:xfrm>
            <a:off x="767408" y="2421850"/>
            <a:ext cx="8157740" cy="553998"/>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000" b="0" dirty="0">
                <a:latin typeface="微软雅黑" panose="020B0503020204020204" charset="-122"/>
                <a:ea typeface="微软雅黑" panose="020B0503020204020204" charset="-122"/>
              </a:rPr>
              <a:t>严格地说，论文写作并不是从提笔写（或在电脑上打字）开始的。</a:t>
            </a:r>
            <a:endParaRPr lang="en-US" altLang="zh-CN" sz="2000" b="0" dirty="0">
              <a:latin typeface="微软雅黑" panose="020B0503020204020204" charset="-122"/>
              <a:ea typeface="微软雅黑" panose="020B0503020204020204" charset="-122"/>
            </a:endParaRPr>
          </a:p>
        </p:txBody>
      </p:sp>
      <p:sp>
        <p:nvSpPr>
          <p:cNvPr id="8" name="矩形 7"/>
          <p:cNvSpPr/>
          <p:nvPr/>
        </p:nvSpPr>
        <p:spPr>
          <a:xfrm>
            <a:off x="767408" y="2996952"/>
            <a:ext cx="10945216" cy="1015663"/>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000" b="0" dirty="0" smtClean="0">
                <a:latin typeface="微软雅黑" panose="020B0503020204020204" charset="-122"/>
                <a:ea typeface="微软雅黑" panose="020B0503020204020204" charset="-122"/>
              </a:rPr>
              <a:t>许多发表过论文的人</a:t>
            </a:r>
            <a:r>
              <a:rPr lang="zh-CN" altLang="en-US" sz="2000" b="0" dirty="0">
                <a:latin typeface="微软雅黑" panose="020B0503020204020204" charset="-122"/>
                <a:ea typeface="微软雅黑" panose="020B0503020204020204" charset="-122"/>
              </a:rPr>
              <a:t>都</a:t>
            </a:r>
            <a:r>
              <a:rPr lang="zh-CN" altLang="en-US" sz="2000" b="0" dirty="0" smtClean="0">
                <a:latin typeface="微软雅黑" panose="020B0503020204020204" charset="-122"/>
                <a:ea typeface="微软雅黑" panose="020B0503020204020204" charset="-122"/>
              </a:rPr>
              <a:t>有深刻体会</a:t>
            </a:r>
            <a:r>
              <a:rPr lang="zh-CN" altLang="en-US" sz="2000" b="0" dirty="0">
                <a:latin typeface="微软雅黑" panose="020B0503020204020204" charset="-122"/>
                <a:ea typeface="微软雅黑" panose="020B0503020204020204" charset="-122"/>
              </a:rPr>
              <a:t>，完成一篇较大的论文，</a:t>
            </a:r>
            <a:r>
              <a:rPr lang="zh-CN" altLang="en-US" sz="2000" dirty="0">
                <a:solidFill>
                  <a:srgbClr val="FF0000"/>
                </a:solidFill>
                <a:latin typeface="微软雅黑" panose="020B0503020204020204" charset="-122"/>
                <a:ea typeface="微软雅黑" panose="020B0503020204020204" charset="-122"/>
              </a:rPr>
              <a:t>准备时间少则数月，多则数年</a:t>
            </a:r>
            <a:r>
              <a:rPr lang="zh-CN" altLang="en-US" sz="2000" b="0" dirty="0">
                <a:latin typeface="微软雅黑" panose="020B0503020204020204" charset="-122"/>
                <a:ea typeface="微软雅黑" panose="020B0503020204020204" charset="-122"/>
              </a:rPr>
              <a:t>，一旦真正准备好了，动手写作的时间不过数天到数周。</a:t>
            </a:r>
            <a:endParaRPr lang="zh-CN" altLang="en-US" sz="2000" b="0" dirty="0">
              <a:latin typeface="微软雅黑" panose="020B0503020204020204" charset="-122"/>
              <a:ea typeface="微软雅黑" panose="020B0503020204020204" charset="-122"/>
            </a:endParaRPr>
          </a:p>
        </p:txBody>
      </p:sp>
      <p:sp>
        <p:nvSpPr>
          <p:cNvPr id="9" name="矩形 8"/>
          <p:cNvSpPr/>
          <p:nvPr/>
        </p:nvSpPr>
        <p:spPr>
          <a:xfrm>
            <a:off x="911424" y="5157192"/>
            <a:ext cx="10394192" cy="461665"/>
          </a:xfrm>
          <a:prstGeom prst="rect">
            <a:avLst/>
          </a:prstGeom>
        </p:spPr>
        <p:txBody>
          <a:bodyPr wrap="none">
            <a:spAutoFit/>
          </a:bodyPr>
          <a:lstStyle/>
          <a:p>
            <a:r>
              <a:rPr lang="zh-CN" altLang="en-US" sz="2400" dirty="0" smtClean="0">
                <a:solidFill>
                  <a:srgbClr val="FF0000"/>
                </a:solidFill>
                <a:latin typeface="微软雅黑" panose="020B0503020204020204" charset="-122"/>
                <a:ea typeface="微软雅黑" panose="020B0503020204020204" charset="-122"/>
              </a:rPr>
              <a:t>为了一篇有高度、有质量、有温度的论文，自己为自己需要付出辛苦的劳动</a:t>
            </a:r>
            <a:endParaRPr lang="zh-CN" altLang="en-US" sz="2400" dirty="0">
              <a:solidFill>
                <a:srgbClr val="FF0000"/>
              </a:solidFill>
              <a:latin typeface="微软雅黑" panose="020B0503020204020204" charset="-122"/>
              <a:ea typeface="微软雅黑" panose="020B0503020204020204" charset="-122"/>
            </a:endParaRPr>
          </a:p>
        </p:txBody>
      </p:sp>
      <p:sp>
        <p:nvSpPr>
          <p:cNvPr id="10" name="下箭头 9"/>
          <p:cNvSpPr/>
          <p:nvPr/>
        </p:nvSpPr>
        <p:spPr>
          <a:xfrm>
            <a:off x="3431704" y="4332318"/>
            <a:ext cx="4608512" cy="624219"/>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6560" y="1700808"/>
            <a:ext cx="10478032" cy="2862322"/>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引言</a:t>
            </a:r>
            <a:r>
              <a:rPr lang="zh-CN" altLang="en-US" sz="2000" b="0" dirty="0">
                <a:latin typeface="微软雅黑" panose="020B0503020204020204" charset="-122"/>
                <a:ea typeface="微软雅黑" panose="020B0503020204020204" charset="-122"/>
              </a:rPr>
              <a:t>又称前言，属于整篇论文的引论部分</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000" dirty="0" smtClean="0">
                <a:solidFill>
                  <a:srgbClr val="FF0000"/>
                </a:solidFill>
                <a:latin typeface="微软雅黑" panose="020B0503020204020204" charset="-122"/>
                <a:ea typeface="微软雅黑" panose="020B0503020204020204" charset="-122"/>
              </a:rPr>
              <a:t>引言写作</a:t>
            </a:r>
            <a:r>
              <a:rPr lang="zh-CN" altLang="en-US" sz="2000" dirty="0">
                <a:solidFill>
                  <a:srgbClr val="FF0000"/>
                </a:solidFill>
                <a:latin typeface="微软雅黑" panose="020B0503020204020204" charset="-122"/>
                <a:ea typeface="微软雅黑" panose="020B0503020204020204" charset="-122"/>
              </a:rPr>
              <a:t>内容包括：研究的理由、目的、背景、前人的工作和知识空白</a:t>
            </a:r>
            <a:r>
              <a:rPr lang="zh-CN" altLang="en-US" sz="2000" b="0" dirty="0">
                <a:latin typeface="微软雅黑" panose="020B0503020204020204" charset="-122"/>
                <a:ea typeface="微软雅黑" panose="020B0503020204020204" charset="-122"/>
              </a:rPr>
              <a:t>，理论依据和实验基础，预期的结果及其在相关领域里的地位、作用和意义</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000" b="0" dirty="0" smtClean="0">
                <a:latin typeface="微软雅黑" panose="020B0503020204020204" charset="-122"/>
                <a:ea typeface="微软雅黑" panose="020B0503020204020204" charset="-122"/>
              </a:rPr>
              <a:t>引言</a:t>
            </a:r>
            <a:r>
              <a:rPr lang="zh-CN" altLang="en-US" sz="2000" b="0" dirty="0">
                <a:latin typeface="微软雅黑" panose="020B0503020204020204" charset="-122"/>
                <a:ea typeface="微软雅黑" panose="020B0503020204020204" charset="-122"/>
              </a:rPr>
              <a:t>的文字不可冗长，内容选择不必过于分散、琐碎，措词要精炼，要吸引读者读下去</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sz="2000" dirty="0" smtClean="0">
                <a:solidFill>
                  <a:srgbClr val="FF0000"/>
                </a:solidFill>
                <a:latin typeface="微软雅黑" panose="020B0503020204020204" charset="-122"/>
                <a:ea typeface="微软雅黑" panose="020B0503020204020204" charset="-122"/>
              </a:rPr>
              <a:t>引言</a:t>
            </a:r>
            <a:r>
              <a:rPr lang="zh-CN" altLang="en-US" sz="2000" dirty="0">
                <a:solidFill>
                  <a:srgbClr val="FF0000"/>
                </a:solidFill>
                <a:latin typeface="微软雅黑" panose="020B0503020204020204" charset="-122"/>
                <a:ea typeface="微软雅黑" panose="020B0503020204020204" charset="-122"/>
              </a:rPr>
              <a:t>的篇幅大小，并无硬性的统一规定</a:t>
            </a:r>
            <a:r>
              <a:rPr lang="zh-CN" altLang="en-US" sz="2000" b="0" dirty="0">
                <a:latin typeface="微软雅黑" panose="020B0503020204020204" charset="-122"/>
                <a:ea typeface="微软雅黑" panose="020B0503020204020204" charset="-122"/>
              </a:rPr>
              <a:t>，需视整篇论文篇幅的大小及论文内容的需要来确定，长的可达</a:t>
            </a:r>
            <a:r>
              <a:rPr lang="en-US" altLang="zh-CN" sz="2000" b="0" dirty="0">
                <a:latin typeface="微软雅黑" panose="020B0503020204020204" charset="-122"/>
                <a:ea typeface="微软雅黑" panose="020B0503020204020204" charset="-122"/>
              </a:rPr>
              <a:t>700~800</a:t>
            </a:r>
            <a:r>
              <a:rPr lang="zh-CN" altLang="en-US" sz="2000" b="0" dirty="0">
                <a:latin typeface="微软雅黑" panose="020B0503020204020204" charset="-122"/>
                <a:ea typeface="微软雅黑" panose="020B0503020204020204" charset="-122"/>
              </a:rPr>
              <a:t>字或</a:t>
            </a:r>
            <a:r>
              <a:rPr lang="en-US" altLang="zh-CN" sz="2000" b="0" dirty="0">
                <a:latin typeface="微软雅黑" panose="020B0503020204020204" charset="-122"/>
                <a:ea typeface="微软雅黑" panose="020B0503020204020204" charset="-122"/>
              </a:rPr>
              <a:t>1000</a:t>
            </a:r>
            <a:r>
              <a:rPr lang="zh-CN" altLang="en-US" sz="2000" b="0" dirty="0">
                <a:latin typeface="微软雅黑" panose="020B0503020204020204" charset="-122"/>
                <a:ea typeface="微软雅黑" panose="020B0503020204020204" charset="-122"/>
              </a:rPr>
              <a:t>字左右，短的可不到</a:t>
            </a:r>
            <a:r>
              <a:rPr lang="en-US" altLang="zh-CN" sz="2000" b="0" dirty="0">
                <a:latin typeface="微软雅黑" panose="020B0503020204020204" charset="-122"/>
                <a:ea typeface="微软雅黑" panose="020B0503020204020204" charset="-122"/>
              </a:rPr>
              <a:t>100</a:t>
            </a:r>
            <a:r>
              <a:rPr lang="zh-CN" altLang="en-US" sz="2000" b="0" dirty="0">
                <a:latin typeface="微软雅黑" panose="020B0503020204020204" charset="-122"/>
                <a:ea typeface="微软雅黑" panose="020B0503020204020204" charset="-122"/>
              </a:rPr>
              <a:t>字。</a:t>
            </a:r>
            <a:endParaRPr lang="zh-CN" altLang="en-US" sz="2000" b="0" dirty="0">
              <a:latin typeface="微软雅黑" panose="020B0503020204020204" charset="-122"/>
              <a:ea typeface="微软雅黑" panose="020B0503020204020204" charset="-122"/>
            </a:endParaRPr>
          </a:p>
        </p:txBody>
      </p:sp>
      <p:sp>
        <p:nvSpPr>
          <p:cNvPr id="3" name="矩形 2"/>
          <p:cNvSpPr/>
          <p:nvPr/>
        </p:nvSpPr>
        <p:spPr>
          <a:xfrm>
            <a:off x="911424" y="908720"/>
            <a:ext cx="2800767" cy="662554"/>
          </a:xfrm>
          <a:prstGeom prst="rect">
            <a:avLst/>
          </a:prstGeom>
        </p:spPr>
        <p:txBody>
          <a:bodyPr wrap="none">
            <a:spAutoFit/>
          </a:bodyPr>
          <a:lstStyle/>
          <a:p>
            <a:pPr marL="457200" indent="-457200" algn="just">
              <a:lnSpc>
                <a:spcPct val="150000"/>
              </a:lnSpc>
              <a:buFont typeface="Wingdings" panose="05000000000000000000" pitchFamily="2" charset="2"/>
              <a:buChar char="Ø"/>
            </a:pPr>
            <a:r>
              <a:rPr lang="zh-CN" altLang="en-US" sz="2800" dirty="0" smtClean="0">
                <a:solidFill>
                  <a:schemeClr val="accent3"/>
                </a:solidFill>
                <a:latin typeface="微软雅黑" panose="020B0503020204020204" charset="-122"/>
                <a:ea typeface="微软雅黑" panose="020B0503020204020204" charset="-122"/>
              </a:rPr>
              <a:t>引言</a:t>
            </a:r>
            <a:r>
              <a:rPr lang="zh-CN" altLang="en-US" sz="2800" dirty="0">
                <a:solidFill>
                  <a:schemeClr val="accent3"/>
                </a:solidFill>
                <a:latin typeface="微软雅黑" panose="020B0503020204020204" charset="-122"/>
                <a:ea typeface="微软雅黑" panose="020B0503020204020204" charset="-122"/>
              </a:rPr>
              <a:t>（开头）</a:t>
            </a:r>
            <a:endParaRPr lang="zh-CN" altLang="en-US" sz="2800" dirty="0">
              <a:solidFill>
                <a:schemeClr val="accent3"/>
              </a:solidFill>
              <a:latin typeface="微软雅黑" panose="020B0503020204020204" charset="-122"/>
              <a:ea typeface="微软雅黑" panose="020B0503020204020204" charset="-122"/>
            </a:endParaRPr>
          </a:p>
        </p:txBody>
      </p:sp>
      <p:sp>
        <p:nvSpPr>
          <p:cNvPr id="4" name="矩形 3"/>
          <p:cNvSpPr/>
          <p:nvPr/>
        </p:nvSpPr>
        <p:spPr>
          <a:xfrm>
            <a:off x="497850" y="116632"/>
            <a:ext cx="3214341"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六、论文写作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正文</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5440" y="1647384"/>
            <a:ext cx="10225136" cy="4247317"/>
          </a:xfrm>
          <a:prstGeom prst="rect">
            <a:avLst/>
          </a:prstGeom>
        </p:spPr>
        <p:txBody>
          <a:bodyPr wrap="square">
            <a:spAutoFit/>
          </a:bodyPr>
          <a:lstStyle/>
          <a:p>
            <a:pPr algn="just">
              <a:lnSpc>
                <a:spcPct val="150000"/>
              </a:lnSpc>
            </a:pPr>
            <a:r>
              <a:rPr lang="zh-CN" altLang="en-US" sz="2000" dirty="0" smtClean="0">
                <a:solidFill>
                  <a:schemeClr val="accent2"/>
                </a:solidFill>
                <a:latin typeface="微软雅黑" panose="020B0503020204020204" charset="-122"/>
                <a:ea typeface="微软雅黑" panose="020B0503020204020204" charset="-122"/>
              </a:rPr>
              <a:t>第一：提出论点</a:t>
            </a:r>
            <a:r>
              <a:rPr lang="zh-CN" altLang="en-US" sz="2000" dirty="0">
                <a:solidFill>
                  <a:schemeClr val="accent2"/>
                </a:solidFill>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总论点、分论点。论点需明确新颖、深刻严肃，且有材料支撑以证明其可行性</a:t>
            </a:r>
            <a:r>
              <a:rPr lang="zh-CN" altLang="en-US" sz="2000" b="0" dirty="0" smtClean="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归纳演绎、分析综合、分类整合、正向反向</a:t>
            </a:r>
            <a:r>
              <a:rPr lang="en-US" altLang="zh-CN" sz="2000" b="0" dirty="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a:t>
            </a:r>
            <a:endParaRPr lang="zh-CN" altLang="en-US" sz="2000" b="0" dirty="0">
              <a:latin typeface="微软雅黑" panose="020B0503020204020204" charset="-122"/>
              <a:ea typeface="微软雅黑" panose="020B0503020204020204" charset="-122"/>
            </a:endParaRPr>
          </a:p>
          <a:p>
            <a:pPr algn="just">
              <a:lnSpc>
                <a:spcPct val="150000"/>
              </a:lnSpc>
            </a:pPr>
            <a:r>
              <a:rPr lang="zh-CN" altLang="en-US" sz="2000" dirty="0">
                <a:solidFill>
                  <a:schemeClr val="accent2"/>
                </a:solidFill>
                <a:latin typeface="微软雅黑" panose="020B0503020204020204" charset="-122"/>
                <a:ea typeface="微软雅黑" panose="020B0503020204020204" charset="-122"/>
              </a:rPr>
              <a:t>第二：组织论述（论据）：</a:t>
            </a:r>
            <a:r>
              <a:rPr lang="zh-CN" altLang="en-US" sz="2000" b="0" dirty="0">
                <a:latin typeface="微软雅黑" panose="020B0503020204020204" charset="-122"/>
                <a:ea typeface="微软雅黑" panose="020B0503020204020204" charset="-122"/>
              </a:rPr>
              <a:t>根据论题的性质，运用充分的材料阐述观点，保持条理清晰、逻辑严密，内容扎实丰富</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algn="just">
              <a:lnSpc>
                <a:spcPct val="150000"/>
              </a:lnSpc>
            </a:pPr>
            <a:r>
              <a:rPr lang="zh-CN" altLang="en-US" sz="2000" b="0" dirty="0" smtClean="0">
                <a:latin typeface="微软雅黑" panose="020B0503020204020204" charset="-122"/>
                <a:ea typeface="微软雅黑" panose="020B0503020204020204" charset="-122"/>
              </a:rPr>
              <a:t>数据</a:t>
            </a:r>
            <a:r>
              <a:rPr lang="zh-CN" altLang="en-US" sz="2000" b="0" dirty="0">
                <a:latin typeface="微软雅黑" panose="020B0503020204020204" charset="-122"/>
                <a:ea typeface="微软雅黑" panose="020B0503020204020204" charset="-122"/>
              </a:rPr>
              <a:t>、表格、图表、典型案例、经典</a:t>
            </a:r>
            <a:r>
              <a:rPr lang="zh-CN" altLang="en-US" sz="2000" b="0" dirty="0" smtClean="0">
                <a:latin typeface="微软雅黑" panose="020B0503020204020204" charset="-122"/>
                <a:ea typeface="微软雅黑" panose="020B0503020204020204" charset="-122"/>
              </a:rPr>
              <a:t>引语</a:t>
            </a:r>
            <a:r>
              <a:rPr lang="en-US" altLang="zh-CN"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algn="just">
              <a:lnSpc>
                <a:spcPct val="150000"/>
              </a:lnSpc>
            </a:pPr>
            <a:r>
              <a:rPr lang="zh-CN" altLang="en-US" sz="2000" b="0" dirty="0" smtClean="0">
                <a:latin typeface="微软雅黑" panose="020B0503020204020204" charset="-122"/>
                <a:ea typeface="微软雅黑" panose="020B0503020204020204" charset="-122"/>
              </a:rPr>
              <a:t>要求：论据</a:t>
            </a:r>
            <a:r>
              <a:rPr lang="zh-CN" altLang="en-US" sz="2000" b="0" dirty="0">
                <a:latin typeface="微软雅黑" panose="020B0503020204020204" charset="-122"/>
                <a:ea typeface="微软雅黑" panose="020B0503020204020204" charset="-122"/>
              </a:rPr>
              <a:t>可靠性、来源</a:t>
            </a:r>
            <a:r>
              <a:rPr lang="zh-CN" altLang="en-US" sz="2000" b="0" dirty="0" smtClean="0">
                <a:latin typeface="微软雅黑" panose="020B0503020204020204" charset="-122"/>
                <a:ea typeface="微软雅黑" panose="020B0503020204020204" charset="-122"/>
              </a:rPr>
              <a:t>真实性</a:t>
            </a:r>
            <a:r>
              <a:rPr lang="en-US" altLang="zh-CN" sz="2000" b="0" dirty="0" smtClean="0">
                <a:latin typeface="微软雅黑" panose="020B0503020204020204" charset="-122"/>
                <a:ea typeface="微软雅黑" panose="020B0503020204020204" charset="-122"/>
              </a:rPr>
              <a:t>.....</a:t>
            </a:r>
            <a:endParaRPr lang="zh-CN" altLang="en-US" sz="2000" b="0" dirty="0">
              <a:latin typeface="微软雅黑" panose="020B0503020204020204" charset="-122"/>
              <a:ea typeface="微软雅黑" panose="020B0503020204020204" charset="-122"/>
            </a:endParaRPr>
          </a:p>
          <a:p>
            <a:pPr algn="just">
              <a:lnSpc>
                <a:spcPct val="150000"/>
              </a:lnSpc>
            </a:pPr>
            <a:r>
              <a:rPr lang="zh-CN" altLang="en-US" sz="2000" dirty="0">
                <a:solidFill>
                  <a:schemeClr val="accent2"/>
                </a:solidFill>
                <a:latin typeface="微软雅黑" panose="020B0503020204020204" charset="-122"/>
                <a:ea typeface="微软雅黑" panose="020B0503020204020204" charset="-122"/>
              </a:rPr>
              <a:t>第三：选择论证结构形式：</a:t>
            </a:r>
            <a:r>
              <a:rPr lang="zh-CN" altLang="en-US" sz="2000" b="0" dirty="0">
                <a:latin typeface="微软雅黑" panose="020B0503020204020204" charset="-122"/>
                <a:ea typeface="微软雅黑" panose="020B0503020204020204" charset="-122"/>
              </a:rPr>
              <a:t>根据论题的需要选择不同的论文结构形式，如并列式、串式</a:t>
            </a:r>
            <a:r>
              <a:rPr lang="zh-CN" altLang="en-US" sz="2000" b="0" dirty="0" smtClean="0">
                <a:latin typeface="微软雅黑" panose="020B0503020204020204" charset="-122"/>
                <a:ea typeface="微软雅黑" panose="020B0503020204020204" charset="-122"/>
              </a:rPr>
              <a:t>、</a:t>
            </a:r>
            <a:r>
              <a:rPr lang="zh-CN" altLang="en-US" sz="2000" b="0" dirty="0">
                <a:latin typeface="微软雅黑" panose="020B0503020204020204" charset="-122"/>
                <a:ea typeface="微软雅黑" panose="020B0503020204020204" charset="-122"/>
              </a:rPr>
              <a:t>递进式、</a:t>
            </a:r>
            <a:r>
              <a:rPr lang="zh-CN" altLang="en-US" sz="2000" b="0" dirty="0" smtClean="0">
                <a:latin typeface="微软雅黑" panose="020B0503020204020204" charset="-122"/>
                <a:ea typeface="微软雅黑" panose="020B0503020204020204" charset="-122"/>
              </a:rPr>
              <a:t>混合式等</a:t>
            </a:r>
            <a:r>
              <a:rPr lang="zh-CN" altLang="en-US" sz="2000" b="0" dirty="0">
                <a:latin typeface="微软雅黑" panose="020B0503020204020204" charset="-122"/>
                <a:ea typeface="微软雅黑" panose="020B0503020204020204" charset="-122"/>
              </a:rPr>
              <a:t>，决定本论部分的结构</a:t>
            </a:r>
            <a:r>
              <a:rPr lang="zh-CN" altLang="en-US" sz="2000" b="0" dirty="0" smtClean="0">
                <a:latin typeface="微软雅黑" panose="020B0503020204020204" charset="-122"/>
                <a:ea typeface="微软雅黑" panose="020B0503020204020204" charset="-122"/>
              </a:rPr>
              <a:t>。</a:t>
            </a:r>
            <a:endParaRPr lang="zh-CN" altLang="en-US" sz="2000" b="0" dirty="0">
              <a:latin typeface="微软雅黑" panose="020B0503020204020204" charset="-122"/>
              <a:ea typeface="微软雅黑" panose="020B0503020204020204" charset="-122"/>
            </a:endParaRPr>
          </a:p>
          <a:p>
            <a:pPr algn="just">
              <a:lnSpc>
                <a:spcPct val="150000"/>
              </a:lnSpc>
            </a:pPr>
            <a:r>
              <a:rPr lang="zh-CN" altLang="en-US" sz="2000" b="0" dirty="0" smtClean="0">
                <a:latin typeface="微软雅黑" panose="020B0503020204020204" charset="-122"/>
                <a:ea typeface="微软雅黑" panose="020B0503020204020204" charset="-122"/>
              </a:rPr>
              <a:t>方法</a:t>
            </a:r>
            <a:r>
              <a:rPr lang="zh-CN" altLang="en-US" sz="2000" b="0" dirty="0">
                <a:latin typeface="微软雅黑" panose="020B0503020204020204" charset="-122"/>
                <a:ea typeface="微软雅黑" panose="020B0503020204020204" charset="-122"/>
              </a:rPr>
              <a:t>：分析、例证、推理、对比、类比、喻证、反驳</a:t>
            </a:r>
            <a:r>
              <a:rPr lang="zh-CN" altLang="en-US" sz="2000" b="0" dirty="0" smtClean="0">
                <a:latin typeface="微软雅黑" panose="020B0503020204020204" charset="-122"/>
                <a:ea typeface="微软雅黑" panose="020B0503020204020204" charset="-122"/>
              </a:rPr>
              <a:t>、反证</a:t>
            </a:r>
            <a:r>
              <a:rPr lang="en-US" altLang="zh-CN" sz="2000" b="0" dirty="0">
                <a:latin typeface="微软雅黑" panose="020B0503020204020204" charset="-122"/>
                <a:ea typeface="微软雅黑" panose="020B0503020204020204" charset="-122"/>
              </a:rPr>
              <a:t>......</a:t>
            </a:r>
            <a:endParaRPr lang="zh-CN" altLang="en-US" sz="2000" b="0" dirty="0">
              <a:latin typeface="微软雅黑" panose="020B0503020204020204" charset="-122"/>
              <a:ea typeface="微软雅黑" panose="020B0503020204020204" charset="-122"/>
            </a:endParaRPr>
          </a:p>
        </p:txBody>
      </p:sp>
      <p:sp>
        <p:nvSpPr>
          <p:cNvPr id="3" name="矩形 2"/>
          <p:cNvSpPr/>
          <p:nvPr/>
        </p:nvSpPr>
        <p:spPr>
          <a:xfrm>
            <a:off x="983432" y="908720"/>
            <a:ext cx="5400600" cy="738664"/>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zh-CN" altLang="en-US" sz="2800" dirty="0" smtClean="0">
                <a:solidFill>
                  <a:schemeClr val="accent3"/>
                </a:solidFill>
                <a:latin typeface="微软雅黑" panose="020B0503020204020204" charset="-122"/>
                <a:ea typeface="微软雅黑" panose="020B0503020204020204" charset="-122"/>
              </a:rPr>
              <a:t>正文的撰写需要确立</a:t>
            </a:r>
            <a:r>
              <a:rPr lang="zh-CN" altLang="en-US" sz="2800" dirty="0">
                <a:solidFill>
                  <a:schemeClr val="accent3"/>
                </a:solidFill>
                <a:latin typeface="微软雅黑" panose="020B0503020204020204" charset="-122"/>
                <a:ea typeface="微软雅黑" panose="020B0503020204020204" charset="-122"/>
              </a:rPr>
              <a:t>“三论”</a:t>
            </a:r>
            <a:endParaRPr lang="zh-CN" altLang="en-US" sz="2800" dirty="0">
              <a:solidFill>
                <a:schemeClr val="accent3"/>
              </a:solidFill>
              <a:latin typeface="微软雅黑" panose="020B0503020204020204" charset="-122"/>
              <a:ea typeface="微软雅黑" panose="020B0503020204020204" charset="-122"/>
            </a:endParaRPr>
          </a:p>
        </p:txBody>
      </p:sp>
      <p:sp>
        <p:nvSpPr>
          <p:cNvPr id="4" name="矩形 3"/>
          <p:cNvSpPr/>
          <p:nvPr/>
        </p:nvSpPr>
        <p:spPr>
          <a:xfrm>
            <a:off x="497850" y="116632"/>
            <a:ext cx="3214341"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六、论文写作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正文</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55440" y="1693220"/>
            <a:ext cx="10225136" cy="923330"/>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zh-CN" altLang="en-US" b="0" dirty="0" smtClean="0">
                <a:latin typeface="微软雅黑" panose="020B0503020204020204" charset="-122"/>
                <a:ea typeface="微软雅黑" panose="020B0503020204020204" charset="-122"/>
              </a:rPr>
              <a:t>研究</a:t>
            </a:r>
            <a:r>
              <a:rPr lang="zh-CN" altLang="en-US" b="0" dirty="0">
                <a:latin typeface="微软雅黑" panose="020B0503020204020204" charset="-122"/>
                <a:ea typeface="微软雅黑" panose="020B0503020204020204" charset="-122"/>
              </a:rPr>
              <a:t>是一个论证的过程，论证是一个严密的逻辑思维过程。当前众多的论文缺乏这种思维，大多数作者用发散性思维来写论文，因而论文就缺乏深度</a:t>
            </a:r>
            <a:r>
              <a:rPr lang="zh-CN" altLang="en-US" b="0" dirty="0" smtClean="0">
                <a:latin typeface="微软雅黑" panose="020B0503020204020204" charset="-122"/>
                <a:ea typeface="微软雅黑" panose="020B0503020204020204" charset="-122"/>
              </a:rPr>
              <a:t>。</a:t>
            </a:r>
            <a:endParaRPr lang="zh-CN" altLang="en-US" b="0" dirty="0">
              <a:latin typeface="微软雅黑" panose="020B0503020204020204" charset="-122"/>
              <a:ea typeface="微软雅黑" panose="020B0503020204020204" charset="-122"/>
            </a:endParaRPr>
          </a:p>
        </p:txBody>
      </p:sp>
      <p:sp>
        <p:nvSpPr>
          <p:cNvPr id="5" name="矩形 4"/>
          <p:cNvSpPr/>
          <p:nvPr/>
        </p:nvSpPr>
        <p:spPr>
          <a:xfrm>
            <a:off x="497850" y="116632"/>
            <a:ext cx="3214341"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六、论文写作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正文</a:t>
            </a:r>
            <a:endParaRPr lang="zh-CN" altLang="en-US" sz="2800"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1055440" y="980728"/>
            <a:ext cx="1364476" cy="662554"/>
          </a:xfrm>
          <a:prstGeom prst="rect">
            <a:avLst/>
          </a:prstGeom>
        </p:spPr>
        <p:txBody>
          <a:bodyPr wrap="none">
            <a:spAutoFit/>
          </a:bodyPr>
          <a:lstStyle/>
          <a:p>
            <a:pPr marL="457200" indent="-457200" algn="just">
              <a:lnSpc>
                <a:spcPct val="150000"/>
              </a:lnSpc>
              <a:buFont typeface="Wingdings" panose="05000000000000000000" pitchFamily="2" charset="2"/>
              <a:buChar char="Ø"/>
            </a:pPr>
            <a:r>
              <a:rPr lang="zh-CN" altLang="en-US" sz="2800" dirty="0">
                <a:solidFill>
                  <a:schemeClr val="accent3"/>
                </a:solidFill>
                <a:latin typeface="微软雅黑" panose="020B0503020204020204" charset="-122"/>
                <a:ea typeface="微软雅黑" panose="020B0503020204020204" charset="-122"/>
              </a:rPr>
              <a:t>论证</a:t>
            </a:r>
            <a:endParaRPr lang="zh-CN" altLang="en-US" sz="2800" dirty="0">
              <a:solidFill>
                <a:schemeClr val="accent3"/>
              </a:solidFill>
              <a:latin typeface="微软雅黑" panose="020B0503020204020204" charset="-122"/>
              <a:ea typeface="微软雅黑" panose="020B0503020204020204" charset="-122"/>
            </a:endParaRPr>
          </a:p>
        </p:txBody>
      </p:sp>
      <p:sp>
        <p:nvSpPr>
          <p:cNvPr id="4" name="矩形 3"/>
          <p:cNvSpPr/>
          <p:nvPr/>
        </p:nvSpPr>
        <p:spPr>
          <a:xfrm>
            <a:off x="1487488" y="3124381"/>
            <a:ext cx="6096000" cy="2585323"/>
          </a:xfrm>
          <a:prstGeom prst="rect">
            <a:avLst/>
          </a:prstGeom>
        </p:spPr>
        <p:txBody>
          <a:bodyPr>
            <a:spAutoFit/>
          </a:bodyPr>
          <a:lstStyle/>
          <a:p>
            <a:pPr algn="just">
              <a:lnSpc>
                <a:spcPct val="150000"/>
              </a:lnSpc>
            </a:pPr>
            <a:r>
              <a:rPr lang="zh-CN" altLang="en-US" b="0" dirty="0" smtClean="0">
                <a:latin typeface="微软雅黑" panose="020B0503020204020204" charset="-122"/>
                <a:ea typeface="微软雅黑" panose="020B0503020204020204" charset="-122"/>
              </a:rPr>
              <a:t>（</a:t>
            </a:r>
            <a:r>
              <a:rPr lang="en-US" altLang="zh-CN" b="0" dirty="0">
                <a:latin typeface="微软雅黑" panose="020B0503020204020204" charset="-122"/>
                <a:ea typeface="微软雅黑" panose="020B0503020204020204" charset="-122"/>
              </a:rPr>
              <a:t>1</a:t>
            </a:r>
            <a:r>
              <a:rPr lang="zh-CN" altLang="en-US" b="0" dirty="0" smtClean="0">
                <a:latin typeface="微软雅黑" panose="020B0503020204020204" charset="-122"/>
                <a:ea typeface="微软雅黑" panose="020B0503020204020204" charset="-122"/>
              </a:rPr>
              <a:t>）要有层次感</a:t>
            </a:r>
            <a:r>
              <a:rPr lang="zh-CN" altLang="en-US" b="0" dirty="0">
                <a:latin typeface="微软雅黑" panose="020B0503020204020204" charset="-122"/>
                <a:ea typeface="微软雅黑" panose="020B0503020204020204" charset="-122"/>
              </a:rPr>
              <a:t>，而不是平面感</a:t>
            </a:r>
            <a:endParaRPr lang="zh-CN" altLang="en-US" b="0" dirty="0">
              <a:latin typeface="微软雅黑" panose="020B0503020204020204" charset="-122"/>
              <a:ea typeface="微软雅黑" panose="020B0503020204020204" charset="-122"/>
            </a:endParaRPr>
          </a:p>
          <a:p>
            <a:pPr algn="just">
              <a:lnSpc>
                <a:spcPct val="150000"/>
              </a:lnSpc>
            </a:pPr>
            <a:r>
              <a:rPr lang="zh-CN" altLang="en-US" b="0" dirty="0">
                <a:latin typeface="微软雅黑" panose="020B0503020204020204" charset="-122"/>
                <a:ea typeface="微软雅黑" panose="020B0503020204020204" charset="-122"/>
              </a:rPr>
              <a:t>（</a:t>
            </a:r>
            <a:r>
              <a:rPr lang="en-US" altLang="zh-CN" b="0" dirty="0">
                <a:latin typeface="微软雅黑" panose="020B0503020204020204" charset="-122"/>
                <a:ea typeface="微软雅黑" panose="020B0503020204020204" charset="-122"/>
              </a:rPr>
              <a:t>2</a:t>
            </a:r>
            <a:r>
              <a:rPr lang="zh-CN" altLang="en-US" b="0" dirty="0" smtClean="0">
                <a:latin typeface="微软雅黑" panose="020B0503020204020204" charset="-122"/>
                <a:ea typeface="微软雅黑" panose="020B0503020204020204" charset="-122"/>
              </a:rPr>
              <a:t>）要有缜密</a:t>
            </a:r>
            <a:r>
              <a:rPr lang="zh-CN" altLang="en-US" b="0" dirty="0">
                <a:latin typeface="微软雅黑" panose="020B0503020204020204" charset="-122"/>
                <a:ea typeface="微软雅黑" panose="020B0503020204020204" charset="-122"/>
              </a:rPr>
              <a:t>性，而不是一盘散沙</a:t>
            </a:r>
            <a:endParaRPr lang="zh-CN" altLang="en-US" b="0" dirty="0">
              <a:latin typeface="微软雅黑" panose="020B0503020204020204" charset="-122"/>
              <a:ea typeface="微软雅黑" panose="020B0503020204020204" charset="-122"/>
            </a:endParaRPr>
          </a:p>
          <a:p>
            <a:pPr algn="just">
              <a:lnSpc>
                <a:spcPct val="150000"/>
              </a:lnSpc>
            </a:pPr>
            <a:r>
              <a:rPr lang="zh-CN" altLang="en-US" b="0" dirty="0">
                <a:latin typeface="微软雅黑" panose="020B0503020204020204" charset="-122"/>
                <a:ea typeface="微软雅黑" panose="020B0503020204020204" charset="-122"/>
              </a:rPr>
              <a:t>（</a:t>
            </a:r>
            <a:r>
              <a:rPr lang="en-US" altLang="zh-CN" b="0" dirty="0">
                <a:latin typeface="微软雅黑" panose="020B0503020204020204" charset="-122"/>
                <a:ea typeface="微软雅黑" panose="020B0503020204020204" charset="-122"/>
              </a:rPr>
              <a:t>3</a:t>
            </a:r>
            <a:r>
              <a:rPr lang="zh-CN" altLang="en-US" b="0" dirty="0" smtClean="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要有</a:t>
            </a:r>
            <a:r>
              <a:rPr lang="zh-CN" altLang="en-US" b="0" dirty="0" smtClean="0">
                <a:latin typeface="微软雅黑" panose="020B0503020204020204" charset="-122"/>
                <a:ea typeface="微软雅黑" panose="020B0503020204020204" charset="-122"/>
              </a:rPr>
              <a:t>科学性</a:t>
            </a:r>
            <a:r>
              <a:rPr lang="zh-CN" altLang="en-US" b="0" dirty="0">
                <a:latin typeface="微软雅黑" panose="020B0503020204020204" charset="-122"/>
                <a:ea typeface="微软雅黑" panose="020B0503020204020204" charset="-122"/>
              </a:rPr>
              <a:t>，而不是宣传性</a:t>
            </a:r>
            <a:endParaRPr lang="en-US" altLang="zh-CN" b="0" dirty="0">
              <a:latin typeface="微软雅黑" panose="020B0503020204020204" charset="-122"/>
              <a:ea typeface="微软雅黑" panose="020B0503020204020204" charset="-122"/>
            </a:endParaRPr>
          </a:p>
          <a:p>
            <a:pPr algn="just">
              <a:lnSpc>
                <a:spcPct val="150000"/>
              </a:lnSpc>
            </a:pPr>
            <a:r>
              <a:rPr lang="zh-CN" altLang="en-US" b="0" dirty="0">
                <a:latin typeface="微软雅黑" panose="020B0503020204020204" charset="-122"/>
                <a:ea typeface="微软雅黑" panose="020B0503020204020204" charset="-122"/>
              </a:rPr>
              <a:t>（</a:t>
            </a:r>
            <a:r>
              <a:rPr lang="en-US" altLang="zh-CN" b="0" dirty="0">
                <a:latin typeface="微软雅黑" panose="020B0503020204020204" charset="-122"/>
                <a:ea typeface="微软雅黑" panose="020B0503020204020204" charset="-122"/>
              </a:rPr>
              <a:t>4</a:t>
            </a:r>
            <a:r>
              <a:rPr lang="zh-CN" altLang="en-US" b="0" dirty="0" smtClean="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要有</a:t>
            </a:r>
            <a:r>
              <a:rPr lang="zh-CN" altLang="en-US" b="0" dirty="0" smtClean="0">
                <a:latin typeface="微软雅黑" panose="020B0503020204020204" charset="-122"/>
                <a:ea typeface="微软雅黑" panose="020B0503020204020204" charset="-122"/>
              </a:rPr>
              <a:t>学理</a:t>
            </a:r>
            <a:r>
              <a:rPr lang="zh-CN" altLang="en-US" b="0" dirty="0">
                <a:latin typeface="微软雅黑" panose="020B0503020204020204" charset="-122"/>
                <a:ea typeface="微软雅黑" panose="020B0503020204020204" charset="-122"/>
              </a:rPr>
              <a:t>性，而不是口语化</a:t>
            </a:r>
            <a:endParaRPr lang="en-US" altLang="zh-CN" b="0" dirty="0">
              <a:latin typeface="微软雅黑" panose="020B0503020204020204" charset="-122"/>
              <a:ea typeface="微软雅黑" panose="020B0503020204020204" charset="-122"/>
            </a:endParaRPr>
          </a:p>
          <a:p>
            <a:pPr algn="just">
              <a:lnSpc>
                <a:spcPct val="150000"/>
              </a:lnSpc>
            </a:pPr>
            <a:r>
              <a:rPr lang="zh-CN" altLang="en-US" b="0" dirty="0">
                <a:latin typeface="微软雅黑" panose="020B0503020204020204" charset="-122"/>
                <a:ea typeface="微软雅黑" panose="020B0503020204020204" charset="-122"/>
              </a:rPr>
              <a:t>（</a:t>
            </a:r>
            <a:r>
              <a:rPr lang="en-US" altLang="zh-CN" b="0" dirty="0">
                <a:latin typeface="微软雅黑" panose="020B0503020204020204" charset="-122"/>
                <a:ea typeface="微软雅黑" panose="020B0503020204020204" charset="-122"/>
              </a:rPr>
              <a:t>5</a:t>
            </a:r>
            <a:r>
              <a:rPr lang="zh-CN" altLang="en-US" b="0" dirty="0" smtClean="0">
                <a:latin typeface="微软雅黑" panose="020B0503020204020204" charset="-122"/>
                <a:ea typeface="微软雅黑" panose="020B0503020204020204" charset="-122"/>
              </a:rPr>
              <a:t>）</a:t>
            </a:r>
            <a:r>
              <a:rPr lang="zh-CN" altLang="en-US" b="0" dirty="0">
                <a:latin typeface="微软雅黑" panose="020B0503020204020204" charset="-122"/>
                <a:ea typeface="微软雅黑" panose="020B0503020204020204" charset="-122"/>
              </a:rPr>
              <a:t>要有</a:t>
            </a:r>
            <a:r>
              <a:rPr lang="zh-CN" altLang="en-US" b="0" dirty="0" smtClean="0">
                <a:latin typeface="微软雅黑" panose="020B0503020204020204" charset="-122"/>
                <a:ea typeface="微软雅黑" panose="020B0503020204020204" charset="-122"/>
              </a:rPr>
              <a:t>严谨性</a:t>
            </a:r>
            <a:r>
              <a:rPr lang="zh-CN" altLang="en-US" b="0" dirty="0">
                <a:latin typeface="微软雅黑" panose="020B0503020204020204" charset="-122"/>
                <a:ea typeface="微软雅黑" panose="020B0503020204020204" charset="-122"/>
              </a:rPr>
              <a:t>，而不是随意性</a:t>
            </a:r>
            <a:endParaRPr lang="zh-CN" altLang="en-US" b="0" dirty="0">
              <a:latin typeface="微软雅黑" panose="020B0503020204020204" charset="-122"/>
              <a:ea typeface="微软雅黑" panose="020B0503020204020204" charset="-122"/>
            </a:endParaRPr>
          </a:p>
          <a:p>
            <a:pPr algn="just">
              <a:lnSpc>
                <a:spcPct val="150000"/>
              </a:lnSpc>
            </a:pPr>
            <a:r>
              <a:rPr lang="zh-CN" altLang="en-US" b="0" dirty="0">
                <a:latin typeface="微软雅黑" panose="020B0503020204020204" charset="-122"/>
                <a:ea typeface="微软雅黑" panose="020B0503020204020204" charset="-122"/>
              </a:rPr>
              <a:t>（</a:t>
            </a:r>
            <a:r>
              <a:rPr lang="en-US" altLang="zh-CN" b="0" dirty="0">
                <a:latin typeface="微软雅黑" panose="020B0503020204020204" charset="-122"/>
                <a:ea typeface="微软雅黑" panose="020B0503020204020204" charset="-122"/>
              </a:rPr>
              <a:t>6</a:t>
            </a:r>
            <a:r>
              <a:rPr lang="zh-CN" altLang="en-US" b="0" dirty="0">
                <a:latin typeface="微软雅黑" panose="020B0503020204020204" charset="-122"/>
                <a:ea typeface="微软雅黑" panose="020B0503020204020204" charset="-122"/>
              </a:rPr>
              <a:t>）围绕核心问题展开论证，而不是学术散文天马行空</a:t>
            </a:r>
            <a:endParaRPr lang="zh-CN" altLang="en-US" b="0" dirty="0">
              <a:latin typeface="微软雅黑" panose="020B0503020204020204" charset="-122"/>
              <a:ea typeface="微软雅黑" panose="020B0503020204020204" charset="-122"/>
            </a:endParaRPr>
          </a:p>
        </p:txBody>
      </p:sp>
      <p:sp>
        <p:nvSpPr>
          <p:cNvPr id="7" name="矩形 6"/>
          <p:cNvSpPr/>
          <p:nvPr/>
        </p:nvSpPr>
        <p:spPr>
          <a:xfrm>
            <a:off x="1055440" y="2616550"/>
            <a:ext cx="3935693" cy="507831"/>
          </a:xfrm>
          <a:prstGeom prst="rect">
            <a:avLst/>
          </a:prstGeom>
        </p:spPr>
        <p:txBody>
          <a:bodyPr wrap="none">
            <a:spAutoFit/>
          </a:bodyPr>
          <a:lstStyle/>
          <a:p>
            <a:pPr marL="285750" indent="-285750" algn="just">
              <a:lnSpc>
                <a:spcPct val="150000"/>
              </a:lnSpc>
              <a:buFont typeface="Wingdings" panose="05000000000000000000" pitchFamily="2" charset="2"/>
              <a:buChar char="ü"/>
            </a:pPr>
            <a:r>
              <a:rPr lang="zh-CN" altLang="en-US" b="0" dirty="0">
                <a:latin typeface="微软雅黑" panose="020B0503020204020204" charset="-122"/>
                <a:ea typeface="微软雅黑" panose="020B0503020204020204" charset="-122"/>
              </a:rPr>
              <a:t>论证的逻辑体现在以下几个方面：</a:t>
            </a:r>
            <a:endParaRPr lang="zh-CN" altLang="en-US" b="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3464"/>
            <a:ext cx="12192000" cy="6858000"/>
          </a:xfrm>
          <a:prstGeom prst="rect">
            <a:avLst/>
          </a:prstGeom>
          <a:ln>
            <a:noFill/>
          </a:ln>
        </p:spPr>
      </p:pic>
      <p:sp>
        <p:nvSpPr>
          <p:cNvPr id="3" name="矩形 2"/>
          <p:cNvSpPr/>
          <p:nvPr/>
        </p:nvSpPr>
        <p:spPr>
          <a:xfrm>
            <a:off x="-9478" y="2312875"/>
            <a:ext cx="12210955" cy="2232248"/>
          </a:xfrm>
          <a:prstGeom prst="rect">
            <a:avLst/>
          </a:prstGeom>
          <a:solidFill>
            <a:srgbClr val="00A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4800" dirty="0">
              <a:latin typeface="微软雅黑" panose="020B0503020204020204" charset="-122"/>
              <a:ea typeface="微软雅黑" panose="020B0503020204020204" charset="-122"/>
            </a:endParaRPr>
          </a:p>
        </p:txBody>
      </p:sp>
      <p:sp>
        <p:nvSpPr>
          <p:cNvPr id="4" name="矩形 3"/>
          <p:cNvSpPr/>
          <p:nvPr/>
        </p:nvSpPr>
        <p:spPr>
          <a:xfrm>
            <a:off x="3623206" y="3010815"/>
            <a:ext cx="4945585" cy="769441"/>
          </a:xfrm>
          <a:prstGeom prst="rect">
            <a:avLst/>
          </a:prstGeom>
        </p:spPr>
        <p:txBody>
          <a:bodyPr wrap="none">
            <a:spAutoFit/>
          </a:bodyPr>
          <a:lstStyle/>
          <a:p>
            <a:r>
              <a:rPr lang="zh-CN" altLang="en-US" sz="4400" dirty="0" smtClean="0">
                <a:solidFill>
                  <a:schemeClr val="bg1"/>
                </a:solidFill>
                <a:latin typeface="微软雅黑" panose="020B0503020204020204" charset="-122"/>
                <a:ea typeface="微软雅黑" panose="020B0503020204020204" charset="-122"/>
              </a:rPr>
              <a:t>七、</a:t>
            </a:r>
            <a:r>
              <a:rPr lang="zh-CN" altLang="en-US" sz="4400" dirty="0">
                <a:solidFill>
                  <a:schemeClr val="bg1"/>
                </a:solidFill>
                <a:latin typeface="微软雅黑" panose="020B0503020204020204" charset="-122"/>
                <a:ea typeface="微软雅黑" panose="020B0503020204020204" charset="-122"/>
              </a:rPr>
              <a:t>论文</a:t>
            </a:r>
            <a:r>
              <a:rPr lang="zh-CN" altLang="en-US" sz="4400" dirty="0" smtClean="0">
                <a:solidFill>
                  <a:schemeClr val="bg1"/>
                </a:solidFill>
                <a:latin typeface="微软雅黑" panose="020B0503020204020204" charset="-122"/>
                <a:ea typeface="微软雅黑" panose="020B0503020204020204" charset="-122"/>
              </a:rPr>
              <a:t>写作</a:t>
            </a:r>
            <a:r>
              <a:rPr lang="en-US" altLang="zh-CN" sz="4400" dirty="0" smtClean="0">
                <a:solidFill>
                  <a:schemeClr val="bg1"/>
                </a:solidFill>
                <a:latin typeface="微软雅黑" panose="020B0503020204020204" charset="-122"/>
                <a:ea typeface="微软雅黑" panose="020B0503020204020204" charset="-122"/>
              </a:rPr>
              <a:t>-</a:t>
            </a:r>
            <a:r>
              <a:rPr lang="zh-CN" altLang="en-US" sz="4400" dirty="0">
                <a:solidFill>
                  <a:schemeClr val="bg1"/>
                </a:solidFill>
                <a:latin typeface="微软雅黑" panose="020B0503020204020204" charset="-122"/>
                <a:ea typeface="微软雅黑" panose="020B0503020204020204" charset="-122"/>
              </a:rPr>
              <a:t>结尾</a:t>
            </a:r>
            <a:endParaRPr lang="zh-CN" altLang="en-US" sz="4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7408" y="986534"/>
            <a:ext cx="10585176" cy="1015663"/>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zh-CN" altLang="en-US" sz="2000" dirty="0" smtClean="0">
                <a:solidFill>
                  <a:srgbClr val="FF0000"/>
                </a:solidFill>
                <a:latin typeface="微软雅黑" panose="020B0503020204020204" charset="-122"/>
                <a:ea typeface="微软雅黑" panose="020B0503020204020204" charset="-122"/>
              </a:rPr>
              <a:t>论文</a:t>
            </a:r>
            <a:r>
              <a:rPr lang="zh-CN" altLang="en-US" sz="2000" dirty="0">
                <a:solidFill>
                  <a:srgbClr val="FF0000"/>
                </a:solidFill>
                <a:latin typeface="微软雅黑" panose="020B0503020204020204" charset="-122"/>
                <a:ea typeface="微软雅黑" panose="020B0503020204020204" charset="-122"/>
              </a:rPr>
              <a:t>的结尾既是整篇论文的点睛之处</a:t>
            </a:r>
            <a:r>
              <a:rPr lang="zh-CN" altLang="en-US" sz="2000" b="0" dirty="0">
                <a:latin typeface="微软雅黑" panose="020B0503020204020204" charset="-122"/>
                <a:ea typeface="微软雅黑" panose="020B0503020204020204" charset="-122"/>
              </a:rPr>
              <a:t>，也是揭示学术在未来研究的发展趋势</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sz="2000" b="0" dirty="0" smtClean="0">
                <a:latin typeface="微软雅黑" panose="020B0503020204020204" charset="-122"/>
                <a:ea typeface="微软雅黑" panose="020B0503020204020204" charset="-122"/>
              </a:rPr>
              <a:t>结尾</a:t>
            </a:r>
            <a:r>
              <a:rPr lang="zh-CN" altLang="en-US" sz="2000" b="0" dirty="0">
                <a:latin typeface="微软雅黑" panose="020B0503020204020204" charset="-122"/>
                <a:ea typeface="微软雅黑" panose="020B0503020204020204" charset="-122"/>
              </a:rPr>
              <a:t>一定要有气势，气势磅礴的结尾，往往能够凸显论文的整体品质</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p:txBody>
      </p:sp>
      <p:sp>
        <p:nvSpPr>
          <p:cNvPr id="3" name="矩形 2"/>
          <p:cNvSpPr/>
          <p:nvPr/>
        </p:nvSpPr>
        <p:spPr>
          <a:xfrm>
            <a:off x="479376" y="116632"/>
            <a:ext cx="3214341"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七、</a:t>
            </a:r>
            <a:r>
              <a:rPr lang="zh-CN" altLang="en-US" sz="2800" dirty="0">
                <a:solidFill>
                  <a:schemeClr val="bg1"/>
                </a:solidFill>
                <a:latin typeface="微软雅黑" panose="020B0503020204020204" charset="-122"/>
                <a:ea typeface="微软雅黑" panose="020B0503020204020204" charset="-122"/>
              </a:rPr>
              <a:t>论文</a:t>
            </a:r>
            <a:r>
              <a:rPr lang="zh-CN" altLang="en-US" sz="2800" dirty="0" smtClean="0">
                <a:solidFill>
                  <a:schemeClr val="bg1"/>
                </a:solidFill>
                <a:latin typeface="微软雅黑" panose="020B0503020204020204" charset="-122"/>
                <a:ea typeface="微软雅黑" panose="020B0503020204020204" charset="-122"/>
              </a:rPr>
              <a:t>写作</a:t>
            </a:r>
            <a:r>
              <a:rPr lang="en-US" altLang="zh-CN" sz="2800" dirty="0" smtClean="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结尾</a:t>
            </a:r>
            <a:endParaRPr lang="zh-CN" altLang="en-US" sz="2800" dirty="0">
              <a:solidFill>
                <a:schemeClr val="bg1"/>
              </a:solidFill>
              <a:latin typeface="微软雅黑" panose="020B0503020204020204" charset="-122"/>
              <a:ea typeface="微软雅黑" panose="020B0503020204020204" charset="-122"/>
            </a:endParaRPr>
          </a:p>
        </p:txBody>
      </p:sp>
      <p:sp>
        <p:nvSpPr>
          <p:cNvPr id="4" name="矩形 3"/>
          <p:cNvSpPr/>
          <p:nvPr/>
        </p:nvSpPr>
        <p:spPr>
          <a:xfrm>
            <a:off x="1127448" y="2556195"/>
            <a:ext cx="10297144" cy="3416320"/>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zh-CN" altLang="en-US" dirty="0" smtClean="0">
                <a:solidFill>
                  <a:srgbClr val="7030A0"/>
                </a:solidFill>
                <a:latin typeface="微软雅黑" panose="020B0503020204020204" charset="-122"/>
                <a:ea typeface="微软雅黑" panose="020B0503020204020204" charset="-122"/>
              </a:rPr>
              <a:t>虎头蛇尾：</a:t>
            </a:r>
            <a:endParaRPr lang="en-US" altLang="zh-CN" dirty="0" smtClean="0">
              <a:solidFill>
                <a:srgbClr val="7030A0"/>
              </a:solidFill>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l"/>
            </a:pPr>
            <a:r>
              <a:rPr lang="zh-CN" altLang="en-US" b="0" dirty="0" smtClean="0">
                <a:latin typeface="微软雅黑" panose="020B0503020204020204" charset="-122"/>
                <a:ea typeface="微软雅黑" panose="020B0503020204020204" charset="-122"/>
              </a:rPr>
              <a:t>论文</a:t>
            </a:r>
            <a:r>
              <a:rPr lang="zh-CN" altLang="en-US" b="0" dirty="0">
                <a:latin typeface="微软雅黑" panose="020B0503020204020204" charset="-122"/>
                <a:ea typeface="微软雅黑" panose="020B0503020204020204" charset="-122"/>
              </a:rPr>
              <a:t>根本就没有结尾，当论证完毕后，论文就嘎然而止。这是典型的虎头蛇尾</a:t>
            </a:r>
            <a:r>
              <a:rPr lang="zh-CN" altLang="en-US" b="0" dirty="0" smtClean="0">
                <a:latin typeface="微软雅黑" panose="020B0503020204020204" charset="-122"/>
                <a:ea typeface="微软雅黑" panose="020B0503020204020204" charset="-122"/>
              </a:rPr>
              <a:t>。</a:t>
            </a:r>
            <a:endParaRPr lang="en-US" altLang="zh-CN"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dirty="0" smtClean="0">
                <a:solidFill>
                  <a:srgbClr val="7030A0"/>
                </a:solidFill>
                <a:latin typeface="微软雅黑" panose="020B0503020204020204" charset="-122"/>
                <a:ea typeface="微软雅黑" panose="020B0503020204020204" charset="-122"/>
              </a:rPr>
              <a:t>谈</a:t>
            </a:r>
            <a:r>
              <a:rPr lang="zh-CN" altLang="en-US" dirty="0">
                <a:solidFill>
                  <a:srgbClr val="7030A0"/>
                </a:solidFill>
                <a:latin typeface="微软雅黑" panose="020B0503020204020204" charset="-122"/>
                <a:ea typeface="微软雅黑" panose="020B0503020204020204" charset="-122"/>
              </a:rPr>
              <a:t>体会：</a:t>
            </a:r>
            <a:endParaRPr lang="en-US" altLang="zh-CN" dirty="0">
              <a:solidFill>
                <a:srgbClr val="7030A0"/>
              </a:solidFill>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l"/>
            </a:pPr>
            <a:r>
              <a:rPr lang="zh-CN" altLang="en-US" b="0" dirty="0" smtClean="0">
                <a:latin typeface="微软雅黑" panose="020B0503020204020204" charset="-122"/>
                <a:ea typeface="微软雅黑" panose="020B0503020204020204" charset="-122"/>
              </a:rPr>
              <a:t>没有</a:t>
            </a:r>
            <a:r>
              <a:rPr lang="zh-CN" altLang="en-US" b="0" dirty="0">
                <a:latin typeface="微软雅黑" panose="020B0503020204020204" charset="-122"/>
                <a:ea typeface="微软雅黑" panose="020B0503020204020204" charset="-122"/>
              </a:rPr>
              <a:t>对前面的研究进行总结，而是离开前面的研究谈体会，因而没有体现结束语的</a:t>
            </a:r>
            <a:r>
              <a:rPr lang="zh-CN" altLang="en-US" b="0" dirty="0" smtClean="0">
                <a:latin typeface="微软雅黑" panose="020B0503020204020204" charset="-122"/>
                <a:ea typeface="微软雅黑" panose="020B0503020204020204" charset="-122"/>
              </a:rPr>
              <a:t>作用</a:t>
            </a:r>
            <a:endParaRPr lang="en-US" altLang="zh-CN"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dirty="0" smtClean="0">
                <a:solidFill>
                  <a:srgbClr val="7030A0"/>
                </a:solidFill>
                <a:latin typeface="微软雅黑" panose="020B0503020204020204" charset="-122"/>
                <a:ea typeface="微软雅黑" panose="020B0503020204020204" charset="-122"/>
              </a:rPr>
              <a:t>太</a:t>
            </a:r>
            <a:r>
              <a:rPr lang="zh-CN" altLang="en-US" dirty="0">
                <a:solidFill>
                  <a:srgbClr val="7030A0"/>
                </a:solidFill>
                <a:latin typeface="微软雅黑" panose="020B0503020204020204" charset="-122"/>
                <a:ea typeface="微软雅黑" panose="020B0503020204020204" charset="-122"/>
              </a:rPr>
              <a:t>平淡：</a:t>
            </a:r>
            <a:endParaRPr lang="en-US" altLang="zh-CN" dirty="0">
              <a:solidFill>
                <a:srgbClr val="7030A0"/>
              </a:solidFill>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l"/>
            </a:pPr>
            <a:r>
              <a:rPr lang="zh-CN" altLang="en-US" b="0" dirty="0" smtClean="0">
                <a:latin typeface="微软雅黑" panose="020B0503020204020204" charset="-122"/>
                <a:ea typeface="微软雅黑" panose="020B0503020204020204" charset="-122"/>
              </a:rPr>
              <a:t>对</a:t>
            </a:r>
            <a:r>
              <a:rPr lang="zh-CN" altLang="en-US" b="0" dirty="0">
                <a:latin typeface="微软雅黑" panose="020B0503020204020204" charset="-122"/>
                <a:ea typeface="微软雅黑" panose="020B0503020204020204" charset="-122"/>
              </a:rPr>
              <a:t>前面的研究泛泛而谈，没有集中到观点上来，从而显得太平淡</a:t>
            </a:r>
            <a:r>
              <a:rPr lang="zh-CN" altLang="en-US" b="0" dirty="0" smtClean="0">
                <a:latin typeface="微软雅黑" panose="020B0503020204020204" charset="-122"/>
                <a:ea typeface="微软雅黑" panose="020B0503020204020204" charset="-122"/>
              </a:rPr>
              <a:t>。</a:t>
            </a:r>
            <a:endParaRPr lang="en-US" altLang="zh-CN" b="0" dirty="0" smtClean="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ü"/>
            </a:pPr>
            <a:r>
              <a:rPr lang="zh-CN" altLang="en-US" dirty="0" smtClean="0">
                <a:solidFill>
                  <a:srgbClr val="7030A0"/>
                </a:solidFill>
                <a:latin typeface="微软雅黑" panose="020B0503020204020204" charset="-122"/>
                <a:ea typeface="微软雅黑" panose="020B0503020204020204" charset="-122"/>
              </a:rPr>
              <a:t>没有</a:t>
            </a:r>
            <a:r>
              <a:rPr lang="zh-CN" altLang="en-US" dirty="0">
                <a:solidFill>
                  <a:srgbClr val="7030A0"/>
                </a:solidFill>
                <a:latin typeface="微软雅黑" panose="020B0503020204020204" charset="-122"/>
                <a:ea typeface="微软雅黑" panose="020B0503020204020204" charset="-122"/>
              </a:rPr>
              <a:t>意义：</a:t>
            </a:r>
            <a:endParaRPr lang="en-US" altLang="zh-CN" dirty="0">
              <a:solidFill>
                <a:srgbClr val="7030A0"/>
              </a:solidFill>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l"/>
            </a:pPr>
            <a:r>
              <a:rPr lang="zh-CN" altLang="en-US" b="0" dirty="0" smtClean="0">
                <a:latin typeface="微软雅黑" panose="020B0503020204020204" charset="-122"/>
                <a:ea typeface="微软雅黑" panose="020B0503020204020204" charset="-122"/>
              </a:rPr>
              <a:t>太简单，有结尾与没有结尾没有什么区别，这样的结尾就没有意义。</a:t>
            </a:r>
            <a:endParaRPr lang="zh-CN" altLang="en-US" b="0" dirty="0">
              <a:latin typeface="微软雅黑" panose="020B0503020204020204" charset="-122"/>
              <a:ea typeface="微软雅黑" panose="020B0503020204020204" charset="-122"/>
            </a:endParaRPr>
          </a:p>
        </p:txBody>
      </p:sp>
      <p:sp>
        <p:nvSpPr>
          <p:cNvPr id="5" name="矩形 4"/>
          <p:cNvSpPr/>
          <p:nvPr/>
        </p:nvSpPr>
        <p:spPr>
          <a:xfrm>
            <a:off x="767408" y="2002197"/>
            <a:ext cx="3865161" cy="553998"/>
          </a:xfrm>
          <a:prstGeom prst="rect">
            <a:avLst/>
          </a:prstGeom>
        </p:spPr>
        <p:txBody>
          <a:bodyPr wrap="none">
            <a:spAutoFit/>
          </a:bodyPr>
          <a:lstStyle/>
          <a:p>
            <a:pPr marL="342900" indent="-342900" algn="just">
              <a:lnSpc>
                <a:spcPct val="150000"/>
              </a:lnSpc>
              <a:buFont typeface="Wingdings" panose="05000000000000000000" pitchFamily="2" charset="2"/>
              <a:buChar char="Ø"/>
            </a:pPr>
            <a:r>
              <a:rPr lang="zh-CN" altLang="en-US" sz="2000" b="0" dirty="0">
                <a:latin typeface="微软雅黑" panose="020B0503020204020204" charset="-122"/>
                <a:ea typeface="微软雅黑" panose="020B0503020204020204" charset="-122"/>
              </a:rPr>
              <a:t>论文结尾要避免的几种问题：</a:t>
            </a:r>
            <a:endParaRPr lang="en-US" altLang="zh-CN" sz="2000" b="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7408" y="1700808"/>
            <a:ext cx="10585176" cy="3600986"/>
          </a:xfrm>
          <a:prstGeom prst="rect">
            <a:avLst/>
          </a:prstGeom>
        </p:spPr>
        <p:txBody>
          <a:bodyPr wrap="square">
            <a:spAutoFit/>
          </a:bodyPr>
          <a:lstStyle/>
          <a:p>
            <a:pPr marL="285750" indent="-285750" algn="just">
              <a:lnSpc>
                <a:spcPct val="150000"/>
              </a:lnSpc>
              <a:buFont typeface="Wingdings" panose="05000000000000000000" pitchFamily="2" charset="2"/>
              <a:buChar char="l"/>
            </a:pPr>
            <a:r>
              <a:rPr lang="zh-CN" altLang="en-US" b="0" dirty="0" smtClean="0">
                <a:latin typeface="微软雅黑" panose="020B0503020204020204" charset="-122"/>
                <a:ea typeface="微软雅黑" panose="020B0503020204020204" charset="-122"/>
              </a:rPr>
              <a:t>一是：要</a:t>
            </a:r>
            <a:r>
              <a:rPr lang="zh-CN" altLang="en-US" b="0" dirty="0">
                <a:latin typeface="微软雅黑" panose="020B0503020204020204" charset="-122"/>
                <a:ea typeface="微软雅黑" panose="020B0503020204020204" charset="-122"/>
              </a:rPr>
              <a:t>能够从宏观上</a:t>
            </a:r>
            <a:r>
              <a:rPr lang="zh-CN" altLang="en-US" sz="2000" dirty="0">
                <a:solidFill>
                  <a:srgbClr val="FF0000"/>
                </a:solidFill>
                <a:latin typeface="华文新魏" panose="02010800040101010101" pitchFamily="2" charset="-122"/>
                <a:ea typeface="华文新魏" panose="02010800040101010101" pitchFamily="2" charset="-122"/>
              </a:rPr>
              <a:t>对论文进行观点性的总结</a:t>
            </a:r>
            <a:r>
              <a:rPr lang="zh-CN" altLang="en-US" b="0" dirty="0" smtClean="0">
                <a:latin typeface="微软雅黑" panose="020B0503020204020204" charset="-122"/>
                <a:ea typeface="微软雅黑" panose="020B0503020204020204" charset="-122"/>
              </a:rPr>
              <a:t>。</a:t>
            </a:r>
            <a:endParaRPr lang="en-US" altLang="zh-CN" b="0" dirty="0" smtClean="0">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ü"/>
            </a:pPr>
            <a:r>
              <a:rPr lang="zh-CN" altLang="en-US" b="0" dirty="0" smtClean="0">
                <a:latin typeface="微软雅黑" panose="020B0503020204020204" charset="-122"/>
                <a:ea typeface="微软雅黑" panose="020B0503020204020204" charset="-122"/>
              </a:rPr>
              <a:t>前面</a:t>
            </a:r>
            <a:r>
              <a:rPr lang="zh-CN" altLang="en-US" b="0" dirty="0">
                <a:latin typeface="微软雅黑" panose="020B0503020204020204" charset="-122"/>
                <a:ea typeface="微软雅黑" panose="020B0503020204020204" charset="-122"/>
              </a:rPr>
              <a:t>主要是论证，</a:t>
            </a:r>
            <a:r>
              <a:rPr lang="zh-CN" altLang="en-US" b="0" dirty="0" smtClean="0">
                <a:latin typeface="微软雅黑" panose="020B0503020204020204" charset="-122"/>
                <a:ea typeface="微软雅黑" panose="020B0503020204020204" charset="-122"/>
              </a:rPr>
              <a:t>证实，</a:t>
            </a:r>
            <a:r>
              <a:rPr lang="zh-CN" altLang="en-US" b="0" dirty="0">
                <a:latin typeface="微软雅黑" panose="020B0503020204020204" charset="-122"/>
                <a:ea typeface="微软雅黑" panose="020B0503020204020204" charset="-122"/>
              </a:rPr>
              <a:t>但尚未突出自己的观点，所以必须要有一个结尾来</a:t>
            </a:r>
            <a:r>
              <a:rPr lang="zh-CN" altLang="en-US" dirty="0">
                <a:solidFill>
                  <a:schemeClr val="accent2"/>
                </a:solidFill>
                <a:latin typeface="微软雅黑" panose="020B0503020204020204" charset="-122"/>
                <a:ea typeface="微软雅黑" panose="020B0503020204020204" charset="-122"/>
              </a:rPr>
              <a:t>提炼作者的观点</a:t>
            </a:r>
            <a:r>
              <a:rPr lang="zh-CN" altLang="en-US" b="0" dirty="0">
                <a:latin typeface="微软雅黑" panose="020B0503020204020204" charset="-122"/>
                <a:ea typeface="微软雅黑" panose="020B0503020204020204" charset="-122"/>
              </a:rPr>
              <a:t>，使读者更清楚作者的观点。</a:t>
            </a:r>
            <a:endParaRPr lang="zh-CN" altLang="en-US" b="0" dirty="0">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l"/>
            </a:pPr>
            <a:r>
              <a:rPr lang="zh-CN" altLang="en-US" sz="2400" dirty="0">
                <a:solidFill>
                  <a:srgbClr val="FF0000"/>
                </a:solidFill>
                <a:latin typeface="华文新魏" panose="02010800040101010101" pitchFamily="2" charset="-122"/>
                <a:ea typeface="华文新魏" panose="02010800040101010101" pitchFamily="2" charset="-122"/>
              </a:rPr>
              <a:t>二</a:t>
            </a:r>
            <a:r>
              <a:rPr lang="zh-CN" altLang="en-US" sz="2400" dirty="0" smtClean="0">
                <a:solidFill>
                  <a:srgbClr val="FF0000"/>
                </a:solidFill>
                <a:latin typeface="华文新魏" panose="02010800040101010101" pitchFamily="2" charset="-122"/>
                <a:ea typeface="华文新魏" panose="02010800040101010101" pitchFamily="2" charset="-122"/>
              </a:rPr>
              <a:t>是：要</a:t>
            </a:r>
            <a:r>
              <a:rPr lang="zh-CN" altLang="en-US" sz="2400" dirty="0">
                <a:solidFill>
                  <a:srgbClr val="FF0000"/>
                </a:solidFill>
                <a:latin typeface="华文新魏" panose="02010800040101010101" pitchFamily="2" charset="-122"/>
                <a:ea typeface="华文新魏" panose="02010800040101010101" pitchFamily="2" charset="-122"/>
              </a:rPr>
              <a:t>有大气磅礴之势，有行云流水之气</a:t>
            </a:r>
            <a:r>
              <a:rPr lang="zh-CN" altLang="en-US" b="0" dirty="0" smtClean="0">
                <a:latin typeface="微软雅黑" panose="020B0503020204020204" charset="-122"/>
                <a:ea typeface="微软雅黑" panose="020B0503020204020204" charset="-122"/>
              </a:rPr>
              <a:t>。</a:t>
            </a:r>
            <a:endParaRPr lang="en-US" altLang="zh-CN" b="0" dirty="0" smtClean="0">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ü"/>
            </a:pPr>
            <a:r>
              <a:rPr lang="zh-CN" altLang="en-US" dirty="0" smtClean="0">
                <a:solidFill>
                  <a:schemeClr val="accent2"/>
                </a:solidFill>
                <a:latin typeface="微软雅黑" panose="020B0503020204020204" charset="-122"/>
                <a:ea typeface="微软雅黑" panose="020B0503020204020204" charset="-122"/>
              </a:rPr>
              <a:t>前面</a:t>
            </a:r>
            <a:r>
              <a:rPr lang="zh-CN" altLang="en-US" dirty="0">
                <a:solidFill>
                  <a:schemeClr val="accent2"/>
                </a:solidFill>
                <a:latin typeface="微软雅黑" panose="020B0503020204020204" charset="-122"/>
                <a:ea typeface="微软雅黑" panose="020B0503020204020204" charset="-122"/>
              </a:rPr>
              <a:t>的论证是一个小心求证的过程，不能展示作者的文笔，但在结尾部分，可以放开手脚，解放思想；可以充分展示作者的文采来归纳和抽象论文的要义</a:t>
            </a:r>
            <a:r>
              <a:rPr lang="zh-CN" altLang="en-US" dirty="0" smtClean="0">
                <a:solidFill>
                  <a:schemeClr val="accent2"/>
                </a:solidFill>
                <a:latin typeface="微软雅黑" panose="020B0503020204020204" charset="-122"/>
                <a:ea typeface="微软雅黑" panose="020B0503020204020204" charset="-122"/>
              </a:rPr>
              <a:t>。</a:t>
            </a:r>
            <a:endParaRPr lang="en-US" altLang="zh-CN" dirty="0" smtClean="0">
              <a:solidFill>
                <a:schemeClr val="accent2"/>
              </a:solidFill>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l"/>
            </a:pPr>
            <a:r>
              <a:rPr lang="zh-CN" altLang="en-US" b="0" dirty="0" smtClean="0">
                <a:latin typeface="微软雅黑" panose="020B0503020204020204" charset="-122"/>
                <a:ea typeface="微软雅黑" panose="020B0503020204020204" charset="-122"/>
              </a:rPr>
              <a:t>三是：结尾</a:t>
            </a:r>
            <a:r>
              <a:rPr lang="zh-CN" altLang="en-US" b="0" dirty="0">
                <a:latin typeface="微软雅黑" panose="020B0503020204020204" charset="-122"/>
                <a:ea typeface="微软雅黑" panose="020B0503020204020204" charset="-122"/>
              </a:rPr>
              <a:t>除了归纳观点外，也可以对该问题研究的发展趋势进行科学的预测，以及对该问题的进一步思考。</a:t>
            </a:r>
            <a:endParaRPr lang="zh-CN" altLang="en-US" b="0" dirty="0">
              <a:latin typeface="微软雅黑" panose="020B0503020204020204" charset="-122"/>
              <a:ea typeface="微软雅黑" panose="020B0503020204020204" charset="-122"/>
            </a:endParaRPr>
          </a:p>
        </p:txBody>
      </p:sp>
      <p:sp>
        <p:nvSpPr>
          <p:cNvPr id="3" name="矩形 2"/>
          <p:cNvSpPr/>
          <p:nvPr/>
        </p:nvSpPr>
        <p:spPr>
          <a:xfrm>
            <a:off x="479376" y="116632"/>
            <a:ext cx="3214341" cy="523220"/>
          </a:xfrm>
          <a:prstGeom prst="rect">
            <a:avLst/>
          </a:prstGeom>
        </p:spPr>
        <p:txBody>
          <a:bodyPr wrap="none">
            <a:spAutoFit/>
          </a:bodyPr>
          <a:lstStyle/>
          <a:p>
            <a:r>
              <a:rPr lang="zh-CN" altLang="en-US" sz="2800" dirty="0" smtClean="0">
                <a:solidFill>
                  <a:schemeClr val="bg1"/>
                </a:solidFill>
                <a:latin typeface="微软雅黑" panose="020B0503020204020204" charset="-122"/>
                <a:ea typeface="微软雅黑" panose="020B0503020204020204" charset="-122"/>
              </a:rPr>
              <a:t>七、</a:t>
            </a:r>
            <a:r>
              <a:rPr lang="zh-CN" altLang="en-US" sz="2800" dirty="0">
                <a:solidFill>
                  <a:schemeClr val="bg1"/>
                </a:solidFill>
                <a:latin typeface="微软雅黑" panose="020B0503020204020204" charset="-122"/>
                <a:ea typeface="微软雅黑" panose="020B0503020204020204" charset="-122"/>
              </a:rPr>
              <a:t>论文</a:t>
            </a:r>
            <a:r>
              <a:rPr lang="zh-CN" altLang="en-US" sz="2800" dirty="0" smtClean="0">
                <a:solidFill>
                  <a:schemeClr val="bg1"/>
                </a:solidFill>
                <a:latin typeface="微软雅黑" panose="020B0503020204020204" charset="-122"/>
                <a:ea typeface="微软雅黑" panose="020B0503020204020204" charset="-122"/>
              </a:rPr>
              <a:t>写作</a:t>
            </a:r>
            <a:r>
              <a:rPr lang="en-US" altLang="zh-CN" sz="2800" dirty="0" smtClean="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结尾</a:t>
            </a:r>
            <a:endParaRPr lang="zh-CN" altLang="en-US" sz="2800" dirty="0">
              <a:solidFill>
                <a:schemeClr val="bg1"/>
              </a:solidFill>
              <a:latin typeface="微软雅黑" panose="020B0503020204020204" charset="-122"/>
              <a:ea typeface="微软雅黑" panose="020B0503020204020204" charset="-122"/>
            </a:endParaRPr>
          </a:p>
        </p:txBody>
      </p:sp>
      <p:sp>
        <p:nvSpPr>
          <p:cNvPr id="4" name="矩形 3"/>
          <p:cNvSpPr/>
          <p:nvPr/>
        </p:nvSpPr>
        <p:spPr>
          <a:xfrm>
            <a:off x="767408" y="980728"/>
            <a:ext cx="4839786" cy="646331"/>
          </a:xfrm>
          <a:prstGeom prst="rect">
            <a:avLst/>
          </a:prstGeom>
        </p:spPr>
        <p:txBody>
          <a:bodyPr wrap="none">
            <a:spAutoFit/>
          </a:bodyPr>
          <a:lstStyle/>
          <a:p>
            <a:pPr marL="342900" indent="-342900">
              <a:lnSpc>
                <a:spcPct val="150000"/>
              </a:lnSpc>
              <a:buFont typeface="Wingdings" panose="05000000000000000000" pitchFamily="2" charset="2"/>
              <a:buChar char="Ø"/>
            </a:pPr>
            <a:r>
              <a:rPr lang="zh-CN" altLang="en-US" sz="2400" dirty="0">
                <a:solidFill>
                  <a:schemeClr val="accent3"/>
                </a:solidFill>
                <a:latin typeface="微软雅黑" panose="020B0503020204020204" charset="-122"/>
                <a:ea typeface="微软雅黑" panose="020B0503020204020204" charset="-122"/>
              </a:rPr>
              <a:t>什么样的结尾才是好的结尾呢？</a:t>
            </a:r>
            <a:endParaRPr lang="zh-CN" altLang="en-US" sz="2400" dirty="0">
              <a:solidFill>
                <a:schemeClr val="accent3"/>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63153" y="872202"/>
            <a:ext cx="4901342" cy="738664"/>
          </a:xfrm>
          <a:prstGeom prst="rect">
            <a:avLst/>
          </a:prstGeom>
        </p:spPr>
        <p:txBody>
          <a:bodyPr wrap="none">
            <a:spAutoFit/>
          </a:bodyPr>
          <a:lstStyle/>
          <a:p>
            <a:pPr marL="342900" indent="-342900">
              <a:lnSpc>
                <a:spcPct val="150000"/>
              </a:lnSpc>
              <a:buFont typeface="Wingdings" panose="05000000000000000000" pitchFamily="2" charset="2"/>
              <a:buChar char="Ø"/>
            </a:pPr>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破解</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教师</a:t>
            </a:r>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不做</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课题</a:t>
            </a:r>
            <a:r>
              <a:rPr lang="zh-CN" altLang="zh-CN" sz="2800" kern="0" spc="40" dirty="0">
                <a:solidFill>
                  <a:schemeClr val="accent3"/>
                </a:solidFill>
                <a:latin typeface="微软雅黑" panose="020B0503020204020204" charset="-122"/>
                <a:ea typeface="微软雅黑" panose="020B0503020204020204" charset="-122"/>
                <a:cs typeface="宋体" panose="02010600030101010101" pitchFamily="2" charset="-122"/>
              </a:rPr>
              <a:t>观念</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问题</a:t>
            </a:r>
            <a:endParaRPr lang="en-US" altLang="zh-CN" sz="2800" kern="0" spc="40" dirty="0">
              <a:solidFill>
                <a:schemeClr val="accent3"/>
              </a:solidFill>
              <a:latin typeface="微软雅黑" panose="020B0503020204020204" charset="-122"/>
              <a:ea typeface="微软雅黑" panose="020B0503020204020204" charset="-122"/>
              <a:cs typeface="宋体" panose="02010600030101010101" pitchFamily="2" charset="-122"/>
            </a:endParaRPr>
          </a:p>
        </p:txBody>
      </p:sp>
      <p:grpSp>
        <p:nvGrpSpPr>
          <p:cNvPr id="4" name="组合 3"/>
          <p:cNvGrpSpPr/>
          <p:nvPr/>
        </p:nvGrpSpPr>
        <p:grpSpPr>
          <a:xfrm>
            <a:off x="0" y="0"/>
            <a:ext cx="12192000" cy="764704"/>
            <a:chOff x="0" y="0"/>
            <a:chExt cx="12192000" cy="764704"/>
          </a:xfrm>
        </p:grpSpPr>
        <p:sp>
          <p:nvSpPr>
            <p:cNvPr id="5" name="矩形 4"/>
            <p:cNvSpPr/>
            <p:nvPr/>
          </p:nvSpPr>
          <p:spPr>
            <a:xfrm>
              <a:off x="0" y="0"/>
              <a:ext cx="12192000" cy="764704"/>
            </a:xfrm>
            <a:prstGeom prst="rect">
              <a:avLst/>
            </a:prstGeom>
            <a:gradFill flip="none" rotWithShape="1">
              <a:gsLst>
                <a:gs pos="100000">
                  <a:schemeClr val="accent3">
                    <a:lumMod val="95000"/>
                    <a:lumOff val="5000"/>
                  </a:schemeClr>
                </a:gs>
                <a:gs pos="0">
                  <a:srgbClr val="1FB53A"/>
                </a:gs>
              </a:gsLst>
              <a:path path="circle">
                <a:fillToRect l="50000" t="130000" r="50000" b="-30000"/>
              </a:path>
              <a:tileRect/>
            </a:gradFill>
            <a:ln>
              <a:gradFill flip="none" rotWithShape="1">
                <a:gsLst>
                  <a:gs pos="37000">
                    <a:srgbClr val="48A5E6"/>
                  </a:gs>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9376" y="116632"/>
              <a:ext cx="2698175"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二</a:t>
              </a:r>
              <a:r>
                <a:rPr lang="zh-CN" altLang="en-US" sz="2800" dirty="0" smtClean="0">
                  <a:solidFill>
                    <a:schemeClr val="bg1"/>
                  </a:solidFill>
                  <a:latin typeface="微软雅黑" panose="020B0503020204020204" charset="-122"/>
                  <a:ea typeface="微软雅黑" panose="020B0503020204020204" charset="-122"/>
                </a:rPr>
                <a:t>、怎样选课题</a:t>
              </a:r>
              <a:endParaRPr lang="zh-CN" altLang="en-US" sz="2800" dirty="0">
                <a:solidFill>
                  <a:schemeClr val="bg1"/>
                </a:solidFill>
                <a:latin typeface="微软雅黑" panose="020B0503020204020204" charset="-122"/>
                <a:ea typeface="微软雅黑" panose="020B0503020204020204" charset="-122"/>
              </a:endParaRPr>
            </a:p>
          </p:txBody>
        </p:sp>
      </p:grpSp>
      <p:sp>
        <p:nvSpPr>
          <p:cNvPr id="7" name="矩形 6"/>
          <p:cNvSpPr/>
          <p:nvPr/>
        </p:nvSpPr>
        <p:spPr>
          <a:xfrm>
            <a:off x="702455" y="1578351"/>
            <a:ext cx="5037867" cy="646331"/>
          </a:xfrm>
          <a:prstGeom prst="rect">
            <a:avLst/>
          </a:prstGeom>
        </p:spPr>
        <p:txBody>
          <a:bodyPr wrap="square">
            <a:spAutoFit/>
          </a:bodyPr>
          <a:lstStyle/>
          <a:p>
            <a:pPr marL="342900" indent="-342900">
              <a:lnSpc>
                <a:spcPct val="150000"/>
              </a:lnSpc>
              <a:buFont typeface="Wingdings" panose="05000000000000000000" pitchFamily="2" charset="2"/>
              <a:buChar char="ü"/>
            </a:pPr>
            <a:r>
              <a:rPr lang="zh-CN" altLang="en-US" sz="2400" kern="0" spc="40" dirty="0" smtClean="0">
                <a:solidFill>
                  <a:schemeClr val="accent2"/>
                </a:solidFill>
                <a:latin typeface="微软雅黑" panose="020B0503020204020204" charset="-122"/>
                <a:ea typeface="微软雅黑" panose="020B0503020204020204" charset="-122"/>
                <a:cs typeface="宋体" panose="02010600030101010101" pitchFamily="2" charset="-122"/>
              </a:rPr>
              <a:t>首先：教师</a:t>
            </a:r>
            <a:r>
              <a:rPr lang="zh-CN" altLang="zh-CN" sz="2400" kern="0" spc="40" dirty="0" smtClean="0">
                <a:solidFill>
                  <a:schemeClr val="accent2"/>
                </a:solidFill>
                <a:latin typeface="微软雅黑" panose="020B0503020204020204" charset="-122"/>
                <a:ea typeface="微软雅黑" panose="020B0503020204020204" charset="-122"/>
                <a:cs typeface="宋体" panose="02010600030101010101" pitchFamily="2" charset="-122"/>
              </a:rPr>
              <a:t>要树立</a:t>
            </a:r>
            <a:r>
              <a:rPr lang="zh-CN" altLang="en-US" sz="2400" kern="0" spc="40" dirty="0" smtClean="0">
                <a:solidFill>
                  <a:schemeClr val="accent2"/>
                </a:solidFill>
                <a:latin typeface="微软雅黑" panose="020B0503020204020204" charset="-122"/>
                <a:ea typeface="微软雅黑" panose="020B0503020204020204" charset="-122"/>
                <a:cs typeface="宋体" panose="02010600030101010101" pitchFamily="2" charset="-122"/>
              </a:rPr>
              <a:t>做</a:t>
            </a:r>
            <a:r>
              <a:rPr lang="zh-CN" altLang="zh-CN" sz="2400" kern="0" spc="40" dirty="0" smtClean="0">
                <a:solidFill>
                  <a:schemeClr val="accent2"/>
                </a:solidFill>
                <a:latin typeface="微软雅黑" panose="020B0503020204020204" charset="-122"/>
                <a:ea typeface="微软雅黑" panose="020B0503020204020204" charset="-122"/>
                <a:cs typeface="宋体" panose="02010600030101010101" pitchFamily="2" charset="-122"/>
              </a:rPr>
              <a:t>课题观念</a:t>
            </a:r>
            <a:endParaRPr lang="en-US" altLang="zh-CN" sz="2400" kern="0" spc="40" dirty="0" smtClean="0">
              <a:solidFill>
                <a:schemeClr val="accent2"/>
              </a:solidFill>
              <a:latin typeface="微软雅黑" panose="020B0503020204020204" charset="-122"/>
              <a:ea typeface="微软雅黑" panose="020B0503020204020204" charset="-122"/>
              <a:cs typeface="宋体" panose="02010600030101010101" pitchFamily="2" charset="-122"/>
            </a:endParaRPr>
          </a:p>
        </p:txBody>
      </p:sp>
      <p:sp>
        <p:nvSpPr>
          <p:cNvPr id="8" name="矩形 7"/>
          <p:cNvSpPr/>
          <p:nvPr/>
        </p:nvSpPr>
        <p:spPr>
          <a:xfrm>
            <a:off x="731697" y="3265501"/>
            <a:ext cx="7935186" cy="593560"/>
          </a:xfrm>
          <a:prstGeom prst="rect">
            <a:avLst/>
          </a:prstGeom>
        </p:spPr>
        <p:txBody>
          <a:bodyPr wrap="none">
            <a:spAutoFit/>
          </a:bodyPr>
          <a:lstStyle/>
          <a:p>
            <a:pPr marL="342900" indent="-342900">
              <a:lnSpc>
                <a:spcPct val="150000"/>
              </a:lnSpc>
              <a:buFont typeface="Wingdings" panose="05000000000000000000" pitchFamily="2" charset="2"/>
              <a:buChar char="l"/>
            </a:pPr>
            <a:r>
              <a:rPr lang="zh-CN" altLang="zh-CN" sz="2400" kern="0" spc="40" dirty="0">
                <a:solidFill>
                  <a:schemeClr val="accent3"/>
                </a:solidFill>
                <a:latin typeface="华文新魏" panose="02010800040101010101" pitchFamily="2" charset="-122"/>
                <a:ea typeface="华文新魏" panose="02010800040101010101" pitchFamily="2" charset="-122"/>
                <a:cs typeface="宋体" panose="02010600030101010101" pitchFamily="2" charset="-122"/>
              </a:rPr>
              <a:t>如果教师自己没有进行过课题研究</a:t>
            </a:r>
            <a:r>
              <a:rPr lang="zh-CN" altLang="zh-CN" sz="2400" kern="0" spc="40" dirty="0" smtClean="0">
                <a:solidFill>
                  <a:schemeClr val="accent3"/>
                </a:solidFill>
                <a:latin typeface="华文新魏" panose="02010800040101010101" pitchFamily="2" charset="-122"/>
                <a:ea typeface="华文新魏" panose="02010800040101010101" pitchFamily="2" charset="-122"/>
                <a:cs typeface="宋体" panose="02010600030101010101" pitchFamily="2" charset="-122"/>
              </a:rPr>
              <a:t>，怎么</a:t>
            </a:r>
            <a:r>
              <a:rPr lang="zh-CN" altLang="zh-CN" sz="2400" kern="0" spc="40" dirty="0">
                <a:solidFill>
                  <a:schemeClr val="accent3"/>
                </a:solidFill>
                <a:latin typeface="华文新魏" panose="02010800040101010101" pitchFamily="2" charset="-122"/>
                <a:ea typeface="华文新魏" panose="02010800040101010101" pitchFamily="2" charset="-122"/>
                <a:cs typeface="宋体" panose="02010600030101010101" pitchFamily="2" charset="-122"/>
              </a:rPr>
              <a:t>会</a:t>
            </a:r>
            <a:r>
              <a:rPr lang="zh-CN" altLang="en-US" sz="2400" kern="0" spc="40" dirty="0">
                <a:solidFill>
                  <a:schemeClr val="accent3"/>
                </a:solidFill>
                <a:latin typeface="华文新魏" panose="02010800040101010101" pitchFamily="2" charset="-122"/>
                <a:ea typeface="华文新魏" panose="02010800040101010101" pitchFamily="2" charset="-122"/>
                <a:cs typeface="宋体" panose="02010600030101010101" pitchFamily="2" charset="-122"/>
              </a:rPr>
              <a:t>教学</a:t>
            </a:r>
            <a:r>
              <a:rPr lang="zh-CN" altLang="en-US" sz="2400" kern="0" spc="40" dirty="0" smtClean="0">
                <a:solidFill>
                  <a:schemeClr val="accent3"/>
                </a:solidFill>
                <a:latin typeface="华文新魏" panose="02010800040101010101" pitchFamily="2" charset="-122"/>
                <a:ea typeface="华文新魏" panose="02010800040101010101" pitchFamily="2" charset="-122"/>
                <a:cs typeface="宋体" panose="02010600030101010101" pitchFamily="2" charset="-122"/>
              </a:rPr>
              <a:t>改革 </a:t>
            </a:r>
            <a:r>
              <a:rPr lang="en-US" altLang="zh-CN" sz="2400" kern="0" spc="40" dirty="0" smtClean="0">
                <a:solidFill>
                  <a:schemeClr val="accent3"/>
                </a:solidFill>
                <a:latin typeface="华文新魏" panose="02010800040101010101" pitchFamily="2" charset="-122"/>
                <a:ea typeface="华文新魏" panose="02010800040101010101" pitchFamily="2" charset="-122"/>
                <a:cs typeface="宋体" panose="02010600030101010101" pitchFamily="2" charset="-122"/>
              </a:rPr>
              <a:t>?</a:t>
            </a:r>
            <a:endParaRPr lang="en-US" altLang="zh-CN" sz="2400" kern="0" spc="40" dirty="0">
              <a:solidFill>
                <a:schemeClr val="accent3"/>
              </a:solidFill>
              <a:latin typeface="华文新魏" panose="02010800040101010101" pitchFamily="2" charset="-122"/>
              <a:ea typeface="华文新魏" panose="02010800040101010101" pitchFamily="2" charset="-122"/>
              <a:cs typeface="宋体" panose="02010600030101010101" pitchFamily="2" charset="-122"/>
            </a:endParaRPr>
          </a:p>
        </p:txBody>
      </p:sp>
      <p:sp>
        <p:nvSpPr>
          <p:cNvPr id="10" name="矩形 9"/>
          <p:cNvSpPr/>
          <p:nvPr/>
        </p:nvSpPr>
        <p:spPr>
          <a:xfrm>
            <a:off x="731697" y="2777140"/>
            <a:ext cx="10044823" cy="553998"/>
          </a:xfrm>
          <a:prstGeom prst="rect">
            <a:avLst/>
          </a:prstGeom>
        </p:spPr>
        <p:txBody>
          <a:bodyPr wrap="square">
            <a:spAutoFit/>
          </a:bodyPr>
          <a:lstStyle/>
          <a:p>
            <a:pPr marL="342900" indent="-342900">
              <a:lnSpc>
                <a:spcPct val="150000"/>
              </a:lnSpc>
              <a:buFont typeface="Wingdings" panose="05000000000000000000" pitchFamily="2" charset="2"/>
              <a:buChar char="l"/>
            </a:pPr>
            <a:r>
              <a:rPr lang="zh-CN" altLang="zh-CN" sz="2000" b="0" kern="0" spc="40" dirty="0" smtClean="0">
                <a:latin typeface="微软雅黑" panose="020B0503020204020204" charset="-122"/>
                <a:ea typeface="微软雅黑" panose="020B0503020204020204" charset="-122"/>
                <a:cs typeface="宋体" panose="02010600030101010101" pitchFamily="2" charset="-122"/>
              </a:rPr>
              <a:t>提高</a:t>
            </a:r>
            <a:r>
              <a:rPr lang="zh-CN" altLang="en-US" sz="2000" b="0" kern="0" spc="40" dirty="0" smtClean="0">
                <a:latin typeface="微软雅黑" panose="020B0503020204020204" charset="-122"/>
                <a:ea typeface="微软雅黑" panose="020B0503020204020204" charset="-122"/>
                <a:cs typeface="宋体" panose="02010600030101010101" pitchFamily="2" charset="-122"/>
              </a:rPr>
              <a:t>自己</a:t>
            </a:r>
            <a:r>
              <a:rPr lang="zh-CN" altLang="zh-CN" sz="2000" b="0" kern="0" spc="40" dirty="0" smtClean="0">
                <a:latin typeface="微软雅黑" panose="020B0503020204020204" charset="-122"/>
                <a:ea typeface="微软雅黑" panose="020B0503020204020204" charset="-122"/>
                <a:cs typeface="宋体" panose="02010600030101010101" pitchFamily="2" charset="-122"/>
              </a:rPr>
              <a:t>科研</a:t>
            </a:r>
            <a:r>
              <a:rPr lang="zh-CN" altLang="zh-CN" sz="2000" b="0" kern="0" spc="40" dirty="0">
                <a:latin typeface="微软雅黑" panose="020B0503020204020204" charset="-122"/>
                <a:ea typeface="微软雅黑" panose="020B0503020204020204" charset="-122"/>
                <a:cs typeface="宋体" panose="02010600030101010101" pitchFamily="2" charset="-122"/>
              </a:rPr>
              <a:t>能力的重要途径，也是</a:t>
            </a:r>
            <a:r>
              <a:rPr lang="zh-CN" altLang="zh-CN" sz="2000" kern="0" spc="40" dirty="0">
                <a:solidFill>
                  <a:schemeClr val="accent3"/>
                </a:solidFill>
                <a:latin typeface="微软雅黑" panose="020B0503020204020204" charset="-122"/>
                <a:ea typeface="微软雅黑" panose="020B0503020204020204" charset="-122"/>
                <a:cs typeface="宋体" panose="02010600030101010101" pitchFamily="2" charset="-122"/>
              </a:rPr>
              <a:t>提高教学质量所需要的</a:t>
            </a:r>
            <a:r>
              <a:rPr lang="zh-CN" altLang="zh-CN" sz="2000" b="0" kern="0" spc="40" dirty="0">
                <a:latin typeface="微软雅黑" panose="020B0503020204020204" charset="-122"/>
                <a:ea typeface="微软雅黑" panose="020B0503020204020204" charset="-122"/>
                <a:cs typeface="宋体" panose="02010600030101010101" pitchFamily="2" charset="-122"/>
              </a:rPr>
              <a:t>。</a:t>
            </a:r>
            <a:endParaRPr lang="en-US" altLang="zh-CN" sz="2000" b="0" kern="0" spc="40" dirty="0">
              <a:latin typeface="微软雅黑" panose="020B0503020204020204" charset="-122"/>
              <a:ea typeface="微软雅黑" panose="020B0503020204020204" charset="-122"/>
              <a:cs typeface="宋体" panose="02010600030101010101" pitchFamily="2" charset="-122"/>
            </a:endParaRPr>
          </a:p>
        </p:txBody>
      </p:sp>
      <p:sp>
        <p:nvSpPr>
          <p:cNvPr id="12" name="矩形 11"/>
          <p:cNvSpPr/>
          <p:nvPr/>
        </p:nvSpPr>
        <p:spPr>
          <a:xfrm>
            <a:off x="733630" y="2233537"/>
            <a:ext cx="4576894" cy="553998"/>
          </a:xfrm>
          <a:prstGeom prst="rect">
            <a:avLst/>
          </a:prstGeom>
        </p:spPr>
        <p:txBody>
          <a:bodyPr wrap="none">
            <a:spAutoFit/>
          </a:bodyPr>
          <a:lstStyle/>
          <a:p>
            <a:pPr marL="285750" indent="-285750">
              <a:lnSpc>
                <a:spcPct val="150000"/>
              </a:lnSpc>
              <a:buFont typeface="Wingdings" panose="05000000000000000000" pitchFamily="2" charset="2"/>
              <a:buChar char="l"/>
            </a:pPr>
            <a:r>
              <a:rPr lang="zh-CN" altLang="en-US" sz="2000" b="0" dirty="0" smtClean="0">
                <a:latin typeface="微软雅黑" panose="020B0503020204020204" charset="-122"/>
                <a:ea typeface="微软雅黑" panose="020B0503020204020204" charset="-122"/>
              </a:rPr>
              <a:t>提升教师自身科研</a:t>
            </a:r>
            <a:r>
              <a:rPr lang="zh-CN" altLang="en-US" sz="2000" b="0" dirty="0">
                <a:latin typeface="微软雅黑" panose="020B0503020204020204" charset="-122"/>
                <a:ea typeface="微软雅黑" panose="020B0503020204020204" charset="-122"/>
              </a:rPr>
              <a:t>意识的</a:t>
            </a:r>
            <a:r>
              <a:rPr lang="zh-CN" altLang="en-US" sz="2000" dirty="0">
                <a:solidFill>
                  <a:schemeClr val="accent3"/>
                </a:solidFill>
                <a:latin typeface="微软雅黑" panose="020B0503020204020204" charset="-122"/>
                <a:ea typeface="微软雅黑" panose="020B0503020204020204" charset="-122"/>
              </a:rPr>
              <a:t>有效载体</a:t>
            </a:r>
            <a:r>
              <a:rPr lang="zh-CN" altLang="en-US" sz="2000" b="0" dirty="0">
                <a:latin typeface="微软雅黑" panose="020B0503020204020204" charset="-122"/>
                <a:ea typeface="微软雅黑" panose="020B0503020204020204" charset="-122"/>
              </a:rPr>
              <a:t>。</a:t>
            </a:r>
            <a:endParaRPr lang="zh-CN" altLang="en-US" sz="2000" b="0" dirty="0">
              <a:latin typeface="微软雅黑" panose="020B0503020204020204" charset="-122"/>
              <a:ea typeface="微软雅黑" panose="020B0503020204020204" charset="-122"/>
            </a:endParaRPr>
          </a:p>
        </p:txBody>
      </p:sp>
      <p:sp>
        <p:nvSpPr>
          <p:cNvPr id="13" name="矩形 12"/>
          <p:cNvSpPr/>
          <p:nvPr/>
        </p:nvSpPr>
        <p:spPr>
          <a:xfrm>
            <a:off x="742900" y="4478532"/>
            <a:ext cx="10706200" cy="1015663"/>
          </a:xfrm>
          <a:prstGeom prst="rect">
            <a:avLst/>
          </a:prstGeom>
        </p:spPr>
        <p:txBody>
          <a:bodyPr wrap="square">
            <a:spAutoFit/>
          </a:bodyPr>
          <a:lstStyle/>
          <a:p>
            <a:pPr marL="342900" indent="-342900">
              <a:lnSpc>
                <a:spcPct val="150000"/>
              </a:lnSpc>
              <a:buFont typeface="Wingdings" panose="05000000000000000000" pitchFamily="2" charset="2"/>
              <a:buChar char="l"/>
            </a:pPr>
            <a:r>
              <a:rPr lang="zh-CN" altLang="en-US" sz="2000" dirty="0" smtClean="0">
                <a:solidFill>
                  <a:srgbClr val="FF0000"/>
                </a:solidFill>
                <a:latin typeface="微软雅黑" panose="020B0503020204020204" charset="-122"/>
                <a:ea typeface="微软雅黑" panose="020B0503020204020204" charset="-122"/>
              </a:rPr>
              <a:t>教师做科研的过程就是学习新技术、新工艺、新标准的过程</a:t>
            </a:r>
            <a:r>
              <a:rPr lang="zh-CN" altLang="en-US" sz="2000" b="0" dirty="0" smtClean="0">
                <a:latin typeface="微软雅黑" panose="020B0503020204020204" charset="-122"/>
                <a:ea typeface="微软雅黑" panose="020B0503020204020204" charset="-122"/>
              </a:rPr>
              <a:t>，将有助于教育</a:t>
            </a:r>
            <a:r>
              <a:rPr lang="zh-CN" altLang="en-US" sz="2000" b="0" dirty="0">
                <a:latin typeface="微软雅黑" panose="020B0503020204020204" charset="-122"/>
                <a:ea typeface="微软雅黑" panose="020B0503020204020204" charset="-122"/>
              </a:rPr>
              <a:t>教学改进、</a:t>
            </a:r>
            <a:r>
              <a:rPr lang="zh-CN" altLang="en-US" sz="2000" dirty="0">
                <a:solidFill>
                  <a:schemeClr val="accent2"/>
                </a:solidFill>
                <a:latin typeface="微软雅黑" panose="020B0503020204020204" charset="-122"/>
                <a:ea typeface="微软雅黑" panose="020B0503020204020204" charset="-122"/>
              </a:rPr>
              <a:t>提升学术素养、拓展实践创新</a:t>
            </a:r>
            <a:r>
              <a:rPr lang="zh-CN" altLang="en-US" sz="2000" b="0" dirty="0">
                <a:latin typeface="微软雅黑" panose="020B0503020204020204" charset="-122"/>
                <a:ea typeface="微软雅黑" panose="020B0503020204020204" charset="-122"/>
              </a:rPr>
              <a:t>，从而有效推进教育高质量发展。</a:t>
            </a:r>
            <a:endParaRPr lang="zh-CN" altLang="en-US" sz="2000" b="0" dirty="0">
              <a:latin typeface="微软雅黑" panose="020B0503020204020204" charset="-122"/>
              <a:ea typeface="微软雅黑" panose="020B0503020204020204" charset="-122"/>
            </a:endParaRPr>
          </a:p>
        </p:txBody>
      </p:sp>
      <p:sp>
        <p:nvSpPr>
          <p:cNvPr id="14" name="矩形 13"/>
          <p:cNvSpPr/>
          <p:nvPr/>
        </p:nvSpPr>
        <p:spPr>
          <a:xfrm>
            <a:off x="712214" y="3832201"/>
            <a:ext cx="3858749" cy="646331"/>
          </a:xfrm>
          <a:prstGeom prst="rect">
            <a:avLst/>
          </a:prstGeom>
        </p:spPr>
        <p:txBody>
          <a:bodyPr wrap="none">
            <a:spAutoFit/>
          </a:bodyPr>
          <a:lstStyle/>
          <a:p>
            <a:pPr marL="285750" indent="-285750">
              <a:lnSpc>
                <a:spcPct val="150000"/>
              </a:lnSpc>
              <a:buFont typeface="Wingdings" panose="05000000000000000000" pitchFamily="2" charset="2"/>
              <a:buChar char="ü"/>
            </a:pPr>
            <a:r>
              <a:rPr lang="zh-CN" altLang="en-US" sz="2400" dirty="0" smtClean="0">
                <a:solidFill>
                  <a:schemeClr val="accent2"/>
                </a:solidFill>
                <a:latin typeface="微软雅黑" panose="020B0503020204020204" charset="-122"/>
                <a:ea typeface="微软雅黑" panose="020B0503020204020204" charset="-122"/>
              </a:rPr>
              <a:t>其次：增强</a:t>
            </a:r>
            <a:r>
              <a:rPr lang="zh-CN" altLang="en-US" sz="2400" dirty="0">
                <a:solidFill>
                  <a:schemeClr val="accent2"/>
                </a:solidFill>
                <a:latin typeface="微软雅黑" panose="020B0503020204020204" charset="-122"/>
                <a:ea typeface="微软雅黑" panose="020B0503020204020204" charset="-122"/>
              </a:rPr>
              <a:t>教师科研意识</a:t>
            </a:r>
            <a:endParaRPr lang="zh-CN" altLang="en-US" sz="2400" dirty="0">
              <a:solidFill>
                <a:schemeClr val="accent2"/>
              </a:solidFill>
              <a:latin typeface="微软雅黑" panose="020B0503020204020204" charset="-122"/>
              <a:ea typeface="微软雅黑" panose="020B0503020204020204" charset="-122"/>
            </a:endParaRPr>
          </a:p>
        </p:txBody>
      </p:sp>
      <p:sp>
        <p:nvSpPr>
          <p:cNvPr id="15" name="矩形 14"/>
          <p:cNvSpPr/>
          <p:nvPr/>
        </p:nvSpPr>
        <p:spPr>
          <a:xfrm>
            <a:off x="0" y="2838472"/>
            <a:ext cx="12181811" cy="1569660"/>
          </a:xfrm>
          <a:prstGeom prst="rect">
            <a:avLst/>
          </a:prstGeom>
          <a:solidFill>
            <a:srgbClr val="92D050"/>
          </a:solidFill>
        </p:spPr>
        <p:txBody>
          <a:bodyPr wrap="square">
            <a:spAutoFit/>
          </a:bodyPr>
          <a:lstStyle/>
          <a:p>
            <a:pPr>
              <a:lnSpc>
                <a:spcPct val="150000"/>
              </a:lnSpc>
            </a:pPr>
            <a:r>
              <a:rPr lang="zh-CN" altLang="zh-CN" sz="3200" kern="0" spc="40" dirty="0">
                <a:latin typeface="微软雅黑" panose="020B0503020204020204" charset="-122"/>
                <a:ea typeface="微软雅黑" panose="020B0503020204020204" charset="-122"/>
                <a:cs typeface="宋体" panose="02010600030101010101" pitchFamily="2" charset="-122"/>
              </a:rPr>
              <a:t>我衷心希望我们教师特别是青年教师，增强课题观念，</a:t>
            </a:r>
            <a:r>
              <a:rPr lang="zh-CN" altLang="zh-CN" sz="3200" kern="0" spc="4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多拿课题，多做课题，根据课题进行研究，推动教学与科研工作的发展。</a:t>
            </a:r>
            <a:endParaRPr lang="zh-CN" altLang="en-US" sz="3200" dirty="0">
              <a:solidFill>
                <a:srgbClr val="FF0000"/>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p:bldP spid="12" grpId="0"/>
      <p:bldP spid="13" grpId="0"/>
      <p:bldP spid="14" grpId="0"/>
      <p:bldP spid="1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3464"/>
            <a:ext cx="12192000" cy="6858000"/>
          </a:xfrm>
          <a:prstGeom prst="rect">
            <a:avLst/>
          </a:prstGeom>
          <a:ln>
            <a:noFill/>
          </a:ln>
        </p:spPr>
      </p:pic>
      <p:sp>
        <p:nvSpPr>
          <p:cNvPr id="3" name="矩形 2"/>
          <p:cNvSpPr/>
          <p:nvPr/>
        </p:nvSpPr>
        <p:spPr>
          <a:xfrm>
            <a:off x="-9478" y="2312875"/>
            <a:ext cx="12210955" cy="2232248"/>
          </a:xfrm>
          <a:prstGeom prst="rect">
            <a:avLst/>
          </a:prstGeom>
          <a:solidFill>
            <a:srgbClr val="00A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4800" dirty="0">
              <a:latin typeface="微软雅黑" panose="020B0503020204020204" charset="-122"/>
              <a:ea typeface="微软雅黑" panose="020B0503020204020204" charset="-122"/>
            </a:endParaRPr>
          </a:p>
        </p:txBody>
      </p:sp>
      <p:sp>
        <p:nvSpPr>
          <p:cNvPr id="4" name="矩形 3"/>
          <p:cNvSpPr/>
          <p:nvPr/>
        </p:nvSpPr>
        <p:spPr>
          <a:xfrm>
            <a:off x="3215680" y="3010815"/>
            <a:ext cx="6074099" cy="769441"/>
          </a:xfrm>
          <a:prstGeom prst="rect">
            <a:avLst/>
          </a:prstGeom>
        </p:spPr>
        <p:txBody>
          <a:bodyPr wrap="none">
            <a:spAutoFit/>
          </a:bodyPr>
          <a:lstStyle/>
          <a:p>
            <a:r>
              <a:rPr lang="zh-CN" altLang="en-US" sz="4400" dirty="0" smtClean="0">
                <a:solidFill>
                  <a:schemeClr val="bg1"/>
                </a:solidFill>
                <a:latin typeface="微软雅黑" panose="020B0503020204020204" charset="-122"/>
                <a:ea typeface="微软雅黑" panose="020B0503020204020204" charset="-122"/>
              </a:rPr>
              <a:t>八、</a:t>
            </a:r>
            <a:r>
              <a:rPr lang="zh-CN" altLang="en-US" sz="4400" dirty="0">
                <a:solidFill>
                  <a:schemeClr val="bg1"/>
                </a:solidFill>
                <a:latin typeface="微软雅黑" panose="020B0503020204020204" charset="-122"/>
                <a:ea typeface="微软雅黑" panose="020B0503020204020204" charset="-122"/>
              </a:rPr>
              <a:t>论文</a:t>
            </a:r>
            <a:r>
              <a:rPr lang="zh-CN" altLang="en-US" sz="4400" dirty="0" smtClean="0">
                <a:solidFill>
                  <a:schemeClr val="bg1"/>
                </a:solidFill>
                <a:latin typeface="微软雅黑" panose="020B0503020204020204" charset="-122"/>
                <a:ea typeface="微软雅黑" panose="020B0503020204020204" charset="-122"/>
              </a:rPr>
              <a:t>写作</a:t>
            </a:r>
            <a:r>
              <a:rPr lang="en-US" altLang="zh-CN" sz="4400" dirty="0" smtClean="0">
                <a:solidFill>
                  <a:schemeClr val="bg1"/>
                </a:solidFill>
                <a:latin typeface="微软雅黑" panose="020B0503020204020204" charset="-122"/>
                <a:ea typeface="微软雅黑" panose="020B0503020204020204" charset="-122"/>
              </a:rPr>
              <a:t>-</a:t>
            </a:r>
            <a:r>
              <a:rPr lang="zh-CN" altLang="en-US" sz="4400" dirty="0" smtClean="0">
                <a:solidFill>
                  <a:schemeClr val="bg1"/>
                </a:solidFill>
                <a:latin typeface="微软雅黑" panose="020B0503020204020204" charset="-122"/>
                <a:ea typeface="微软雅黑" panose="020B0503020204020204" charset="-122"/>
              </a:rPr>
              <a:t>参考文献</a:t>
            </a:r>
            <a:endParaRPr lang="zh-CN" altLang="en-US" sz="4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9412" y="3212976"/>
            <a:ext cx="10979236" cy="961289"/>
          </a:xfrm>
          <a:prstGeom prst="rect">
            <a:avLst/>
          </a:prstGeom>
        </p:spPr>
        <p:txBody>
          <a:bodyPr wrap="square">
            <a:spAutoFit/>
          </a:bodyPr>
          <a:lstStyle/>
          <a:p>
            <a:pPr marL="342900" indent="-342900" algn="just">
              <a:lnSpc>
                <a:spcPct val="150000"/>
              </a:lnSpc>
              <a:buFont typeface="Wingdings" panose="05000000000000000000" pitchFamily="2" charset="2"/>
              <a:buChar char="l"/>
            </a:pPr>
            <a:r>
              <a:rPr lang="zh-CN" altLang="en-US" sz="2000" dirty="0" smtClean="0">
                <a:solidFill>
                  <a:srgbClr val="FF0000"/>
                </a:solidFill>
                <a:latin typeface="华文新魏" panose="02010800040101010101" pitchFamily="2" charset="-122"/>
                <a:ea typeface="华文新魏" panose="02010800040101010101" pitchFamily="2" charset="-122"/>
              </a:rPr>
              <a:t>“高”：</a:t>
            </a:r>
            <a:r>
              <a:rPr lang="zh-CN" altLang="en-US" sz="2000" b="0" dirty="0" smtClean="0">
                <a:latin typeface="微软雅黑" panose="020B0503020204020204" charset="-122"/>
                <a:ea typeface="微软雅黑" panose="020B0503020204020204" charset="-122"/>
              </a:rPr>
              <a:t>引用</a:t>
            </a:r>
            <a:r>
              <a:rPr lang="zh-CN" altLang="en-US" sz="2000" b="0" dirty="0">
                <a:latin typeface="微软雅黑" panose="020B0503020204020204" charset="-122"/>
                <a:ea typeface="微软雅黑" panose="020B0503020204020204" charset="-122"/>
              </a:rPr>
              <a:t>的参考文献层次</a:t>
            </a:r>
            <a:r>
              <a:rPr lang="zh-CN" altLang="en-US" sz="2000" b="0" dirty="0" smtClean="0">
                <a:latin typeface="微软雅黑" panose="020B0503020204020204" charset="-122"/>
                <a:ea typeface="微软雅黑" panose="020B0503020204020204" charset="-122"/>
              </a:rPr>
              <a:t>高。如</a:t>
            </a:r>
            <a:r>
              <a:rPr lang="zh-CN" altLang="en-US" sz="2000" b="0" dirty="0">
                <a:latin typeface="微软雅黑" panose="020B0503020204020204" charset="-122"/>
                <a:ea typeface="微软雅黑" panose="020B0503020204020204" charset="-122"/>
              </a:rPr>
              <a:t>重要期刊论文。这些论文代表了学术发展的</a:t>
            </a:r>
            <a:r>
              <a:rPr lang="zh-CN" altLang="en-US" sz="2000" b="0" dirty="0" smtClean="0">
                <a:latin typeface="微软雅黑" panose="020B0503020204020204" charset="-122"/>
                <a:ea typeface="微软雅黑" panose="020B0503020204020204" charset="-122"/>
              </a:rPr>
              <a:t>基本状况。</a:t>
            </a:r>
            <a:endParaRPr lang="en-US" altLang="zh-CN" sz="2000" b="0" dirty="0" smtClean="0">
              <a:latin typeface="微软雅黑" panose="020B0503020204020204" charset="-122"/>
              <a:ea typeface="微软雅黑" panose="020B0503020204020204" charset="-122"/>
            </a:endParaRPr>
          </a:p>
          <a:p>
            <a:pPr algn="just">
              <a:lnSpc>
                <a:spcPct val="150000"/>
              </a:lnSpc>
            </a:pPr>
            <a:r>
              <a:rPr lang="en-US" altLang="zh-CN" sz="2000" b="0" dirty="0">
                <a:latin typeface="微软雅黑" panose="020B0503020204020204" charset="-122"/>
                <a:ea typeface="微软雅黑" panose="020B0503020204020204" charset="-122"/>
              </a:rPr>
              <a:t> </a:t>
            </a:r>
            <a:r>
              <a:rPr lang="en-US" altLang="zh-CN" sz="2000" b="0" dirty="0" smtClean="0">
                <a:latin typeface="微软雅黑" panose="020B0503020204020204" charset="-122"/>
                <a:ea typeface="微软雅黑" panose="020B0503020204020204" charset="-122"/>
              </a:rPr>
              <a:t>                  </a:t>
            </a:r>
            <a:r>
              <a:rPr lang="zh-CN" altLang="en-US" sz="2000" b="0" dirty="0" smtClean="0">
                <a:latin typeface="微软雅黑" panose="020B0503020204020204" charset="-122"/>
                <a:ea typeface="微软雅黑" panose="020B0503020204020204" charset="-122"/>
              </a:rPr>
              <a:t>不能</a:t>
            </a:r>
            <a:r>
              <a:rPr lang="zh-CN" altLang="en-US" sz="2000" b="0" dirty="0">
                <a:latin typeface="微软雅黑" panose="020B0503020204020204" charset="-122"/>
                <a:ea typeface="微软雅黑" panose="020B0503020204020204" charset="-122"/>
              </a:rPr>
              <a:t>把那些不入流的刊物上的文章都罗列出来</a:t>
            </a:r>
            <a:r>
              <a:rPr lang="zh-CN" altLang="en-US" sz="2000" b="0" dirty="0" smtClean="0">
                <a:latin typeface="微软雅黑" panose="020B0503020204020204" charset="-122"/>
                <a:ea typeface="微软雅黑" panose="020B0503020204020204" charset="-122"/>
              </a:rPr>
              <a:t>。</a:t>
            </a:r>
            <a:endParaRPr lang="zh-CN" altLang="en-US" sz="2000" b="0" dirty="0">
              <a:latin typeface="微软雅黑" panose="020B0503020204020204" charset="-122"/>
              <a:ea typeface="微软雅黑" panose="020B0503020204020204" charset="-122"/>
            </a:endParaRPr>
          </a:p>
        </p:txBody>
      </p:sp>
      <p:sp>
        <p:nvSpPr>
          <p:cNvPr id="3" name="矩形 2"/>
          <p:cNvSpPr/>
          <p:nvPr/>
        </p:nvSpPr>
        <p:spPr>
          <a:xfrm>
            <a:off x="454020" y="188640"/>
            <a:ext cx="3932487"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八、论文写作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参考文献</a:t>
            </a:r>
            <a:endParaRPr lang="zh-CN" altLang="en-US" sz="2800" dirty="0">
              <a:solidFill>
                <a:schemeClr val="bg1"/>
              </a:solidFill>
              <a:latin typeface="微软雅黑" panose="020B0503020204020204" charset="-122"/>
              <a:ea typeface="微软雅黑" panose="020B0503020204020204" charset="-122"/>
            </a:endParaRPr>
          </a:p>
        </p:txBody>
      </p:sp>
      <p:sp>
        <p:nvSpPr>
          <p:cNvPr id="4" name="矩形 3"/>
          <p:cNvSpPr/>
          <p:nvPr/>
        </p:nvSpPr>
        <p:spPr>
          <a:xfrm>
            <a:off x="840343" y="995434"/>
            <a:ext cx="3159839" cy="662554"/>
          </a:xfrm>
          <a:prstGeom prst="rect">
            <a:avLst/>
          </a:prstGeom>
        </p:spPr>
        <p:txBody>
          <a:bodyPr wrap="none">
            <a:spAutoFit/>
          </a:bodyPr>
          <a:lstStyle/>
          <a:p>
            <a:pPr marL="457200" indent="-457200">
              <a:lnSpc>
                <a:spcPct val="150000"/>
              </a:lnSpc>
              <a:buFont typeface="Wingdings" panose="05000000000000000000" pitchFamily="2" charset="2"/>
              <a:buChar char="Ø"/>
            </a:pPr>
            <a:r>
              <a:rPr lang="zh-CN" altLang="en-US" sz="2800" dirty="0">
                <a:solidFill>
                  <a:schemeClr val="accent3"/>
                </a:solidFill>
                <a:latin typeface="微软雅黑" panose="020B0503020204020204" charset="-122"/>
                <a:ea typeface="微软雅黑" panose="020B0503020204020204" charset="-122"/>
              </a:rPr>
              <a:t>参考文献很重要</a:t>
            </a:r>
            <a:endParaRPr lang="zh-CN" altLang="en-US" sz="2800" dirty="0">
              <a:solidFill>
                <a:schemeClr val="accent3"/>
              </a:solidFill>
              <a:latin typeface="微软雅黑" panose="020B0503020204020204" charset="-122"/>
              <a:ea typeface="微软雅黑" panose="020B0503020204020204" charset="-122"/>
            </a:endParaRPr>
          </a:p>
        </p:txBody>
      </p:sp>
      <p:sp>
        <p:nvSpPr>
          <p:cNvPr id="5" name="矩形 4"/>
          <p:cNvSpPr/>
          <p:nvPr/>
        </p:nvSpPr>
        <p:spPr>
          <a:xfrm>
            <a:off x="955800" y="1784719"/>
            <a:ext cx="5346335" cy="553998"/>
          </a:xfrm>
          <a:prstGeom prst="rect">
            <a:avLst/>
          </a:prstGeom>
        </p:spPr>
        <p:txBody>
          <a:bodyPr wrap="none">
            <a:spAutoFit/>
          </a:bodyPr>
          <a:lstStyle/>
          <a:p>
            <a:pPr marL="285750" indent="-285750" algn="just">
              <a:lnSpc>
                <a:spcPct val="150000"/>
              </a:lnSpc>
              <a:buFont typeface="Wingdings" panose="05000000000000000000" pitchFamily="2" charset="2"/>
              <a:buChar char="ü"/>
            </a:pPr>
            <a:r>
              <a:rPr lang="zh-CN" altLang="en-US" sz="2000" b="0" dirty="0">
                <a:latin typeface="微软雅黑" panose="020B0503020204020204" charset="-122"/>
                <a:ea typeface="微软雅黑" panose="020B0503020204020204" charset="-122"/>
              </a:rPr>
              <a:t>从参考文献中可以看出作者的视界有多大。</a:t>
            </a:r>
            <a:endParaRPr lang="zh-CN" altLang="en-US" sz="2000" b="0" dirty="0">
              <a:latin typeface="微软雅黑" panose="020B0503020204020204" charset="-122"/>
              <a:ea typeface="微软雅黑" panose="020B0503020204020204" charset="-122"/>
            </a:endParaRPr>
          </a:p>
        </p:txBody>
      </p:sp>
      <p:sp>
        <p:nvSpPr>
          <p:cNvPr id="6" name="矩形 5"/>
          <p:cNvSpPr/>
          <p:nvPr/>
        </p:nvSpPr>
        <p:spPr>
          <a:xfrm>
            <a:off x="955800" y="2406169"/>
            <a:ext cx="9244656" cy="646331"/>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zh-CN" altLang="en-US" sz="2000" b="0" dirty="0">
                <a:latin typeface="微软雅黑" panose="020B0503020204020204" charset="-122"/>
                <a:ea typeface="微软雅黑" panose="020B0503020204020204" charset="-122"/>
              </a:rPr>
              <a:t>一篇高质量文章所列举的参考文献必须具备</a:t>
            </a:r>
            <a:r>
              <a:rPr lang="zh-CN" altLang="en-US" sz="2400" b="0" dirty="0">
                <a:solidFill>
                  <a:srgbClr val="FF0000"/>
                </a:solidFill>
                <a:latin typeface="华文新魏" panose="02010800040101010101" pitchFamily="2" charset="-122"/>
                <a:ea typeface="华文新魏" panose="02010800040101010101" pitchFamily="2" charset="-122"/>
              </a:rPr>
              <a:t>“高、新、全”</a:t>
            </a:r>
            <a:r>
              <a:rPr lang="zh-CN" altLang="en-US" sz="2000" b="0" dirty="0">
                <a:latin typeface="微软雅黑" panose="020B0503020204020204" charset="-122"/>
                <a:ea typeface="微软雅黑" panose="020B0503020204020204" charset="-122"/>
              </a:rPr>
              <a:t>的特征。</a:t>
            </a:r>
            <a:endParaRPr lang="zh-CN" altLang="en-US" sz="2000" b="0" dirty="0">
              <a:latin typeface="微软雅黑" panose="020B0503020204020204" charset="-122"/>
              <a:ea typeface="微软雅黑" panose="020B0503020204020204" charset="-122"/>
            </a:endParaRPr>
          </a:p>
        </p:txBody>
      </p:sp>
      <p:sp>
        <p:nvSpPr>
          <p:cNvPr id="7" name="矩形 6"/>
          <p:cNvSpPr/>
          <p:nvPr/>
        </p:nvSpPr>
        <p:spPr>
          <a:xfrm>
            <a:off x="955800" y="4286448"/>
            <a:ext cx="8626598" cy="553998"/>
          </a:xfrm>
          <a:prstGeom prst="rect">
            <a:avLst/>
          </a:prstGeom>
        </p:spPr>
        <p:txBody>
          <a:bodyPr wrap="square">
            <a:spAutoFit/>
          </a:bodyPr>
          <a:lstStyle/>
          <a:p>
            <a:pPr marL="342900" indent="-342900" algn="just">
              <a:lnSpc>
                <a:spcPct val="150000"/>
              </a:lnSpc>
              <a:buFont typeface="Wingdings" panose="05000000000000000000" pitchFamily="2" charset="2"/>
              <a:buChar char="l"/>
            </a:pPr>
            <a:r>
              <a:rPr lang="zh-CN" altLang="en-US" sz="2000" b="0" dirty="0">
                <a:solidFill>
                  <a:srgbClr val="FF0000"/>
                </a:solidFill>
                <a:latin typeface="华文新魏" panose="02010800040101010101" pitchFamily="2" charset="-122"/>
                <a:ea typeface="华文新魏" panose="02010800040101010101" pitchFamily="2" charset="-122"/>
              </a:rPr>
              <a:t>“新”：</a:t>
            </a:r>
            <a:r>
              <a:rPr lang="zh-CN" altLang="en-US" sz="2000" b="0" dirty="0">
                <a:latin typeface="微软雅黑" panose="020B0503020204020204" charset="-122"/>
                <a:ea typeface="微软雅黑" panose="020B0503020204020204" charset="-122"/>
              </a:rPr>
              <a:t>引用的参考文献尽可能新，主要是在近</a:t>
            </a:r>
            <a:r>
              <a:rPr lang="en-US" altLang="zh-CN" sz="2000" b="0" dirty="0">
                <a:latin typeface="微软雅黑" panose="020B0503020204020204" charset="-122"/>
                <a:ea typeface="微软雅黑" panose="020B0503020204020204" charset="-122"/>
              </a:rPr>
              <a:t>5</a:t>
            </a:r>
            <a:r>
              <a:rPr lang="zh-CN" altLang="en-US" sz="2000" b="0" dirty="0">
                <a:latin typeface="微软雅黑" panose="020B0503020204020204" charset="-122"/>
                <a:ea typeface="微软雅黑" panose="020B0503020204020204" charset="-122"/>
              </a:rPr>
              <a:t>年内的研究成果</a:t>
            </a:r>
            <a:r>
              <a:rPr lang="zh-CN" altLang="en-US" sz="2000" b="0" dirty="0" smtClean="0">
                <a:latin typeface="微软雅黑" panose="020B0503020204020204" charset="-122"/>
                <a:ea typeface="微软雅黑" panose="020B0503020204020204" charset="-122"/>
              </a:rPr>
              <a:t>。</a:t>
            </a:r>
            <a:endParaRPr lang="zh-CN" altLang="en-US" sz="2000" b="0" dirty="0">
              <a:latin typeface="微软雅黑" panose="020B0503020204020204" charset="-122"/>
              <a:ea typeface="微软雅黑" panose="020B0503020204020204" charset="-122"/>
            </a:endParaRPr>
          </a:p>
        </p:txBody>
      </p:sp>
      <p:sp>
        <p:nvSpPr>
          <p:cNvPr id="8" name="矩形 7"/>
          <p:cNvSpPr/>
          <p:nvPr/>
        </p:nvSpPr>
        <p:spPr>
          <a:xfrm>
            <a:off x="932318" y="4952629"/>
            <a:ext cx="9179907" cy="553998"/>
          </a:xfrm>
          <a:prstGeom prst="rect">
            <a:avLst/>
          </a:prstGeom>
        </p:spPr>
        <p:txBody>
          <a:bodyPr wrap="square">
            <a:spAutoFit/>
          </a:bodyPr>
          <a:lstStyle/>
          <a:p>
            <a:pPr marL="342900" indent="-342900" algn="just">
              <a:lnSpc>
                <a:spcPct val="150000"/>
              </a:lnSpc>
              <a:buFont typeface="Wingdings" panose="05000000000000000000" pitchFamily="2" charset="2"/>
              <a:buChar char="l"/>
            </a:pPr>
            <a:r>
              <a:rPr lang="zh-CN" altLang="en-US" sz="2000" b="0" dirty="0">
                <a:solidFill>
                  <a:srgbClr val="FF0000"/>
                </a:solidFill>
                <a:latin typeface="华文新魏" panose="02010800040101010101" pitchFamily="2" charset="-122"/>
                <a:ea typeface="华文新魏" panose="02010800040101010101" pitchFamily="2" charset="-122"/>
              </a:rPr>
              <a:t>“全”：</a:t>
            </a:r>
            <a:r>
              <a:rPr lang="zh-CN" altLang="en-US" sz="2000" b="0" dirty="0">
                <a:latin typeface="微软雅黑" panose="020B0503020204020204" charset="-122"/>
                <a:ea typeface="微软雅黑" panose="020B0503020204020204" charset="-122"/>
              </a:rPr>
              <a:t>不要遗漏与选题直接有关的重要文献（尤其是近期资料）。</a:t>
            </a:r>
            <a:endParaRPr lang="zh-CN" altLang="en-US" sz="2000" b="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3464"/>
            <a:ext cx="12192000" cy="6858000"/>
          </a:xfrm>
          <a:prstGeom prst="rect">
            <a:avLst/>
          </a:prstGeom>
          <a:ln>
            <a:noFill/>
          </a:ln>
        </p:spPr>
      </p:pic>
      <p:sp>
        <p:nvSpPr>
          <p:cNvPr id="3" name="矩形 2"/>
          <p:cNvSpPr/>
          <p:nvPr/>
        </p:nvSpPr>
        <p:spPr>
          <a:xfrm>
            <a:off x="-9478" y="2312875"/>
            <a:ext cx="12210955" cy="2232248"/>
          </a:xfrm>
          <a:prstGeom prst="rect">
            <a:avLst/>
          </a:prstGeom>
          <a:solidFill>
            <a:srgbClr val="00A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4800" dirty="0">
              <a:latin typeface="微软雅黑" panose="020B0503020204020204" charset="-122"/>
              <a:ea typeface="微软雅黑" panose="020B0503020204020204" charset="-122"/>
            </a:endParaRPr>
          </a:p>
        </p:txBody>
      </p:sp>
      <p:sp>
        <p:nvSpPr>
          <p:cNvPr id="4" name="矩形 3"/>
          <p:cNvSpPr/>
          <p:nvPr/>
        </p:nvSpPr>
        <p:spPr>
          <a:xfrm>
            <a:off x="2423592" y="3010815"/>
            <a:ext cx="7766870" cy="769441"/>
          </a:xfrm>
          <a:prstGeom prst="rect">
            <a:avLst/>
          </a:prstGeom>
        </p:spPr>
        <p:txBody>
          <a:bodyPr wrap="none">
            <a:spAutoFit/>
          </a:bodyPr>
          <a:lstStyle/>
          <a:p>
            <a:r>
              <a:rPr lang="zh-CN" altLang="en-US" sz="4400" dirty="0" smtClean="0">
                <a:solidFill>
                  <a:schemeClr val="bg1"/>
                </a:solidFill>
                <a:latin typeface="微软雅黑" panose="020B0503020204020204" charset="-122"/>
                <a:ea typeface="微软雅黑" panose="020B0503020204020204" charset="-122"/>
              </a:rPr>
              <a:t>九、</a:t>
            </a:r>
            <a:r>
              <a:rPr lang="zh-CN" altLang="en-US" sz="4400" dirty="0">
                <a:solidFill>
                  <a:schemeClr val="bg1"/>
                </a:solidFill>
                <a:latin typeface="微软雅黑" panose="020B0503020204020204" charset="-122"/>
                <a:ea typeface="微软雅黑" panose="020B0503020204020204" charset="-122"/>
              </a:rPr>
              <a:t>论文</a:t>
            </a:r>
            <a:r>
              <a:rPr lang="zh-CN" altLang="en-US" sz="4400" dirty="0" smtClean="0">
                <a:solidFill>
                  <a:schemeClr val="bg1"/>
                </a:solidFill>
                <a:latin typeface="微软雅黑" panose="020B0503020204020204" charset="-122"/>
                <a:ea typeface="微软雅黑" panose="020B0503020204020204" charset="-122"/>
              </a:rPr>
              <a:t>写作</a:t>
            </a:r>
            <a:r>
              <a:rPr lang="en-US" altLang="zh-CN" sz="4400" dirty="0" smtClean="0">
                <a:solidFill>
                  <a:schemeClr val="bg1"/>
                </a:solidFill>
                <a:latin typeface="微软雅黑" panose="020B0503020204020204" charset="-122"/>
                <a:ea typeface="微软雅黑" panose="020B0503020204020204" charset="-122"/>
              </a:rPr>
              <a:t>-</a:t>
            </a:r>
            <a:r>
              <a:rPr lang="zh-CN" altLang="en-US" sz="4400" dirty="0" smtClean="0">
                <a:solidFill>
                  <a:schemeClr val="bg1"/>
                </a:solidFill>
                <a:latin typeface="微软雅黑" panose="020B0503020204020204" charset="-122"/>
                <a:ea typeface="微软雅黑" panose="020B0503020204020204" charset="-122"/>
              </a:rPr>
              <a:t>论文修改与查证</a:t>
            </a:r>
            <a:endParaRPr lang="zh-CN" altLang="en-US" sz="4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1170" y="1647701"/>
            <a:ext cx="10585176" cy="147732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zh-CN" altLang="en-US" sz="2000" b="0" dirty="0" smtClean="0">
                <a:latin typeface="微软雅黑" panose="020B0503020204020204" charset="-122"/>
                <a:ea typeface="微软雅黑" panose="020B0503020204020204" charset="-122"/>
              </a:rPr>
              <a:t>完成</a:t>
            </a:r>
            <a:r>
              <a:rPr lang="zh-CN" altLang="en-US" sz="2000" b="0" dirty="0">
                <a:latin typeface="微软雅黑" panose="020B0503020204020204" charset="-122"/>
                <a:ea typeface="微软雅黑" panose="020B0503020204020204" charset="-122"/>
              </a:rPr>
              <a:t>一篇论文后，先通读一下，看看有没有什么要修改的。一般来说，修改有本人修改和他人修改两种。</a:t>
            </a:r>
            <a:r>
              <a:rPr lang="zh-CN" altLang="en-US" sz="2000" dirty="0">
                <a:solidFill>
                  <a:schemeClr val="accent2"/>
                </a:solidFill>
                <a:latin typeface="微软雅黑" panose="020B0503020204020204" charset="-122"/>
                <a:ea typeface="微软雅黑" panose="020B0503020204020204" charset="-122"/>
              </a:rPr>
              <a:t>写完之后通读一次，先不要再读，放两三天再说。这样容易产生新的更好的想法，然后再仔细修改</a:t>
            </a:r>
            <a:r>
              <a:rPr lang="zh-CN" altLang="en-US" sz="2000" dirty="0" smtClean="0">
                <a:solidFill>
                  <a:schemeClr val="accent2"/>
                </a:solidFill>
                <a:latin typeface="微软雅黑" panose="020B0503020204020204" charset="-122"/>
                <a:ea typeface="微软雅黑" panose="020B0503020204020204" charset="-122"/>
              </a:rPr>
              <a:t>。</a:t>
            </a:r>
            <a:endParaRPr lang="en-US" altLang="zh-CN" sz="2000" dirty="0" smtClean="0">
              <a:solidFill>
                <a:schemeClr val="accent2"/>
              </a:solidFill>
              <a:latin typeface="微软雅黑" panose="020B0503020204020204" charset="-122"/>
              <a:ea typeface="微软雅黑" panose="020B0503020204020204" charset="-122"/>
            </a:endParaRPr>
          </a:p>
        </p:txBody>
      </p:sp>
      <p:sp>
        <p:nvSpPr>
          <p:cNvPr id="3" name="矩形 2"/>
          <p:cNvSpPr/>
          <p:nvPr/>
        </p:nvSpPr>
        <p:spPr>
          <a:xfrm>
            <a:off x="407368" y="116632"/>
            <a:ext cx="5009705"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九、论文写作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论文修改与查证</a:t>
            </a:r>
            <a:endParaRPr lang="zh-CN" altLang="en-US" sz="2800" dirty="0">
              <a:solidFill>
                <a:schemeClr val="bg1"/>
              </a:solidFill>
              <a:latin typeface="微软雅黑" panose="020B0503020204020204" charset="-122"/>
              <a:ea typeface="微软雅黑" panose="020B0503020204020204" charset="-122"/>
            </a:endParaRPr>
          </a:p>
        </p:txBody>
      </p:sp>
      <p:sp>
        <p:nvSpPr>
          <p:cNvPr id="4" name="矩形 3"/>
          <p:cNvSpPr/>
          <p:nvPr/>
        </p:nvSpPr>
        <p:spPr>
          <a:xfrm>
            <a:off x="911170" y="1052736"/>
            <a:ext cx="4833374" cy="499624"/>
          </a:xfrm>
          <a:prstGeom prst="rect">
            <a:avLst/>
          </a:prstGeom>
        </p:spPr>
        <p:txBody>
          <a:bodyPr wrap="none">
            <a:spAutoFit/>
          </a:bodyPr>
          <a:lstStyle/>
          <a:p>
            <a:pPr marL="285750" indent="-285750" algn="just">
              <a:lnSpc>
                <a:spcPct val="150000"/>
              </a:lnSpc>
              <a:buFont typeface="Wingdings" panose="05000000000000000000" pitchFamily="2" charset="2"/>
              <a:buChar char="Ø"/>
            </a:pPr>
            <a:r>
              <a:rPr lang="zh-CN" altLang="en-US" sz="2000" b="0" dirty="0">
                <a:latin typeface="微软雅黑" panose="020B0503020204020204" charset="-122"/>
                <a:ea typeface="微软雅黑" panose="020B0503020204020204" charset="-122"/>
              </a:rPr>
              <a:t>好的论文不是写出来的，是改出来的。</a:t>
            </a:r>
            <a:endParaRPr lang="en-US" altLang="zh-CN" sz="2000" b="0" dirty="0">
              <a:latin typeface="微软雅黑" panose="020B0503020204020204" charset="-122"/>
              <a:ea typeface="微软雅黑" panose="020B0503020204020204" charset="-122"/>
            </a:endParaRPr>
          </a:p>
        </p:txBody>
      </p:sp>
      <p:sp>
        <p:nvSpPr>
          <p:cNvPr id="5" name="矩形 4"/>
          <p:cNvSpPr/>
          <p:nvPr/>
        </p:nvSpPr>
        <p:spPr>
          <a:xfrm>
            <a:off x="911170" y="4442520"/>
            <a:ext cx="10657438" cy="1015663"/>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zh-CN" altLang="en-US" sz="2000" b="0" dirty="0" smtClean="0">
                <a:latin typeface="微软雅黑" panose="020B0503020204020204" charset="-122"/>
                <a:ea typeface="微软雅黑" panose="020B0503020204020204" charset="-122"/>
              </a:rPr>
              <a:t>另外</a:t>
            </a:r>
            <a:r>
              <a:rPr lang="zh-CN" altLang="en-US" sz="2000" b="0" dirty="0">
                <a:latin typeface="微软雅黑" panose="020B0503020204020204" charset="-122"/>
                <a:ea typeface="微软雅黑" panose="020B0503020204020204" charset="-122"/>
              </a:rPr>
              <a:t>，可能的话请有关朋友帮助审查一下，以便检验论文的正确性和新鲜性，而且可以对一些术语用词进行改善。</a:t>
            </a:r>
            <a:endParaRPr lang="zh-CN" altLang="en-US" sz="2000" b="0" dirty="0">
              <a:latin typeface="微软雅黑" panose="020B0503020204020204" charset="-122"/>
              <a:ea typeface="微软雅黑" panose="020B0503020204020204" charset="-122"/>
            </a:endParaRPr>
          </a:p>
        </p:txBody>
      </p:sp>
      <p:sp>
        <p:nvSpPr>
          <p:cNvPr id="6" name="矩形 5"/>
          <p:cNvSpPr/>
          <p:nvPr/>
        </p:nvSpPr>
        <p:spPr>
          <a:xfrm>
            <a:off x="903519" y="3271686"/>
            <a:ext cx="10569430" cy="1015663"/>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zh-CN" altLang="en-US" sz="2000" b="0" dirty="0">
                <a:latin typeface="微软雅黑" panose="020B0503020204020204" charset="-122"/>
                <a:ea typeface="微软雅黑" panose="020B0503020204020204" charset="-122"/>
              </a:rPr>
              <a:t>修改是个打磨的过程，必须字斟句酌。修改论文绝对不是查缺补漏那么简单，要从审稿人、读者多个角度去看，想想读者能从你这个论文里面获得多少、想看的是什么。</a:t>
            </a:r>
            <a:endParaRPr lang="en-US" altLang="zh-CN" sz="2000" b="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400" y="1628800"/>
            <a:ext cx="10513168" cy="3785652"/>
          </a:xfrm>
          <a:prstGeom prst="rect">
            <a:avLst/>
          </a:prstGeom>
        </p:spPr>
        <p:txBody>
          <a:bodyPr wrap="square">
            <a:spAutoFit/>
          </a:bodyPr>
          <a:lstStyle/>
          <a:p>
            <a:pPr algn="just">
              <a:lnSpc>
                <a:spcPct val="150000"/>
              </a:lnSpc>
            </a:pPr>
            <a:r>
              <a:rPr lang="zh-CN" altLang="en-US" sz="2000" b="0" dirty="0" smtClean="0">
                <a:latin typeface="微软雅黑" panose="020B0503020204020204" charset="-122"/>
                <a:ea typeface="微软雅黑" panose="020B0503020204020204" charset="-122"/>
              </a:rPr>
              <a:t>（一）在</a:t>
            </a:r>
            <a:r>
              <a:rPr lang="zh-CN" altLang="en-US" sz="2000" b="0" dirty="0">
                <a:latin typeface="微软雅黑" panose="020B0503020204020204" charset="-122"/>
                <a:ea typeface="微软雅黑" panose="020B0503020204020204" charset="-122"/>
              </a:rPr>
              <a:t>正常情况下，编辑部提修改意见就意味着此文有可能经过修改后达到发表的水平</a:t>
            </a:r>
            <a:r>
              <a:rPr lang="zh-CN" altLang="en-US" sz="2000" b="0" dirty="0" smtClean="0">
                <a:latin typeface="微软雅黑" panose="020B0503020204020204" charset="-122"/>
                <a:ea typeface="微软雅黑" panose="020B0503020204020204" charset="-122"/>
              </a:rPr>
              <a:t>。 </a:t>
            </a:r>
            <a:endParaRPr lang="en-US" altLang="zh-CN" sz="2000" b="0" dirty="0" smtClean="0">
              <a:latin typeface="微软雅黑" panose="020B0503020204020204" charset="-122"/>
              <a:ea typeface="微软雅黑" panose="020B0503020204020204" charset="-122"/>
            </a:endParaRPr>
          </a:p>
          <a:p>
            <a:pPr algn="just">
              <a:lnSpc>
                <a:spcPct val="150000"/>
              </a:lnSpc>
            </a:pPr>
            <a:r>
              <a:rPr lang="en-US" altLang="zh-CN" sz="2000" b="0" dirty="0">
                <a:latin typeface="微软雅黑" panose="020B0503020204020204" charset="-122"/>
                <a:ea typeface="微软雅黑" panose="020B0503020204020204" charset="-122"/>
              </a:rPr>
              <a:t> </a:t>
            </a:r>
            <a:r>
              <a:rPr lang="en-US" altLang="zh-CN" sz="2000" b="0" dirty="0" smtClean="0">
                <a:latin typeface="微软雅黑" panose="020B0503020204020204" charset="-122"/>
                <a:ea typeface="微软雅黑" panose="020B0503020204020204" charset="-122"/>
              </a:rPr>
              <a:t>         </a:t>
            </a:r>
            <a:r>
              <a:rPr lang="zh-CN" altLang="en-US" sz="2000" b="0" dirty="0" smtClean="0">
                <a:latin typeface="微软雅黑" panose="020B0503020204020204" charset="-122"/>
                <a:ea typeface="微软雅黑" panose="020B0503020204020204" charset="-122"/>
              </a:rPr>
              <a:t>在</a:t>
            </a:r>
            <a:r>
              <a:rPr lang="zh-CN" altLang="en-US" sz="2000" b="0" dirty="0">
                <a:latin typeface="微软雅黑" panose="020B0503020204020204" charset="-122"/>
                <a:ea typeface="微软雅黑" panose="020B0503020204020204" charset="-122"/>
              </a:rPr>
              <a:t>没有人脉的情况下，编辑部不会对没有任何新意的文章提修改意见</a:t>
            </a:r>
            <a:r>
              <a:rPr lang="zh-CN" altLang="en-US" sz="2000" b="0" dirty="0" smtClean="0">
                <a:latin typeface="微软雅黑" panose="020B0503020204020204" charset="-122"/>
                <a:ea typeface="微软雅黑" panose="020B0503020204020204" charset="-122"/>
              </a:rPr>
              <a:t>。</a:t>
            </a:r>
            <a:endParaRPr lang="en-US" altLang="zh-CN" sz="2000" b="0" dirty="0" smtClean="0">
              <a:latin typeface="微软雅黑" panose="020B0503020204020204" charset="-122"/>
              <a:ea typeface="微软雅黑" panose="020B0503020204020204" charset="-122"/>
            </a:endParaRPr>
          </a:p>
          <a:p>
            <a:pPr algn="just">
              <a:lnSpc>
                <a:spcPct val="150000"/>
              </a:lnSpc>
            </a:pPr>
            <a:r>
              <a:rPr lang="zh-CN" altLang="en-US" sz="2000" b="0" dirty="0" smtClean="0">
                <a:latin typeface="微软雅黑" panose="020B0503020204020204" charset="-122"/>
                <a:ea typeface="微软雅黑" panose="020B0503020204020204" charset="-122"/>
              </a:rPr>
              <a:t>（二）编辑部</a:t>
            </a:r>
            <a:r>
              <a:rPr lang="zh-CN" altLang="en-US" sz="2000" b="0" dirty="0">
                <a:latin typeface="微软雅黑" panose="020B0503020204020204" charset="-122"/>
                <a:ea typeface="微软雅黑" panose="020B0503020204020204" charset="-122"/>
              </a:rPr>
              <a:t>看问题一般视野要宽一些，看问题的视角要大一些，提出修改意见，作者尽</a:t>
            </a:r>
            <a:r>
              <a:rPr lang="zh-CN" altLang="en-US" sz="2000" b="0" dirty="0" smtClean="0">
                <a:latin typeface="微软雅黑" panose="020B0503020204020204" charset="-122"/>
                <a:ea typeface="微软雅黑" panose="020B0503020204020204" charset="-122"/>
              </a:rPr>
              <a:t>可 </a:t>
            </a:r>
            <a:endParaRPr lang="en-US" altLang="zh-CN" sz="2000" b="0" dirty="0" smtClean="0">
              <a:latin typeface="微软雅黑" panose="020B0503020204020204" charset="-122"/>
              <a:ea typeface="微软雅黑" panose="020B0503020204020204" charset="-122"/>
            </a:endParaRPr>
          </a:p>
          <a:p>
            <a:pPr algn="just">
              <a:lnSpc>
                <a:spcPct val="150000"/>
              </a:lnSpc>
            </a:pPr>
            <a:r>
              <a:rPr lang="en-US" altLang="zh-CN" sz="2000" b="0" dirty="0">
                <a:latin typeface="微软雅黑" panose="020B0503020204020204" charset="-122"/>
                <a:ea typeface="微软雅黑" panose="020B0503020204020204" charset="-122"/>
              </a:rPr>
              <a:t> </a:t>
            </a:r>
            <a:r>
              <a:rPr lang="en-US" altLang="zh-CN" sz="2000" b="0" dirty="0" smtClean="0">
                <a:latin typeface="微软雅黑" panose="020B0503020204020204" charset="-122"/>
                <a:ea typeface="微软雅黑" panose="020B0503020204020204" charset="-122"/>
              </a:rPr>
              <a:t>         </a:t>
            </a:r>
            <a:r>
              <a:rPr lang="zh-CN" altLang="en-US" sz="2000" b="0" dirty="0" smtClean="0">
                <a:latin typeface="微软雅黑" panose="020B0503020204020204" charset="-122"/>
                <a:ea typeface="微软雅黑" panose="020B0503020204020204" charset="-122"/>
              </a:rPr>
              <a:t>能</a:t>
            </a:r>
            <a:r>
              <a:rPr lang="zh-CN" altLang="en-US" sz="2000" b="0" dirty="0">
                <a:latin typeface="微软雅黑" panose="020B0503020204020204" charset="-122"/>
                <a:ea typeface="微软雅黑" panose="020B0503020204020204" charset="-122"/>
              </a:rPr>
              <a:t>满足编辑部的要求。</a:t>
            </a:r>
            <a:endParaRPr lang="zh-CN" altLang="en-US" sz="2000" b="0" dirty="0">
              <a:latin typeface="微软雅黑" panose="020B0503020204020204" charset="-122"/>
              <a:ea typeface="微软雅黑" panose="020B0503020204020204" charset="-122"/>
            </a:endParaRPr>
          </a:p>
          <a:p>
            <a:pPr algn="just">
              <a:lnSpc>
                <a:spcPct val="150000"/>
              </a:lnSpc>
            </a:pPr>
            <a:r>
              <a:rPr lang="zh-CN" altLang="en-US" sz="2000" b="0" dirty="0" smtClean="0">
                <a:latin typeface="微软雅黑" panose="020B0503020204020204" charset="-122"/>
                <a:ea typeface="微软雅黑" panose="020B0503020204020204" charset="-122"/>
              </a:rPr>
              <a:t>（三）如果</a:t>
            </a:r>
            <a:r>
              <a:rPr lang="zh-CN" altLang="en-US" sz="2000" b="0" dirty="0">
                <a:latin typeface="微软雅黑" panose="020B0503020204020204" charset="-122"/>
                <a:ea typeface="微软雅黑" panose="020B0503020204020204" charset="-122"/>
              </a:rPr>
              <a:t>编辑部的修改意见确实不妥，作者可以回信阐述自己的观点，编辑部认为说的</a:t>
            </a:r>
            <a:r>
              <a:rPr lang="zh-CN" altLang="en-US" sz="2000" b="0" dirty="0" smtClean="0">
                <a:latin typeface="微软雅黑" panose="020B0503020204020204" charset="-122"/>
                <a:ea typeface="微软雅黑" panose="020B0503020204020204" charset="-122"/>
              </a:rPr>
              <a:t>有</a:t>
            </a:r>
            <a:endParaRPr lang="en-US" altLang="zh-CN" sz="2000" b="0" dirty="0" smtClean="0">
              <a:latin typeface="微软雅黑" panose="020B0503020204020204" charset="-122"/>
              <a:ea typeface="微软雅黑" panose="020B0503020204020204" charset="-122"/>
            </a:endParaRPr>
          </a:p>
          <a:p>
            <a:pPr algn="just">
              <a:lnSpc>
                <a:spcPct val="150000"/>
              </a:lnSpc>
            </a:pPr>
            <a:r>
              <a:rPr lang="en-US" altLang="zh-CN" sz="2000" b="0" dirty="0">
                <a:latin typeface="微软雅黑" panose="020B0503020204020204" charset="-122"/>
                <a:ea typeface="微软雅黑" panose="020B0503020204020204" charset="-122"/>
              </a:rPr>
              <a:t> </a:t>
            </a:r>
            <a:r>
              <a:rPr lang="en-US" altLang="zh-CN" sz="2000" b="0" dirty="0" smtClean="0">
                <a:latin typeface="微软雅黑" panose="020B0503020204020204" charset="-122"/>
                <a:ea typeface="微软雅黑" panose="020B0503020204020204" charset="-122"/>
              </a:rPr>
              <a:t>         </a:t>
            </a:r>
            <a:r>
              <a:rPr lang="zh-CN" altLang="en-US" sz="2000" b="0" dirty="0" smtClean="0">
                <a:latin typeface="微软雅黑" panose="020B0503020204020204" charset="-122"/>
                <a:ea typeface="微软雅黑" panose="020B0503020204020204" charset="-122"/>
              </a:rPr>
              <a:t>道理</a:t>
            </a:r>
            <a:r>
              <a:rPr lang="zh-CN" altLang="en-US" sz="2000" b="0" dirty="0">
                <a:latin typeface="微软雅黑" panose="020B0503020204020204" charset="-122"/>
                <a:ea typeface="微软雅黑" panose="020B0503020204020204" charset="-122"/>
              </a:rPr>
              <a:t>的话，一般也会尊重作者。</a:t>
            </a:r>
            <a:endParaRPr lang="zh-CN" altLang="en-US" sz="2000" b="0" dirty="0">
              <a:latin typeface="微软雅黑" panose="020B0503020204020204" charset="-122"/>
              <a:ea typeface="微软雅黑" panose="020B0503020204020204" charset="-122"/>
            </a:endParaRPr>
          </a:p>
          <a:p>
            <a:pPr algn="just">
              <a:lnSpc>
                <a:spcPct val="150000"/>
              </a:lnSpc>
            </a:pPr>
            <a:r>
              <a:rPr lang="zh-CN" altLang="en-US" sz="2000" b="0" dirty="0" smtClean="0">
                <a:latin typeface="微软雅黑" panose="020B0503020204020204" charset="-122"/>
                <a:ea typeface="微软雅黑" panose="020B0503020204020204" charset="-122"/>
              </a:rPr>
              <a:t>（四）不要</a:t>
            </a:r>
            <a:r>
              <a:rPr lang="zh-CN" altLang="en-US" sz="2000" b="0" dirty="0">
                <a:latin typeface="微软雅黑" panose="020B0503020204020204" charset="-122"/>
                <a:ea typeface="微软雅黑" panose="020B0503020204020204" charset="-122"/>
              </a:rPr>
              <a:t>以为编辑部可以刁难，多次的来往只能会使论文更加完善，而不是在修改多次</a:t>
            </a:r>
            <a:r>
              <a:rPr lang="zh-CN" altLang="en-US" sz="2000" b="0" dirty="0" smtClean="0">
                <a:latin typeface="微软雅黑" panose="020B0503020204020204" charset="-122"/>
                <a:ea typeface="微软雅黑" panose="020B0503020204020204" charset="-122"/>
              </a:rPr>
              <a:t>后</a:t>
            </a:r>
            <a:endParaRPr lang="en-US" altLang="zh-CN" sz="2000" b="0" dirty="0" smtClean="0">
              <a:latin typeface="微软雅黑" panose="020B0503020204020204" charset="-122"/>
              <a:ea typeface="微软雅黑" panose="020B0503020204020204" charset="-122"/>
            </a:endParaRPr>
          </a:p>
          <a:p>
            <a:pPr algn="just">
              <a:lnSpc>
                <a:spcPct val="150000"/>
              </a:lnSpc>
            </a:pPr>
            <a:r>
              <a:rPr lang="en-US" altLang="zh-CN" sz="2000" b="0" dirty="0">
                <a:latin typeface="微软雅黑" panose="020B0503020204020204" charset="-122"/>
                <a:ea typeface="微软雅黑" panose="020B0503020204020204" charset="-122"/>
              </a:rPr>
              <a:t> </a:t>
            </a:r>
            <a:r>
              <a:rPr lang="en-US" altLang="zh-CN" sz="2000" b="0" dirty="0" smtClean="0">
                <a:latin typeface="微软雅黑" panose="020B0503020204020204" charset="-122"/>
                <a:ea typeface="微软雅黑" panose="020B0503020204020204" charset="-122"/>
              </a:rPr>
              <a:t>          </a:t>
            </a:r>
            <a:r>
              <a:rPr lang="zh-CN" altLang="en-US" sz="2000" b="0" dirty="0" smtClean="0">
                <a:latin typeface="微软雅黑" panose="020B0503020204020204" charset="-122"/>
                <a:ea typeface="微软雅黑" panose="020B0503020204020204" charset="-122"/>
              </a:rPr>
              <a:t>否定</a:t>
            </a:r>
            <a:r>
              <a:rPr lang="zh-CN" altLang="en-US" sz="2000" b="0" dirty="0">
                <a:latin typeface="微软雅黑" panose="020B0503020204020204" charset="-122"/>
                <a:ea typeface="微软雅黑" panose="020B0503020204020204" charset="-122"/>
              </a:rPr>
              <a:t>作者的文章。即便有的修改是多余的，编辑部也会反复推敲的。</a:t>
            </a:r>
            <a:endParaRPr lang="zh-CN" altLang="en-US" sz="2000" b="0" dirty="0">
              <a:latin typeface="微软雅黑" panose="020B0503020204020204" charset="-122"/>
              <a:ea typeface="微软雅黑" panose="020B0503020204020204" charset="-122"/>
            </a:endParaRPr>
          </a:p>
        </p:txBody>
      </p:sp>
      <p:sp>
        <p:nvSpPr>
          <p:cNvPr id="3" name="矩形 2"/>
          <p:cNvSpPr/>
          <p:nvPr/>
        </p:nvSpPr>
        <p:spPr>
          <a:xfrm>
            <a:off x="827762" y="1052736"/>
            <a:ext cx="4532010" cy="461665"/>
          </a:xfrm>
          <a:prstGeom prst="rect">
            <a:avLst/>
          </a:prstGeom>
        </p:spPr>
        <p:txBody>
          <a:bodyPr wrap="none">
            <a:spAutoFit/>
          </a:bodyPr>
          <a:lstStyle/>
          <a:p>
            <a:pPr marL="342900" indent="-342900">
              <a:buFont typeface="Wingdings" panose="05000000000000000000" pitchFamily="2" charset="2"/>
              <a:buChar char="Ø"/>
            </a:pPr>
            <a:r>
              <a:rPr lang="zh-CN" altLang="en-US" sz="2400" dirty="0">
                <a:solidFill>
                  <a:schemeClr val="accent3"/>
                </a:solidFill>
                <a:latin typeface="微软雅黑" panose="020B0503020204020204" charset="-122"/>
                <a:ea typeface="微软雅黑" panose="020B0503020204020204" charset="-122"/>
              </a:rPr>
              <a:t>如何对待编辑部的修改意见：</a:t>
            </a:r>
            <a:endParaRPr lang="zh-CN" altLang="en-US" sz="2400" dirty="0">
              <a:solidFill>
                <a:schemeClr val="accent3"/>
              </a:solidFill>
            </a:endParaRPr>
          </a:p>
        </p:txBody>
      </p:sp>
      <p:sp>
        <p:nvSpPr>
          <p:cNvPr id="4" name="矩形 3"/>
          <p:cNvSpPr/>
          <p:nvPr/>
        </p:nvSpPr>
        <p:spPr>
          <a:xfrm>
            <a:off x="407368" y="116632"/>
            <a:ext cx="5009705"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九、论文写作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论文修改与查证</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3464"/>
            <a:ext cx="12192000" cy="6858000"/>
          </a:xfrm>
          <a:prstGeom prst="rect">
            <a:avLst/>
          </a:prstGeom>
          <a:ln>
            <a:noFill/>
          </a:ln>
        </p:spPr>
      </p:pic>
      <p:sp>
        <p:nvSpPr>
          <p:cNvPr id="3" name="矩形 2"/>
          <p:cNvSpPr/>
          <p:nvPr/>
        </p:nvSpPr>
        <p:spPr>
          <a:xfrm>
            <a:off x="-9478" y="2312875"/>
            <a:ext cx="12210955" cy="2232248"/>
          </a:xfrm>
          <a:prstGeom prst="rect">
            <a:avLst/>
          </a:prstGeom>
          <a:solidFill>
            <a:srgbClr val="00A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4800" dirty="0">
              <a:latin typeface="微软雅黑" panose="020B0503020204020204" charset="-122"/>
              <a:ea typeface="微软雅黑" panose="020B0503020204020204" charset="-122"/>
            </a:endParaRPr>
          </a:p>
        </p:txBody>
      </p:sp>
      <p:sp>
        <p:nvSpPr>
          <p:cNvPr id="4" name="矩形 3"/>
          <p:cNvSpPr/>
          <p:nvPr/>
        </p:nvSpPr>
        <p:spPr>
          <a:xfrm>
            <a:off x="3058949" y="3044278"/>
            <a:ext cx="6074099" cy="769441"/>
          </a:xfrm>
          <a:prstGeom prst="rect">
            <a:avLst/>
          </a:prstGeom>
        </p:spPr>
        <p:txBody>
          <a:bodyPr wrap="none">
            <a:spAutoFit/>
          </a:bodyPr>
          <a:lstStyle/>
          <a:p>
            <a:r>
              <a:rPr lang="zh-CN" altLang="en-US" sz="4400" dirty="0" smtClean="0">
                <a:solidFill>
                  <a:schemeClr val="bg1"/>
                </a:solidFill>
                <a:latin typeface="微软雅黑" panose="020B0503020204020204" charset="-122"/>
                <a:ea typeface="微软雅黑" panose="020B0503020204020204" charset="-122"/>
              </a:rPr>
              <a:t>十、</a:t>
            </a:r>
            <a:r>
              <a:rPr lang="zh-CN" altLang="en-US" sz="4400" dirty="0">
                <a:solidFill>
                  <a:schemeClr val="bg1"/>
                </a:solidFill>
                <a:latin typeface="微软雅黑" panose="020B0503020204020204" charset="-122"/>
                <a:ea typeface="微软雅黑" panose="020B0503020204020204" charset="-122"/>
              </a:rPr>
              <a:t>论文</a:t>
            </a:r>
            <a:r>
              <a:rPr lang="zh-CN" altLang="en-US" sz="4400" dirty="0" smtClean="0">
                <a:solidFill>
                  <a:schemeClr val="bg1"/>
                </a:solidFill>
                <a:latin typeface="微软雅黑" panose="020B0503020204020204" charset="-122"/>
                <a:ea typeface="微软雅黑" panose="020B0503020204020204" charset="-122"/>
              </a:rPr>
              <a:t>写作</a:t>
            </a:r>
            <a:r>
              <a:rPr lang="en-US" altLang="zh-CN" sz="4400" dirty="0" smtClean="0">
                <a:solidFill>
                  <a:schemeClr val="bg1"/>
                </a:solidFill>
                <a:latin typeface="微软雅黑" panose="020B0503020204020204" charset="-122"/>
                <a:ea typeface="微软雅黑" panose="020B0503020204020204" charset="-122"/>
              </a:rPr>
              <a:t>-</a:t>
            </a:r>
            <a:r>
              <a:rPr lang="zh-CN" altLang="en-US" sz="4400" dirty="0" smtClean="0">
                <a:solidFill>
                  <a:schemeClr val="bg1"/>
                </a:solidFill>
                <a:latin typeface="微软雅黑" panose="020B0503020204020204" charset="-122"/>
                <a:ea typeface="微软雅黑" panose="020B0503020204020204" charset="-122"/>
              </a:rPr>
              <a:t>论文发表</a:t>
            </a:r>
            <a:endParaRPr lang="zh-CN" altLang="en-US" sz="4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9416" y="1124744"/>
            <a:ext cx="10153128" cy="400110"/>
          </a:xfrm>
          <a:prstGeom prst="rect">
            <a:avLst/>
          </a:prstGeom>
        </p:spPr>
        <p:txBody>
          <a:bodyPr wrap="square">
            <a:spAutoFit/>
          </a:bodyPr>
          <a:lstStyle/>
          <a:p>
            <a:pPr marL="342900" indent="-342900" algn="just">
              <a:buFont typeface="Wingdings" panose="05000000000000000000" pitchFamily="2" charset="2"/>
              <a:buChar char="Ø"/>
            </a:pPr>
            <a:r>
              <a:rPr lang="zh-CN" altLang="en-US" sz="2000" b="0" dirty="0" smtClean="0">
                <a:latin typeface="微软雅黑" panose="020B0503020204020204" charset="-122"/>
                <a:ea typeface="微软雅黑" panose="020B0503020204020204" charset="-122"/>
              </a:rPr>
              <a:t>关于</a:t>
            </a:r>
            <a:r>
              <a:rPr lang="zh-CN" altLang="en-US" sz="2000" b="0" dirty="0">
                <a:latin typeface="微软雅黑" panose="020B0503020204020204" charset="-122"/>
                <a:ea typeface="微软雅黑" panose="020B0503020204020204" charset="-122"/>
              </a:rPr>
              <a:t>投稿的三个小窍门，也是我长期工作中积累的一点小经验，希望对你们有裨益</a:t>
            </a:r>
            <a:r>
              <a:rPr lang="zh-CN" altLang="en-US" sz="2000" b="0" dirty="0" smtClean="0">
                <a:latin typeface="微软雅黑" panose="020B0503020204020204" charset="-122"/>
                <a:ea typeface="微软雅黑" panose="020B0503020204020204" charset="-122"/>
              </a:rPr>
              <a:t>。</a:t>
            </a:r>
            <a:endParaRPr lang="zh-CN" altLang="en-US" sz="2000" b="0" dirty="0">
              <a:latin typeface="微软雅黑" panose="020B0503020204020204" charset="-122"/>
              <a:ea typeface="微软雅黑" panose="020B0503020204020204" charset="-122"/>
            </a:endParaRPr>
          </a:p>
        </p:txBody>
      </p:sp>
      <p:sp>
        <p:nvSpPr>
          <p:cNvPr id="3" name="矩形 2"/>
          <p:cNvSpPr/>
          <p:nvPr/>
        </p:nvSpPr>
        <p:spPr>
          <a:xfrm>
            <a:off x="837256" y="4189154"/>
            <a:ext cx="10731352" cy="1477328"/>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zh-CN" altLang="en-US" sz="2000" dirty="0">
                <a:solidFill>
                  <a:schemeClr val="accent3"/>
                </a:solidFill>
                <a:latin typeface="微软雅黑" panose="020B0503020204020204" charset="-122"/>
                <a:ea typeface="微软雅黑" panose="020B0503020204020204" charset="-122"/>
              </a:rPr>
              <a:t>第三，考虑期刊地域因素。</a:t>
            </a:r>
            <a:endParaRPr lang="en-US" altLang="zh-CN" sz="2000" dirty="0">
              <a:solidFill>
                <a:schemeClr val="accent3"/>
              </a:solidFill>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l"/>
            </a:pPr>
            <a:r>
              <a:rPr lang="zh-CN" altLang="en-US" sz="2000" b="0" dirty="0" smtClean="0">
                <a:latin typeface="微软雅黑" panose="020B0503020204020204" charset="-122"/>
                <a:ea typeface="微软雅黑" panose="020B0503020204020204" charset="-122"/>
              </a:rPr>
              <a:t>一般来说</a:t>
            </a:r>
            <a:r>
              <a:rPr lang="zh-CN" altLang="en-US" sz="2000" b="0" dirty="0">
                <a:latin typeface="微软雅黑" panose="020B0503020204020204" charset="-122"/>
                <a:ea typeface="微软雅黑" panose="020B0503020204020204" charset="-122"/>
              </a:rPr>
              <a:t>，南方的作者向北方刊物投稿容易入选，反过来亦是，因为一本想扩大影响的期刊总是希望自己的受众面是全国性的，因而会酌情考虑地域均衡的因素。</a:t>
            </a:r>
            <a:endParaRPr lang="zh-CN" altLang="en-US" sz="2000" b="0" dirty="0">
              <a:latin typeface="微软雅黑" panose="020B0503020204020204" charset="-122"/>
              <a:ea typeface="微软雅黑" panose="020B0503020204020204" charset="-122"/>
            </a:endParaRPr>
          </a:p>
        </p:txBody>
      </p:sp>
      <p:sp>
        <p:nvSpPr>
          <p:cNvPr id="4" name="矩形 3"/>
          <p:cNvSpPr/>
          <p:nvPr/>
        </p:nvSpPr>
        <p:spPr>
          <a:xfrm>
            <a:off x="885894" y="1603038"/>
            <a:ext cx="10682714" cy="1477328"/>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zh-CN" altLang="en-US" sz="2000" dirty="0">
                <a:solidFill>
                  <a:schemeClr val="accent3"/>
                </a:solidFill>
                <a:latin typeface="微软雅黑" panose="020B0503020204020204" charset="-122"/>
                <a:ea typeface="微软雅黑" panose="020B0503020204020204" charset="-122"/>
              </a:rPr>
              <a:t>第一，把握投稿时机</a:t>
            </a:r>
            <a:r>
              <a:rPr lang="zh-CN" altLang="en-US" sz="2000" dirty="0" smtClean="0">
                <a:solidFill>
                  <a:schemeClr val="accent3"/>
                </a:solidFill>
                <a:latin typeface="微软雅黑" panose="020B0503020204020204" charset="-122"/>
                <a:ea typeface="微软雅黑" panose="020B0503020204020204" charset="-122"/>
              </a:rPr>
              <a:t>。</a:t>
            </a:r>
            <a:endParaRPr lang="en-US" altLang="zh-CN" sz="2000" dirty="0" smtClean="0">
              <a:solidFill>
                <a:schemeClr val="accent3"/>
              </a:solidFill>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l"/>
            </a:pPr>
            <a:r>
              <a:rPr lang="zh-CN" altLang="en-US" sz="2000" b="0" dirty="0" smtClean="0">
                <a:latin typeface="微软雅黑" panose="020B0503020204020204" charset="-122"/>
                <a:ea typeface="微软雅黑" panose="020B0503020204020204" charset="-122"/>
              </a:rPr>
              <a:t>一般来说</a:t>
            </a:r>
            <a:r>
              <a:rPr lang="zh-CN" altLang="en-US" sz="2000" b="0" dirty="0">
                <a:latin typeface="微软雅黑" panose="020B0503020204020204" charset="-122"/>
                <a:ea typeface="微软雅黑" panose="020B0503020204020204" charset="-122"/>
              </a:rPr>
              <a:t>，期刊下半年的稿源相对充足，但是</a:t>
            </a:r>
            <a:r>
              <a:rPr lang="zh-CN" altLang="en-US" sz="2000" dirty="0">
                <a:solidFill>
                  <a:srgbClr val="FF0000"/>
                </a:solidFill>
                <a:latin typeface="微软雅黑" panose="020B0503020204020204" charset="-122"/>
                <a:ea typeface="微软雅黑" panose="020B0503020204020204" charset="-122"/>
              </a:rPr>
              <a:t>每年的</a:t>
            </a:r>
            <a:r>
              <a:rPr lang="en-US" altLang="zh-CN" sz="2000" dirty="0">
                <a:solidFill>
                  <a:srgbClr val="FF0000"/>
                </a:solidFill>
                <a:latin typeface="微软雅黑" panose="020B0503020204020204" charset="-122"/>
                <a:ea typeface="微软雅黑" panose="020B0503020204020204" charset="-122"/>
              </a:rPr>
              <a:t>2</a:t>
            </a:r>
            <a:r>
              <a:rPr lang="zh-CN" altLang="en-US" sz="2000" dirty="0">
                <a:solidFill>
                  <a:srgbClr val="FF0000"/>
                </a:solidFill>
                <a:latin typeface="微软雅黑" panose="020B0503020204020204" charset="-122"/>
                <a:ea typeface="微软雅黑" panose="020B0503020204020204" charset="-122"/>
              </a:rPr>
              <a:t>一</a:t>
            </a:r>
            <a:r>
              <a:rPr lang="en-US" altLang="zh-CN" sz="2000" dirty="0">
                <a:solidFill>
                  <a:srgbClr val="FF0000"/>
                </a:solidFill>
                <a:latin typeface="微软雅黑" panose="020B0503020204020204" charset="-122"/>
                <a:ea typeface="微软雅黑" panose="020B0503020204020204" charset="-122"/>
              </a:rPr>
              <a:t>3</a:t>
            </a:r>
            <a:r>
              <a:rPr lang="zh-CN" altLang="en-US" sz="2000" dirty="0">
                <a:solidFill>
                  <a:srgbClr val="FF0000"/>
                </a:solidFill>
                <a:latin typeface="微软雅黑" panose="020B0503020204020204" charset="-122"/>
                <a:ea typeface="微软雅黑" panose="020B0503020204020204" charset="-122"/>
              </a:rPr>
              <a:t>月份</a:t>
            </a:r>
            <a:r>
              <a:rPr lang="zh-CN" altLang="en-US" sz="2000" b="0" dirty="0">
                <a:latin typeface="微软雅黑" panose="020B0503020204020204" charset="-122"/>
                <a:ea typeface="微软雅黑" panose="020B0503020204020204" charset="-122"/>
              </a:rPr>
              <a:t>相对处于青黄不接的“稿荒期”，这个时候投稿的命中率相对来说比较大。</a:t>
            </a:r>
            <a:endParaRPr lang="zh-CN" altLang="en-US" sz="2000" b="0" dirty="0">
              <a:latin typeface="微软雅黑" panose="020B0503020204020204" charset="-122"/>
              <a:ea typeface="微软雅黑" panose="020B0503020204020204" charset="-122"/>
            </a:endParaRPr>
          </a:p>
        </p:txBody>
      </p:sp>
      <p:sp>
        <p:nvSpPr>
          <p:cNvPr id="5" name="矩形 4"/>
          <p:cNvSpPr/>
          <p:nvPr/>
        </p:nvSpPr>
        <p:spPr>
          <a:xfrm>
            <a:off x="837256" y="3080366"/>
            <a:ext cx="10731352" cy="1015663"/>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zh-CN" altLang="en-US" sz="2000" dirty="0">
                <a:solidFill>
                  <a:schemeClr val="accent3"/>
                </a:solidFill>
                <a:latin typeface="微软雅黑" panose="020B0503020204020204" charset="-122"/>
                <a:ea typeface="微软雅黑" panose="020B0503020204020204" charset="-122"/>
              </a:rPr>
              <a:t>第二，分析期刊风格、特点、用稿要求，做到知己知彼。</a:t>
            </a:r>
            <a:endParaRPr lang="en-US" altLang="zh-CN" sz="2000" dirty="0">
              <a:solidFill>
                <a:schemeClr val="accent3"/>
              </a:solidFill>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l"/>
            </a:pPr>
            <a:r>
              <a:rPr lang="zh-CN" altLang="en-US" sz="2000" b="0" dirty="0" smtClean="0">
                <a:latin typeface="微软雅黑" panose="020B0503020204020204" charset="-122"/>
                <a:ea typeface="微软雅黑" panose="020B0503020204020204" charset="-122"/>
              </a:rPr>
              <a:t>如果</a:t>
            </a:r>
            <a:r>
              <a:rPr lang="zh-CN" altLang="en-US" sz="2000" b="0" dirty="0">
                <a:latin typeface="微软雅黑" panose="020B0503020204020204" charset="-122"/>
                <a:ea typeface="微软雅黑" panose="020B0503020204020204" charset="-122"/>
              </a:rPr>
              <a:t>期刊没有相应的栏目与你的文章主题对应</a:t>
            </a:r>
            <a:r>
              <a:rPr lang="zh-CN" altLang="en-US" sz="2000" b="0" dirty="0" smtClean="0">
                <a:latin typeface="微软雅黑" panose="020B0503020204020204" charset="-122"/>
                <a:ea typeface="微软雅黑" panose="020B0503020204020204" charset="-122"/>
              </a:rPr>
              <a:t>，即使</a:t>
            </a:r>
            <a:r>
              <a:rPr lang="zh-CN" altLang="en-US" sz="2000" b="0" dirty="0">
                <a:latin typeface="微软雅黑" panose="020B0503020204020204" charset="-122"/>
                <a:ea typeface="微软雅黑" panose="020B0503020204020204" charset="-122"/>
              </a:rPr>
              <a:t>再好的稿件，也摆脱不了被埋没的</a:t>
            </a:r>
            <a:r>
              <a:rPr lang="zh-CN" altLang="en-US" sz="2000" b="0" dirty="0" smtClean="0">
                <a:latin typeface="微软雅黑" panose="020B0503020204020204" charset="-122"/>
                <a:ea typeface="微软雅黑" panose="020B0503020204020204" charset="-122"/>
              </a:rPr>
              <a:t>命运</a:t>
            </a:r>
            <a:endParaRPr lang="zh-CN" altLang="en-US" sz="2000" b="0" dirty="0">
              <a:latin typeface="微软雅黑" panose="020B0503020204020204" charset="-122"/>
              <a:ea typeface="微软雅黑" panose="020B0503020204020204" charset="-122"/>
            </a:endParaRPr>
          </a:p>
        </p:txBody>
      </p:sp>
      <p:sp>
        <p:nvSpPr>
          <p:cNvPr id="6" name="矩形 5"/>
          <p:cNvSpPr/>
          <p:nvPr/>
        </p:nvSpPr>
        <p:spPr>
          <a:xfrm>
            <a:off x="551384" y="107411"/>
            <a:ext cx="3932487"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十、论文写作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论文发表</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3432" y="1143174"/>
            <a:ext cx="3518912" cy="523220"/>
          </a:xfrm>
          <a:prstGeom prst="rect">
            <a:avLst/>
          </a:prstGeom>
        </p:spPr>
        <p:txBody>
          <a:bodyPr wrap="none">
            <a:spAutoFit/>
          </a:bodyPr>
          <a:lstStyle/>
          <a:p>
            <a:pPr marL="457200" indent="-457200" algn="just">
              <a:buFont typeface="Wingdings" panose="05000000000000000000" pitchFamily="2" charset="2"/>
              <a:buChar char="Ø"/>
            </a:pPr>
            <a:r>
              <a:rPr lang="zh-CN" altLang="en-US" sz="2800" dirty="0" smtClean="0">
                <a:solidFill>
                  <a:schemeClr val="accent3"/>
                </a:solidFill>
                <a:latin typeface="微软雅黑" panose="020B0503020204020204" charset="-122"/>
                <a:ea typeface="微软雅黑" panose="020B0503020204020204" charset="-122"/>
              </a:rPr>
              <a:t>给各位老师忠告：</a:t>
            </a:r>
            <a:endParaRPr lang="zh-CN" altLang="en-US" sz="2800" dirty="0">
              <a:solidFill>
                <a:schemeClr val="accent3"/>
              </a:solidFill>
              <a:latin typeface="微软雅黑" panose="020B0503020204020204" charset="-122"/>
              <a:ea typeface="微软雅黑" panose="020B0503020204020204" charset="-122"/>
            </a:endParaRPr>
          </a:p>
        </p:txBody>
      </p:sp>
      <p:sp>
        <p:nvSpPr>
          <p:cNvPr id="4" name="矩形 3"/>
          <p:cNvSpPr/>
          <p:nvPr/>
        </p:nvSpPr>
        <p:spPr>
          <a:xfrm>
            <a:off x="998362" y="1854097"/>
            <a:ext cx="3262432" cy="461665"/>
          </a:xfrm>
          <a:prstGeom prst="rect">
            <a:avLst/>
          </a:prstGeom>
        </p:spPr>
        <p:txBody>
          <a:bodyPr wrap="none">
            <a:spAutoFit/>
          </a:bodyPr>
          <a:lstStyle/>
          <a:p>
            <a:pPr algn="just"/>
            <a:r>
              <a:rPr lang="zh-CN" altLang="en-US" sz="2400" dirty="0" smtClean="0">
                <a:solidFill>
                  <a:srgbClr val="FF0000"/>
                </a:solidFill>
                <a:latin typeface="微软雅黑" panose="020B0503020204020204" charset="-122"/>
                <a:ea typeface="微软雅黑" panose="020B0503020204020204" charset="-122"/>
              </a:rPr>
              <a:t>第一：多</a:t>
            </a:r>
            <a:r>
              <a:rPr lang="zh-CN" altLang="en-US" sz="2400" dirty="0">
                <a:solidFill>
                  <a:srgbClr val="FF0000"/>
                </a:solidFill>
                <a:latin typeface="微软雅黑" panose="020B0503020204020204" charset="-122"/>
                <a:ea typeface="微软雅黑" panose="020B0503020204020204" charset="-122"/>
              </a:rPr>
              <a:t>写是个硬道理</a:t>
            </a:r>
            <a:endParaRPr lang="zh-CN" altLang="en-US" sz="2400" dirty="0">
              <a:solidFill>
                <a:srgbClr val="FF0000"/>
              </a:solidFill>
              <a:latin typeface="微软雅黑" panose="020B0503020204020204" charset="-122"/>
              <a:ea typeface="微软雅黑" panose="020B0503020204020204" charset="-122"/>
            </a:endParaRPr>
          </a:p>
        </p:txBody>
      </p:sp>
      <p:sp>
        <p:nvSpPr>
          <p:cNvPr id="5" name="矩形 4"/>
          <p:cNvSpPr/>
          <p:nvPr/>
        </p:nvSpPr>
        <p:spPr>
          <a:xfrm>
            <a:off x="998362" y="3062826"/>
            <a:ext cx="10570246" cy="1754326"/>
          </a:xfrm>
          <a:prstGeom prst="rect">
            <a:avLst/>
          </a:prstGeom>
        </p:spPr>
        <p:txBody>
          <a:bodyPr wrap="square">
            <a:spAutoFit/>
          </a:bodyPr>
          <a:lstStyle/>
          <a:p>
            <a:pPr algn="just">
              <a:lnSpc>
                <a:spcPct val="150000"/>
              </a:lnSpc>
            </a:pPr>
            <a:r>
              <a:rPr lang="zh-CN" altLang="en-US" sz="2400" dirty="0">
                <a:solidFill>
                  <a:srgbClr val="FF0000"/>
                </a:solidFill>
                <a:latin typeface="微软雅黑" panose="020B0503020204020204" charset="-122"/>
                <a:ea typeface="微软雅黑" panose="020B0503020204020204" charset="-122"/>
              </a:rPr>
              <a:t>第二：熟才能生</a:t>
            </a:r>
            <a:r>
              <a:rPr lang="zh-CN" altLang="en-US" sz="2400" dirty="0" smtClean="0">
                <a:solidFill>
                  <a:srgbClr val="FF0000"/>
                </a:solidFill>
                <a:latin typeface="微软雅黑" panose="020B0503020204020204" charset="-122"/>
                <a:ea typeface="微软雅黑" panose="020B0503020204020204" charset="-122"/>
              </a:rPr>
              <a:t>巧。</a:t>
            </a:r>
            <a:r>
              <a:rPr lang="zh-CN" altLang="en-US" sz="2400" b="0" dirty="0" smtClean="0">
                <a:latin typeface="微软雅黑" panose="020B0503020204020204" charset="-122"/>
                <a:ea typeface="微软雅黑" panose="020B0503020204020204" charset="-122"/>
              </a:rPr>
              <a:t>论文</a:t>
            </a:r>
            <a:r>
              <a:rPr lang="zh-CN" altLang="en-US" sz="2400" b="0" dirty="0">
                <a:latin typeface="微软雅黑" panose="020B0503020204020204" charset="-122"/>
                <a:ea typeface="微软雅黑" panose="020B0503020204020204" charset="-122"/>
              </a:rPr>
              <a:t>写作也是一个熟练工种，熟练、熟练，应该倒过来说是“练熟”，不是“熟”在前，而是“练”在前，就是</a:t>
            </a:r>
            <a:r>
              <a:rPr lang="zh-CN" altLang="en-US" sz="2400" dirty="0">
                <a:solidFill>
                  <a:srgbClr val="FF0000"/>
                </a:solidFill>
                <a:latin typeface="微软雅黑" panose="020B0503020204020204" charset="-122"/>
                <a:ea typeface="微软雅黑" panose="020B0503020204020204" charset="-122"/>
              </a:rPr>
              <a:t>“多练才能熟”“熟才能生巧”</a:t>
            </a:r>
            <a:r>
              <a:rPr lang="zh-CN" altLang="en-US" sz="2400" dirty="0" smtClean="0">
                <a:solidFill>
                  <a:srgbClr val="FF0000"/>
                </a:solidFill>
                <a:latin typeface="微软雅黑" panose="020B0503020204020204" charset="-122"/>
                <a:ea typeface="微软雅黑" panose="020B0503020204020204" charset="-122"/>
              </a:rPr>
              <a:t>。</a:t>
            </a:r>
            <a:endParaRPr lang="zh-CN" altLang="en-US" sz="2400" dirty="0">
              <a:solidFill>
                <a:srgbClr val="FF0000"/>
              </a:solidFill>
              <a:latin typeface="微软雅黑" panose="020B0503020204020204" charset="-122"/>
              <a:ea typeface="微软雅黑" panose="020B0503020204020204" charset="-122"/>
            </a:endParaRPr>
          </a:p>
        </p:txBody>
      </p:sp>
      <p:sp>
        <p:nvSpPr>
          <p:cNvPr id="6" name="矩形 5"/>
          <p:cNvSpPr/>
          <p:nvPr/>
        </p:nvSpPr>
        <p:spPr>
          <a:xfrm>
            <a:off x="998362" y="2483799"/>
            <a:ext cx="8496944" cy="461665"/>
          </a:xfrm>
          <a:prstGeom prst="rect">
            <a:avLst/>
          </a:prstGeom>
        </p:spPr>
        <p:txBody>
          <a:bodyPr wrap="square">
            <a:spAutoFit/>
          </a:bodyPr>
          <a:lstStyle/>
          <a:p>
            <a:r>
              <a:rPr lang="zh-CN" altLang="en-US" sz="2400" b="0" dirty="0">
                <a:latin typeface="微软雅黑" panose="020B0503020204020204" charset="-122"/>
                <a:ea typeface="微软雅黑" panose="020B0503020204020204" charset="-122"/>
              </a:rPr>
              <a:t>宋</a:t>
            </a:r>
            <a:r>
              <a:rPr lang="en-US" altLang="zh-CN" sz="2400" b="0" dirty="0">
                <a:latin typeface="微软雅黑" panose="020B0503020204020204" charset="-122"/>
                <a:ea typeface="微软雅黑" panose="020B0503020204020204" charset="-122"/>
              </a:rPr>
              <a:t>·</a:t>
            </a:r>
            <a:r>
              <a:rPr lang="zh-CN" altLang="en-US" sz="2400" b="0" dirty="0" smtClean="0">
                <a:latin typeface="微软雅黑" panose="020B0503020204020204" charset="-122"/>
                <a:ea typeface="微软雅黑" panose="020B0503020204020204" charset="-122"/>
              </a:rPr>
              <a:t>欧阳修</a:t>
            </a:r>
            <a:r>
              <a:rPr lang="zh-CN" altLang="en-US" sz="2400" b="0" dirty="0">
                <a:latin typeface="微软雅黑" panose="020B0503020204020204" charset="-122"/>
                <a:ea typeface="微软雅黑" panose="020B0503020204020204" charset="-122"/>
              </a:rPr>
              <a:t>卖油</a:t>
            </a:r>
            <a:r>
              <a:rPr lang="zh-CN" altLang="en-US" sz="2400" b="0" dirty="0" smtClean="0">
                <a:latin typeface="微软雅黑" panose="020B0503020204020204" charset="-122"/>
                <a:ea typeface="微软雅黑" panose="020B0503020204020204" charset="-122"/>
              </a:rPr>
              <a:t>翁 卖</a:t>
            </a:r>
            <a:r>
              <a:rPr lang="zh-CN" altLang="en-US" sz="2400" b="0" dirty="0">
                <a:latin typeface="微软雅黑" panose="020B0503020204020204" charset="-122"/>
                <a:ea typeface="微软雅黑" panose="020B0503020204020204" charset="-122"/>
              </a:rPr>
              <a:t>油翁说的</a:t>
            </a:r>
            <a:r>
              <a:rPr lang="zh-CN" altLang="en-US" sz="2400" dirty="0">
                <a:solidFill>
                  <a:srgbClr val="FF0000"/>
                </a:solidFill>
                <a:latin typeface="微软雅黑" panose="020B0503020204020204" charset="-122"/>
                <a:ea typeface="微软雅黑" panose="020B0503020204020204" charset="-122"/>
              </a:rPr>
              <a:t>“</a:t>
            </a:r>
            <a:r>
              <a:rPr lang="zh-CN" altLang="en-US" sz="2400" dirty="0" smtClean="0">
                <a:solidFill>
                  <a:srgbClr val="FF0000"/>
                </a:solidFill>
                <a:latin typeface="微软雅黑" panose="020B0503020204020204" charset="-122"/>
                <a:ea typeface="微软雅黑" panose="020B0503020204020204" charset="-122"/>
              </a:rPr>
              <a:t>我亦无</a:t>
            </a:r>
            <a:r>
              <a:rPr lang="zh-CN" altLang="en-US" sz="2400" dirty="0">
                <a:solidFill>
                  <a:srgbClr val="FF0000"/>
                </a:solidFill>
                <a:latin typeface="微软雅黑" panose="020B0503020204020204" charset="-122"/>
                <a:ea typeface="微软雅黑" panose="020B0503020204020204" charset="-122"/>
              </a:rPr>
              <a:t>他，唯手熟尔”</a:t>
            </a:r>
            <a:endParaRPr lang="zh-CN" altLang="en-US" sz="2400" dirty="0">
              <a:solidFill>
                <a:srgbClr val="FF0000"/>
              </a:solidFill>
              <a:latin typeface="微软雅黑" panose="020B0503020204020204" charset="-122"/>
              <a:ea typeface="微软雅黑" panose="020B0503020204020204" charset="-122"/>
            </a:endParaRPr>
          </a:p>
        </p:txBody>
      </p:sp>
      <p:sp>
        <p:nvSpPr>
          <p:cNvPr id="7" name="矩形 6"/>
          <p:cNvSpPr/>
          <p:nvPr/>
        </p:nvSpPr>
        <p:spPr>
          <a:xfrm>
            <a:off x="551384" y="107411"/>
            <a:ext cx="3932487"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十、论文写作</a:t>
            </a:r>
            <a:r>
              <a:rPr lang="en-US" altLang="zh-CN" sz="2800" dirty="0">
                <a:solidFill>
                  <a:schemeClr val="bg1"/>
                </a:solidFill>
                <a:latin typeface="微软雅黑" panose="020B0503020204020204" charset="-122"/>
                <a:ea typeface="微软雅黑" panose="020B0503020204020204" charset="-122"/>
              </a:rPr>
              <a:t>-</a:t>
            </a:r>
            <a:r>
              <a:rPr lang="zh-CN" altLang="en-US" sz="2800" dirty="0">
                <a:solidFill>
                  <a:schemeClr val="bg1"/>
                </a:solidFill>
                <a:latin typeface="微软雅黑" panose="020B0503020204020204" charset="-122"/>
                <a:ea typeface="微软雅黑" panose="020B0503020204020204" charset="-122"/>
              </a:rPr>
              <a:t>论文发表</a:t>
            </a:r>
            <a:endParaRPr lang="zh-CN" altLang="en-US" sz="28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flipH="1">
            <a:off x="0" y="0"/>
            <a:ext cx="12192000" cy="6858000"/>
          </a:xfrm>
          <a:prstGeom prst="rect">
            <a:avLst/>
          </a:prstGeom>
        </p:spPr>
      </p:pic>
      <p:sp>
        <p:nvSpPr>
          <p:cNvPr id="3" name="矩形 2"/>
          <p:cNvSpPr/>
          <p:nvPr/>
        </p:nvSpPr>
        <p:spPr>
          <a:xfrm>
            <a:off x="-7938" y="2493435"/>
            <a:ext cx="12202584" cy="1782233"/>
          </a:xfrm>
          <a:prstGeom prst="rect">
            <a:avLst/>
          </a:prstGeom>
          <a:solidFill>
            <a:srgbClr val="00A3D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Calibri" panose="020F0502020204030204"/>
            </a:endParaRPr>
          </a:p>
        </p:txBody>
      </p:sp>
      <p:grpSp>
        <p:nvGrpSpPr>
          <p:cNvPr id="5" name="组合 4"/>
          <p:cNvGrpSpPr/>
          <p:nvPr/>
        </p:nvGrpSpPr>
        <p:grpSpPr bwMode="auto">
          <a:xfrm>
            <a:off x="11101386" y="3201418"/>
            <a:ext cx="476251" cy="476251"/>
            <a:chOff x="8388424" y="2355726"/>
            <a:chExt cx="432048" cy="432048"/>
          </a:xfrm>
        </p:grpSpPr>
        <p:sp>
          <p:nvSpPr>
            <p:cNvPr id="6" name="椭圆 5"/>
            <p:cNvSpPr/>
            <p:nvPr/>
          </p:nvSpPr>
          <p:spPr>
            <a:xfrm>
              <a:off x="8388424" y="2355726"/>
              <a:ext cx="432048" cy="432048"/>
            </a:xfrm>
            <a:prstGeom prst="ellipse">
              <a:avLst/>
            </a:prstGeom>
            <a:noFill/>
            <a:ln w="952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Calibri" panose="020F0502020204030204"/>
              </a:endParaRPr>
            </a:p>
          </p:txBody>
        </p:sp>
        <p:sp>
          <p:nvSpPr>
            <p:cNvPr id="7" name="燕尾形 6"/>
            <p:cNvSpPr/>
            <p:nvPr/>
          </p:nvSpPr>
          <p:spPr>
            <a:xfrm>
              <a:off x="8557403" y="2440215"/>
              <a:ext cx="144016" cy="263069"/>
            </a:xfrm>
            <a:prstGeom prst="chevron">
              <a:avLst>
                <a:gd name="adj" fmla="val 771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Calibri" panose="020F0502020204030204"/>
              </a:endParaRPr>
            </a:p>
          </p:txBody>
        </p:sp>
      </p:grpSp>
      <p:grpSp>
        <p:nvGrpSpPr>
          <p:cNvPr id="8" name="组合 7"/>
          <p:cNvGrpSpPr/>
          <p:nvPr/>
        </p:nvGrpSpPr>
        <p:grpSpPr bwMode="auto">
          <a:xfrm flipH="1">
            <a:off x="609071" y="3201418"/>
            <a:ext cx="476249" cy="476251"/>
            <a:chOff x="8388424" y="2355726"/>
            <a:chExt cx="432048" cy="432048"/>
          </a:xfrm>
        </p:grpSpPr>
        <p:sp>
          <p:nvSpPr>
            <p:cNvPr id="9" name="椭圆 8"/>
            <p:cNvSpPr/>
            <p:nvPr/>
          </p:nvSpPr>
          <p:spPr>
            <a:xfrm>
              <a:off x="8388424" y="2355726"/>
              <a:ext cx="432048" cy="432048"/>
            </a:xfrm>
            <a:prstGeom prst="ellipse">
              <a:avLst/>
            </a:prstGeom>
            <a:noFill/>
            <a:ln w="9525">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Calibri" panose="020F0502020204030204"/>
              </a:endParaRPr>
            </a:p>
          </p:txBody>
        </p:sp>
        <p:sp>
          <p:nvSpPr>
            <p:cNvPr id="10" name="燕尾形 9"/>
            <p:cNvSpPr/>
            <p:nvPr/>
          </p:nvSpPr>
          <p:spPr>
            <a:xfrm>
              <a:off x="8557403" y="2440215"/>
              <a:ext cx="144016" cy="263069"/>
            </a:xfrm>
            <a:prstGeom prst="chevron">
              <a:avLst>
                <a:gd name="adj" fmla="val 771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Calibri" panose="020F0502020204030204"/>
              </a:endParaRPr>
            </a:p>
          </p:txBody>
        </p:sp>
      </p:grpSp>
      <p:cxnSp>
        <p:nvCxnSpPr>
          <p:cNvPr id="11" name="直接连接符 10"/>
          <p:cNvCxnSpPr/>
          <p:nvPr/>
        </p:nvCxnSpPr>
        <p:spPr>
          <a:xfrm>
            <a:off x="2784476" y="3688252"/>
            <a:ext cx="6623049" cy="0"/>
          </a:xfrm>
          <a:prstGeom prst="line">
            <a:avLst/>
          </a:prstGeom>
          <a:ln w="31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58881" y="2977878"/>
            <a:ext cx="2468946" cy="923330"/>
          </a:xfrm>
          <a:prstGeom prst="rect">
            <a:avLst/>
          </a:prstGeom>
          <a:noFill/>
        </p:spPr>
        <p:txBody>
          <a:bodyPr wrap="none" rtlCol="0">
            <a:spAutoFit/>
          </a:bodyPr>
          <a:lstStyle/>
          <a:p>
            <a:pPr lvl="0" algn="ctr" eaLnBrk="1" fontAlgn="auto" hangingPunct="1">
              <a:spcBef>
                <a:spcPts val="0"/>
              </a:spcBef>
              <a:spcAft>
                <a:spcPts val="0"/>
              </a:spcAft>
              <a:defRPr/>
            </a:pPr>
            <a:r>
              <a:rPr lang="zh-CN" altLang="en-US" sz="5400" dirty="0" smtClean="0">
                <a:solidFill>
                  <a:srgbClr val="FFFFFF"/>
                </a:solidFill>
                <a:latin typeface="微软雅黑" panose="020B0503020204020204" charset="-122"/>
                <a:ea typeface="微软雅黑" panose="020B0503020204020204" charset="-122"/>
                <a:cs typeface="Calibri" panose="020F0502020204030204"/>
              </a:rPr>
              <a:t>谢 谢！</a:t>
            </a:r>
            <a:endParaRPr lang="zh-CN" altLang="en-US" sz="5400" dirty="0">
              <a:solidFill>
                <a:srgbClr val="FFFFFF"/>
              </a:solidFill>
              <a:latin typeface="微软雅黑" panose="020B0503020204020204" charset="-122"/>
              <a:ea typeface="微软雅黑" panose="020B0503020204020204" charset="-122"/>
              <a:cs typeface="Calibri" panose="020F0502020204030204"/>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764704"/>
            <a:chOff x="0" y="0"/>
            <a:chExt cx="12192000" cy="764704"/>
          </a:xfrm>
        </p:grpSpPr>
        <p:sp>
          <p:nvSpPr>
            <p:cNvPr id="4" name="矩形 3"/>
            <p:cNvSpPr/>
            <p:nvPr/>
          </p:nvSpPr>
          <p:spPr>
            <a:xfrm>
              <a:off x="0" y="0"/>
              <a:ext cx="12192000" cy="764704"/>
            </a:xfrm>
            <a:prstGeom prst="rect">
              <a:avLst/>
            </a:prstGeom>
            <a:gradFill flip="none" rotWithShape="1">
              <a:gsLst>
                <a:gs pos="100000">
                  <a:schemeClr val="accent3">
                    <a:lumMod val="95000"/>
                    <a:lumOff val="5000"/>
                  </a:schemeClr>
                </a:gs>
                <a:gs pos="0">
                  <a:srgbClr val="1FB53A"/>
                </a:gs>
              </a:gsLst>
              <a:path path="circle">
                <a:fillToRect l="50000" t="130000" r="50000" b="-30000"/>
              </a:path>
              <a:tileRect/>
            </a:gradFill>
            <a:ln>
              <a:gradFill flip="none" rotWithShape="1">
                <a:gsLst>
                  <a:gs pos="37000">
                    <a:srgbClr val="48A5E6"/>
                  </a:gs>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376" y="116632"/>
              <a:ext cx="2698175" cy="523220"/>
            </a:xfrm>
            <a:prstGeom prst="rect">
              <a:avLst/>
            </a:prstGeom>
          </p:spPr>
          <p:txBody>
            <a:bodyPr wrap="none">
              <a:spAutoFit/>
            </a:bodyPr>
            <a:lstStyle/>
            <a:p>
              <a:r>
                <a:rPr lang="zh-CN" altLang="en-US" sz="2800" dirty="0">
                  <a:solidFill>
                    <a:schemeClr val="bg1"/>
                  </a:solidFill>
                  <a:latin typeface="微软雅黑" panose="020B0503020204020204" charset="-122"/>
                  <a:ea typeface="微软雅黑" panose="020B0503020204020204" charset="-122"/>
                </a:rPr>
                <a:t>二</a:t>
              </a:r>
              <a:r>
                <a:rPr lang="zh-CN" altLang="en-US" sz="2800" dirty="0" smtClean="0">
                  <a:solidFill>
                    <a:schemeClr val="bg1"/>
                  </a:solidFill>
                  <a:latin typeface="微软雅黑" panose="020B0503020204020204" charset="-122"/>
                  <a:ea typeface="微软雅黑" panose="020B0503020204020204" charset="-122"/>
                </a:rPr>
                <a:t>、怎样选课题</a:t>
              </a:r>
              <a:endParaRPr lang="zh-CN" altLang="en-US" sz="2800" dirty="0">
                <a:solidFill>
                  <a:schemeClr val="bg1"/>
                </a:solidFill>
                <a:latin typeface="微软雅黑" panose="020B0503020204020204" charset="-122"/>
                <a:ea typeface="微软雅黑" panose="020B0503020204020204" charset="-122"/>
              </a:endParaRPr>
            </a:p>
          </p:txBody>
        </p:sp>
      </p:grpSp>
      <p:sp>
        <p:nvSpPr>
          <p:cNvPr id="9" name="矩形 8"/>
          <p:cNvSpPr/>
          <p:nvPr/>
        </p:nvSpPr>
        <p:spPr>
          <a:xfrm>
            <a:off x="596580" y="892133"/>
            <a:ext cx="5256584" cy="738664"/>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zh-CN" sz="2800" kern="0" spc="40" dirty="0">
                <a:solidFill>
                  <a:schemeClr val="accent3"/>
                </a:solidFill>
                <a:latin typeface="微软雅黑" panose="020B0503020204020204" charset="-122"/>
                <a:ea typeface="微软雅黑" panose="020B0503020204020204" charset="-122"/>
                <a:cs typeface="宋体" panose="02010600030101010101" pitchFamily="2" charset="-122"/>
              </a:rPr>
              <a:t>申报</a:t>
            </a:r>
            <a:r>
              <a:rPr lang="zh-CN" altLang="zh-CN"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课题</a:t>
            </a:r>
            <a:r>
              <a:rPr lang="zh-CN" altLang="en-US" sz="2800" kern="0" spc="40" dirty="0" smtClean="0">
                <a:solidFill>
                  <a:schemeClr val="accent3"/>
                </a:solidFill>
                <a:latin typeface="微软雅黑" panose="020B0503020204020204" charset="-122"/>
                <a:ea typeface="微软雅黑" panose="020B0503020204020204" charset="-122"/>
                <a:cs typeface="宋体" panose="02010600030101010101" pitchFamily="2" charset="-122"/>
              </a:rPr>
              <a:t>选择误区</a:t>
            </a:r>
            <a:endParaRPr lang="zh-CN" altLang="en-US" sz="2800" b="0" dirty="0">
              <a:solidFill>
                <a:schemeClr val="accent3"/>
              </a:solidFill>
              <a:latin typeface="微软雅黑" panose="020B0503020204020204" charset="-122"/>
              <a:ea typeface="微软雅黑" panose="020B0503020204020204" charset="-122"/>
            </a:endParaRPr>
          </a:p>
        </p:txBody>
      </p:sp>
      <p:grpSp>
        <p:nvGrpSpPr>
          <p:cNvPr id="29" name="组合 28"/>
          <p:cNvGrpSpPr/>
          <p:nvPr/>
        </p:nvGrpSpPr>
        <p:grpSpPr>
          <a:xfrm>
            <a:off x="658603" y="1758226"/>
            <a:ext cx="10874794" cy="4552117"/>
            <a:chOff x="735062" y="1892955"/>
            <a:chExt cx="10874794" cy="4552117"/>
          </a:xfrm>
        </p:grpSpPr>
        <p:grpSp>
          <p:nvGrpSpPr>
            <p:cNvPr id="30" name="afb0957a-fbef-451f-b4ee-11b7c05b809b.source.3.zh-Hans.pptx" descr="754d8751-19b9-4e13-a986-c5659fa45ae5"/>
            <p:cNvGrpSpPr/>
            <p:nvPr/>
          </p:nvGrpSpPr>
          <p:grpSpPr>
            <a:xfrm>
              <a:off x="735062" y="2631996"/>
              <a:ext cx="10874794" cy="3813076"/>
              <a:chOff x="679030" y="2243106"/>
              <a:chExt cx="10874794" cy="3813076"/>
            </a:xfrm>
          </p:grpSpPr>
          <p:grpSp>
            <p:nvGrpSpPr>
              <p:cNvPr id="34" name="组合 33" descr="2286526f-8ee0-4490-b06f-68b352b38602"/>
              <p:cNvGrpSpPr/>
              <p:nvPr/>
            </p:nvGrpSpPr>
            <p:grpSpPr>
              <a:xfrm>
                <a:off x="679030" y="2243106"/>
                <a:ext cx="3540796" cy="3793754"/>
                <a:chOff x="679030" y="2243106"/>
                <a:chExt cx="3540796" cy="3793754"/>
              </a:xfrm>
            </p:grpSpPr>
            <p:sp>
              <p:nvSpPr>
                <p:cNvPr id="47" name="Picture1" descr="8b177afb-57c3-49f8-b7d0-25fb5fd40b40"/>
                <p:cNvSpPr/>
                <p:nvPr/>
              </p:nvSpPr>
              <p:spPr>
                <a:xfrm>
                  <a:off x="679030" y="2783106"/>
                  <a:ext cx="3540796" cy="1313835"/>
                </a:xfrm>
                <a:prstGeom prst="rect">
                  <a:avLst/>
                </a:prstGeom>
                <a:blipFill>
                  <a:blip r:embed="rId1"/>
                  <a:stretch>
                    <a:fillRect l="69" t="-35484" r="-69" b="-38861"/>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latin typeface="微软雅黑" panose="020B0503020204020204" charset="-122"/>
                    <a:ea typeface="微软雅黑" panose="020B0503020204020204" charset="-122"/>
                  </a:endParaRPr>
                </a:p>
              </p:txBody>
            </p:sp>
            <p:sp>
              <p:nvSpPr>
                <p:cNvPr id="48" name="Bullet1" descr="b72c5e61-aa93-4236-8dad-11837d72d21f"/>
                <p:cNvSpPr/>
                <p:nvPr/>
              </p:nvSpPr>
              <p:spPr>
                <a:xfrm>
                  <a:off x="679030" y="4141942"/>
                  <a:ext cx="3540796" cy="494999"/>
                </a:xfrm>
                <a:prstGeom prst="rect">
                  <a:avLst/>
                </a:prstGeom>
                <a:solidFill>
                  <a:schemeClr val="tx2">
                    <a:alpha val="15000"/>
                  </a:schemeClr>
                </a:solidFill>
                <a:ln w="12700">
                  <a:miter lim="400000"/>
                </a:ln>
              </p:spPr>
              <p:txBody>
                <a:bodyPr wrap="square" lIns="90000" tIns="46800" rIns="90000" bIns="46800" anchor="ctr" anchorCtr="1">
                  <a:normAutofit/>
                </a:bodyPr>
                <a:lstStyle/>
                <a:p>
                  <a:pPr algn="ctr"/>
                  <a:r>
                    <a:rPr lang="zh-CN" altLang="en-US" sz="2000" b="1" dirty="0">
                      <a:solidFill>
                        <a:srgbClr val="FF0000"/>
                      </a:solidFill>
                      <a:latin typeface="微软雅黑" panose="020B0503020204020204" charset="-122"/>
                      <a:ea typeface="微软雅黑" panose="020B0503020204020204" charset="-122"/>
                    </a:rPr>
                    <a:t>空想课题</a:t>
                  </a:r>
                  <a:endParaRPr lang="en-US" sz="2000" dirty="0">
                    <a:solidFill>
                      <a:srgbClr val="FF0000"/>
                    </a:solidFill>
                    <a:latin typeface="微软雅黑" panose="020B0503020204020204" charset="-122"/>
                    <a:ea typeface="微软雅黑" panose="020B0503020204020204" charset="-122"/>
                  </a:endParaRPr>
                </a:p>
              </p:txBody>
            </p:sp>
            <p:sp>
              <p:nvSpPr>
                <p:cNvPr id="49" name="Text1" descr="8e7b7a05-fd9a-4265-959f-38144d00f3a4"/>
                <p:cNvSpPr txBox="1"/>
                <p:nvPr/>
              </p:nvSpPr>
              <p:spPr>
                <a:xfrm>
                  <a:off x="835379" y="4693559"/>
                  <a:ext cx="3228097" cy="1343301"/>
                </a:xfrm>
                <a:prstGeom prst="rect">
                  <a:avLst/>
                </a:prstGeom>
              </p:spPr>
              <p:txBody>
                <a:bodyPr wrap="square" anchor="t" anchorCtr="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lgn="ctr">
                    <a:lnSpc>
                      <a:spcPct val="150000"/>
                    </a:lnSpc>
                    <a:spcBef>
                      <a:spcPct val="0"/>
                    </a:spcBef>
                    <a:buNone/>
                  </a:pPr>
                  <a:r>
                    <a:rPr lang="zh-CN" altLang="en-US" sz="2000" b="0" dirty="0">
                      <a:latin typeface="微软雅黑" panose="020B0503020204020204" charset="-122"/>
                      <a:ea typeface="微软雅黑" panose="020B0503020204020204" charset="-122"/>
                    </a:rPr>
                    <a:t>课题选择不能坐在办公室空想，要结合实际进行。</a:t>
                  </a:r>
                  <a:endParaRPr lang="en-US" sz="2000" b="0" dirty="0">
                    <a:latin typeface="微软雅黑" panose="020B0503020204020204" charset="-122"/>
                    <a:ea typeface="微软雅黑" panose="020B0503020204020204" charset="-122"/>
                  </a:endParaRPr>
                </a:p>
              </p:txBody>
            </p:sp>
            <p:sp>
              <p:nvSpPr>
                <p:cNvPr id="50" name="IconBackground1" descr="2fb0f520-9399-49ab-96df-234182572be8"/>
                <p:cNvSpPr/>
                <p:nvPr/>
              </p:nvSpPr>
              <p:spPr>
                <a:xfrm>
                  <a:off x="1990960" y="2243106"/>
                  <a:ext cx="916936" cy="916934"/>
                </a:xfrm>
                <a:prstGeom prst="ellipse">
                  <a:avLst/>
                </a:prstGeom>
                <a:solidFill>
                  <a:srgbClr val="FFFFFF"/>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charset="-122"/>
                    <a:ea typeface="微软雅黑" panose="020B0503020204020204" charset="-122"/>
                  </a:endParaRPr>
                </a:p>
              </p:txBody>
            </p:sp>
            <p:sp>
              <p:nvSpPr>
                <p:cNvPr id="51" name="Icon1" descr="9ccb3b4c-b6b7-4b28-8540-e5e2d1482843"/>
                <p:cNvSpPr/>
                <p:nvPr/>
              </p:nvSpPr>
              <p:spPr>
                <a:xfrm>
                  <a:off x="2200318" y="2454372"/>
                  <a:ext cx="502062" cy="501290"/>
                </a:xfrm>
                <a:custGeom>
                  <a:avLst/>
                  <a:gdLst>
                    <a:gd name="connsiteX0" fmla="*/ 333891 w 578320"/>
                    <a:gd name="connsiteY0" fmla="*/ 314976 h 577432"/>
                    <a:gd name="connsiteX1" fmla="*/ 398475 w 578320"/>
                    <a:gd name="connsiteY1" fmla="*/ 314976 h 577432"/>
                    <a:gd name="connsiteX2" fmla="*/ 424308 w 578320"/>
                    <a:gd name="connsiteY2" fmla="*/ 340761 h 577432"/>
                    <a:gd name="connsiteX3" fmla="*/ 424308 w 578320"/>
                    <a:gd name="connsiteY3" fmla="*/ 550726 h 577432"/>
                    <a:gd name="connsiteX4" fmla="*/ 398475 w 578320"/>
                    <a:gd name="connsiteY4" fmla="*/ 577432 h 577432"/>
                    <a:gd name="connsiteX5" fmla="*/ 333891 w 578320"/>
                    <a:gd name="connsiteY5" fmla="*/ 577432 h 577432"/>
                    <a:gd name="connsiteX6" fmla="*/ 307135 w 578320"/>
                    <a:gd name="connsiteY6" fmla="*/ 550726 h 577432"/>
                    <a:gd name="connsiteX7" fmla="*/ 307135 w 578320"/>
                    <a:gd name="connsiteY7" fmla="*/ 340761 h 577432"/>
                    <a:gd name="connsiteX8" fmla="*/ 333891 w 578320"/>
                    <a:gd name="connsiteY8" fmla="*/ 314976 h 577432"/>
                    <a:gd name="connsiteX9" fmla="*/ 179853 w 578320"/>
                    <a:gd name="connsiteY9" fmla="*/ 314976 h 577432"/>
                    <a:gd name="connsiteX10" fmla="*/ 244456 w 578320"/>
                    <a:gd name="connsiteY10" fmla="*/ 314976 h 577432"/>
                    <a:gd name="connsiteX11" fmla="*/ 270297 w 578320"/>
                    <a:gd name="connsiteY11" fmla="*/ 340761 h 577432"/>
                    <a:gd name="connsiteX12" fmla="*/ 270297 w 578320"/>
                    <a:gd name="connsiteY12" fmla="*/ 550726 h 577432"/>
                    <a:gd name="connsiteX13" fmla="*/ 244456 w 578320"/>
                    <a:gd name="connsiteY13" fmla="*/ 577432 h 577432"/>
                    <a:gd name="connsiteX14" fmla="*/ 179853 w 578320"/>
                    <a:gd name="connsiteY14" fmla="*/ 577432 h 577432"/>
                    <a:gd name="connsiteX15" fmla="*/ 154012 w 578320"/>
                    <a:gd name="connsiteY15" fmla="*/ 550726 h 577432"/>
                    <a:gd name="connsiteX16" fmla="*/ 154012 w 578320"/>
                    <a:gd name="connsiteY16" fmla="*/ 340761 h 577432"/>
                    <a:gd name="connsiteX17" fmla="*/ 179853 w 578320"/>
                    <a:gd name="connsiteY17" fmla="*/ 314976 h 577432"/>
                    <a:gd name="connsiteX18" fmla="*/ 486980 w 578320"/>
                    <a:gd name="connsiteY18" fmla="*/ 235677 h 577432"/>
                    <a:gd name="connsiteX19" fmla="*/ 551564 w 578320"/>
                    <a:gd name="connsiteY19" fmla="*/ 235677 h 577432"/>
                    <a:gd name="connsiteX20" fmla="*/ 578320 w 578320"/>
                    <a:gd name="connsiteY20" fmla="*/ 262391 h 577432"/>
                    <a:gd name="connsiteX21" fmla="*/ 578320 w 578320"/>
                    <a:gd name="connsiteY21" fmla="*/ 550718 h 577432"/>
                    <a:gd name="connsiteX22" fmla="*/ 551564 w 578320"/>
                    <a:gd name="connsiteY22" fmla="*/ 577432 h 577432"/>
                    <a:gd name="connsiteX23" fmla="*/ 486980 w 578320"/>
                    <a:gd name="connsiteY23" fmla="*/ 577432 h 577432"/>
                    <a:gd name="connsiteX24" fmla="*/ 461147 w 578320"/>
                    <a:gd name="connsiteY24" fmla="*/ 550718 h 577432"/>
                    <a:gd name="connsiteX25" fmla="*/ 461147 w 578320"/>
                    <a:gd name="connsiteY25" fmla="*/ 262391 h 577432"/>
                    <a:gd name="connsiteX26" fmla="*/ 486980 w 578320"/>
                    <a:gd name="connsiteY26" fmla="*/ 235677 h 577432"/>
                    <a:gd name="connsiteX27" fmla="*/ 25833 w 578320"/>
                    <a:gd name="connsiteY27" fmla="*/ 235677 h 577432"/>
                    <a:gd name="connsiteX28" fmla="*/ 90417 w 578320"/>
                    <a:gd name="connsiteY28" fmla="*/ 235677 h 577432"/>
                    <a:gd name="connsiteX29" fmla="*/ 117173 w 578320"/>
                    <a:gd name="connsiteY29" fmla="*/ 262391 h 577432"/>
                    <a:gd name="connsiteX30" fmla="*/ 117173 w 578320"/>
                    <a:gd name="connsiteY30" fmla="*/ 550718 h 577432"/>
                    <a:gd name="connsiteX31" fmla="*/ 90417 w 578320"/>
                    <a:gd name="connsiteY31" fmla="*/ 577432 h 577432"/>
                    <a:gd name="connsiteX32" fmla="*/ 25833 w 578320"/>
                    <a:gd name="connsiteY32" fmla="*/ 577432 h 577432"/>
                    <a:gd name="connsiteX33" fmla="*/ 0 w 578320"/>
                    <a:gd name="connsiteY33" fmla="*/ 550718 h 577432"/>
                    <a:gd name="connsiteX34" fmla="*/ 0 w 578320"/>
                    <a:gd name="connsiteY34" fmla="*/ 262391 h 577432"/>
                    <a:gd name="connsiteX35" fmla="*/ 25833 w 578320"/>
                    <a:gd name="connsiteY35" fmla="*/ 235677 h 577432"/>
                    <a:gd name="connsiteX36" fmla="*/ 297075 w 578320"/>
                    <a:gd name="connsiteY36" fmla="*/ 158450 h 577432"/>
                    <a:gd name="connsiteX37" fmla="*/ 326516 w 578320"/>
                    <a:gd name="connsiteY37" fmla="*/ 181440 h 577432"/>
                    <a:gd name="connsiteX38" fmla="*/ 297075 w 578320"/>
                    <a:gd name="connsiteY38" fmla="*/ 205349 h 577432"/>
                    <a:gd name="connsiteX39" fmla="*/ 282280 w 578320"/>
                    <a:gd name="connsiteY39" fmla="*/ 81074 h 577432"/>
                    <a:gd name="connsiteX40" fmla="*/ 282280 w 578320"/>
                    <a:gd name="connsiteY40" fmla="*/ 124274 h 577432"/>
                    <a:gd name="connsiteX41" fmla="*/ 255502 w 578320"/>
                    <a:gd name="connsiteY41" fmla="*/ 101295 h 577432"/>
                    <a:gd name="connsiteX42" fmla="*/ 282280 w 578320"/>
                    <a:gd name="connsiteY42" fmla="*/ 81074 h 577432"/>
                    <a:gd name="connsiteX43" fmla="*/ 289621 w 578320"/>
                    <a:gd name="connsiteY43" fmla="*/ 35910 h 577432"/>
                    <a:gd name="connsiteX44" fmla="*/ 282244 w 578320"/>
                    <a:gd name="connsiteY44" fmla="*/ 44197 h 577432"/>
                    <a:gd name="connsiteX45" fmla="*/ 282244 w 578320"/>
                    <a:gd name="connsiteY45" fmla="*/ 57087 h 577432"/>
                    <a:gd name="connsiteX46" fmla="*/ 225069 w 578320"/>
                    <a:gd name="connsiteY46" fmla="*/ 106808 h 577432"/>
                    <a:gd name="connsiteX47" fmla="*/ 282244 w 578320"/>
                    <a:gd name="connsiteY47" fmla="*/ 155609 h 577432"/>
                    <a:gd name="connsiteX48" fmla="*/ 282244 w 578320"/>
                    <a:gd name="connsiteY48" fmla="*/ 205330 h 577432"/>
                    <a:gd name="connsiteX49" fmla="*/ 237057 w 578320"/>
                    <a:gd name="connsiteY49" fmla="*/ 170341 h 577432"/>
                    <a:gd name="connsiteX50" fmla="*/ 222302 w 578320"/>
                    <a:gd name="connsiteY50" fmla="*/ 185994 h 577432"/>
                    <a:gd name="connsiteX51" fmla="*/ 282244 w 578320"/>
                    <a:gd name="connsiteY51" fmla="*/ 229269 h 577432"/>
                    <a:gd name="connsiteX52" fmla="*/ 282244 w 578320"/>
                    <a:gd name="connsiteY52" fmla="*/ 244002 h 577432"/>
                    <a:gd name="connsiteX53" fmla="*/ 289621 w 578320"/>
                    <a:gd name="connsiteY53" fmla="*/ 252288 h 577432"/>
                    <a:gd name="connsiteX54" fmla="*/ 296999 w 578320"/>
                    <a:gd name="connsiteY54" fmla="*/ 244002 h 577432"/>
                    <a:gd name="connsiteX55" fmla="*/ 296999 w 578320"/>
                    <a:gd name="connsiteY55" fmla="*/ 229269 h 577432"/>
                    <a:gd name="connsiteX56" fmla="*/ 356018 w 578320"/>
                    <a:gd name="connsiteY56" fmla="*/ 179548 h 577432"/>
                    <a:gd name="connsiteX57" fmla="*/ 296999 w 578320"/>
                    <a:gd name="connsiteY57" fmla="*/ 126144 h 577432"/>
                    <a:gd name="connsiteX58" fmla="*/ 296999 w 578320"/>
                    <a:gd name="connsiteY58" fmla="*/ 81027 h 577432"/>
                    <a:gd name="connsiteX59" fmla="*/ 338497 w 578320"/>
                    <a:gd name="connsiteY59" fmla="*/ 106808 h 577432"/>
                    <a:gd name="connsiteX60" fmla="*/ 353252 w 578320"/>
                    <a:gd name="connsiteY60" fmla="*/ 92076 h 577432"/>
                    <a:gd name="connsiteX61" fmla="*/ 296999 w 578320"/>
                    <a:gd name="connsiteY61" fmla="*/ 57087 h 577432"/>
                    <a:gd name="connsiteX62" fmla="*/ 296999 w 578320"/>
                    <a:gd name="connsiteY62" fmla="*/ 44197 h 577432"/>
                    <a:gd name="connsiteX63" fmla="*/ 289621 w 578320"/>
                    <a:gd name="connsiteY63" fmla="*/ 35910 h 577432"/>
                    <a:gd name="connsiteX64" fmla="*/ 288699 w 578320"/>
                    <a:gd name="connsiteY64" fmla="*/ 0 h 577432"/>
                    <a:gd name="connsiteX65" fmla="*/ 433481 w 578320"/>
                    <a:gd name="connsiteY65" fmla="*/ 144559 h 577432"/>
                    <a:gd name="connsiteX66" fmla="*/ 288699 w 578320"/>
                    <a:gd name="connsiteY66" fmla="*/ 288198 h 577432"/>
                    <a:gd name="connsiteX67" fmla="*/ 144839 w 578320"/>
                    <a:gd name="connsiteY67" fmla="*/ 144559 h 577432"/>
                    <a:gd name="connsiteX68" fmla="*/ 288699 w 578320"/>
                    <a:gd name="connsiteY68"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8320" h="577432">
                      <a:moveTo>
                        <a:pt x="333891" y="314976"/>
                      </a:moveTo>
                      <a:lnTo>
                        <a:pt x="398475" y="314976"/>
                      </a:lnTo>
                      <a:cubicBezTo>
                        <a:pt x="412314" y="314976"/>
                        <a:pt x="424308" y="326948"/>
                        <a:pt x="424308" y="340761"/>
                      </a:cubicBezTo>
                      <a:lnTo>
                        <a:pt x="424308" y="550726"/>
                      </a:lnTo>
                      <a:cubicBezTo>
                        <a:pt x="424308" y="565460"/>
                        <a:pt x="412314" y="577432"/>
                        <a:pt x="398475" y="577432"/>
                      </a:cubicBezTo>
                      <a:lnTo>
                        <a:pt x="333891" y="577432"/>
                      </a:lnTo>
                      <a:cubicBezTo>
                        <a:pt x="319129" y="577432"/>
                        <a:pt x="307135" y="565460"/>
                        <a:pt x="307135" y="550726"/>
                      </a:cubicBezTo>
                      <a:lnTo>
                        <a:pt x="307135" y="340761"/>
                      </a:lnTo>
                      <a:cubicBezTo>
                        <a:pt x="307135" y="326948"/>
                        <a:pt x="319129" y="314976"/>
                        <a:pt x="333891" y="314976"/>
                      </a:cubicBezTo>
                      <a:close/>
                      <a:moveTo>
                        <a:pt x="179853" y="314976"/>
                      </a:moveTo>
                      <a:lnTo>
                        <a:pt x="244456" y="314976"/>
                      </a:lnTo>
                      <a:cubicBezTo>
                        <a:pt x="259222" y="314976"/>
                        <a:pt x="270297" y="326948"/>
                        <a:pt x="270297" y="340761"/>
                      </a:cubicBezTo>
                      <a:lnTo>
                        <a:pt x="270297" y="550726"/>
                      </a:lnTo>
                      <a:cubicBezTo>
                        <a:pt x="270297" y="565460"/>
                        <a:pt x="259222" y="577432"/>
                        <a:pt x="244456" y="577432"/>
                      </a:cubicBezTo>
                      <a:lnTo>
                        <a:pt x="179853" y="577432"/>
                      </a:lnTo>
                      <a:cubicBezTo>
                        <a:pt x="165087" y="577432"/>
                        <a:pt x="154012" y="565460"/>
                        <a:pt x="154012" y="550726"/>
                      </a:cubicBezTo>
                      <a:lnTo>
                        <a:pt x="154012" y="340761"/>
                      </a:lnTo>
                      <a:cubicBezTo>
                        <a:pt x="154012" y="326948"/>
                        <a:pt x="165087" y="314976"/>
                        <a:pt x="179853" y="314976"/>
                      </a:cubicBezTo>
                      <a:close/>
                      <a:moveTo>
                        <a:pt x="486980" y="235677"/>
                      </a:moveTo>
                      <a:lnTo>
                        <a:pt x="551564" y="235677"/>
                      </a:lnTo>
                      <a:cubicBezTo>
                        <a:pt x="566326" y="235677"/>
                        <a:pt x="578320" y="247652"/>
                        <a:pt x="578320" y="262391"/>
                      </a:cubicBezTo>
                      <a:lnTo>
                        <a:pt x="578320" y="550718"/>
                      </a:lnTo>
                      <a:cubicBezTo>
                        <a:pt x="578320" y="565457"/>
                        <a:pt x="566326" y="577432"/>
                        <a:pt x="551564" y="577432"/>
                      </a:cubicBezTo>
                      <a:lnTo>
                        <a:pt x="486980" y="577432"/>
                      </a:lnTo>
                      <a:cubicBezTo>
                        <a:pt x="473141" y="577432"/>
                        <a:pt x="461147" y="565457"/>
                        <a:pt x="461147" y="550718"/>
                      </a:cubicBezTo>
                      <a:lnTo>
                        <a:pt x="461147" y="262391"/>
                      </a:lnTo>
                      <a:cubicBezTo>
                        <a:pt x="461147" y="247652"/>
                        <a:pt x="473141" y="235677"/>
                        <a:pt x="486980" y="235677"/>
                      </a:cubicBezTo>
                      <a:close/>
                      <a:moveTo>
                        <a:pt x="25833" y="235677"/>
                      </a:moveTo>
                      <a:lnTo>
                        <a:pt x="90417" y="235677"/>
                      </a:lnTo>
                      <a:cubicBezTo>
                        <a:pt x="105179" y="235677"/>
                        <a:pt x="117173" y="247652"/>
                        <a:pt x="117173" y="262391"/>
                      </a:cubicBezTo>
                      <a:lnTo>
                        <a:pt x="117173" y="550718"/>
                      </a:lnTo>
                      <a:cubicBezTo>
                        <a:pt x="117173" y="565457"/>
                        <a:pt x="105179" y="577432"/>
                        <a:pt x="90417" y="577432"/>
                      </a:cubicBezTo>
                      <a:lnTo>
                        <a:pt x="25833" y="577432"/>
                      </a:lnTo>
                      <a:cubicBezTo>
                        <a:pt x="11994" y="577432"/>
                        <a:pt x="0" y="565457"/>
                        <a:pt x="0" y="550718"/>
                      </a:cubicBezTo>
                      <a:lnTo>
                        <a:pt x="0" y="262391"/>
                      </a:lnTo>
                      <a:cubicBezTo>
                        <a:pt x="0" y="247652"/>
                        <a:pt x="11994" y="235677"/>
                        <a:pt x="25833" y="235677"/>
                      </a:cubicBezTo>
                      <a:close/>
                      <a:moveTo>
                        <a:pt x="297075" y="158450"/>
                      </a:moveTo>
                      <a:cubicBezTo>
                        <a:pt x="309956" y="161209"/>
                        <a:pt x="326516" y="165807"/>
                        <a:pt x="326516" y="181440"/>
                      </a:cubicBezTo>
                      <a:cubicBezTo>
                        <a:pt x="326516" y="197992"/>
                        <a:pt x="310876" y="204429"/>
                        <a:pt x="297075" y="205349"/>
                      </a:cubicBezTo>
                      <a:close/>
                      <a:moveTo>
                        <a:pt x="282280" y="81074"/>
                      </a:moveTo>
                      <a:lnTo>
                        <a:pt x="282280" y="124274"/>
                      </a:lnTo>
                      <a:cubicBezTo>
                        <a:pt x="264736" y="120597"/>
                        <a:pt x="255502" y="113244"/>
                        <a:pt x="255502" y="101295"/>
                      </a:cubicBezTo>
                      <a:cubicBezTo>
                        <a:pt x="255502" y="91185"/>
                        <a:pt x="265659" y="81993"/>
                        <a:pt x="282280" y="81074"/>
                      </a:cubicBezTo>
                      <a:close/>
                      <a:moveTo>
                        <a:pt x="289621" y="35910"/>
                      </a:moveTo>
                      <a:cubicBezTo>
                        <a:pt x="285010" y="35910"/>
                        <a:pt x="282244" y="40513"/>
                        <a:pt x="282244" y="44197"/>
                      </a:cubicBezTo>
                      <a:lnTo>
                        <a:pt x="282244" y="57087"/>
                      </a:lnTo>
                      <a:cubicBezTo>
                        <a:pt x="252734" y="58008"/>
                        <a:pt x="225069" y="74582"/>
                        <a:pt x="225069" y="106808"/>
                      </a:cubicBezTo>
                      <a:cubicBezTo>
                        <a:pt x="225069" y="133510"/>
                        <a:pt x="247201" y="149163"/>
                        <a:pt x="282244" y="155609"/>
                      </a:cubicBezTo>
                      <a:lnTo>
                        <a:pt x="282244" y="205330"/>
                      </a:lnTo>
                      <a:cubicBezTo>
                        <a:pt x="242590" y="203488"/>
                        <a:pt x="263800" y="170341"/>
                        <a:pt x="237057" y="170341"/>
                      </a:cubicBezTo>
                      <a:cubicBezTo>
                        <a:pt x="227835" y="170341"/>
                        <a:pt x="222302" y="175865"/>
                        <a:pt x="222302" y="185994"/>
                      </a:cubicBezTo>
                      <a:cubicBezTo>
                        <a:pt x="222302" y="204409"/>
                        <a:pt x="241668" y="228349"/>
                        <a:pt x="282244" y="229269"/>
                      </a:cubicBezTo>
                      <a:lnTo>
                        <a:pt x="282244" y="244002"/>
                      </a:lnTo>
                      <a:cubicBezTo>
                        <a:pt x="282244" y="248605"/>
                        <a:pt x="285010" y="252288"/>
                        <a:pt x="289621" y="252288"/>
                      </a:cubicBezTo>
                      <a:cubicBezTo>
                        <a:pt x="293310" y="252288"/>
                        <a:pt x="296999" y="248605"/>
                        <a:pt x="296999" y="244002"/>
                      </a:cubicBezTo>
                      <a:lnTo>
                        <a:pt x="296999" y="229269"/>
                      </a:lnTo>
                      <a:cubicBezTo>
                        <a:pt x="332041" y="227428"/>
                        <a:pt x="356018" y="210854"/>
                        <a:pt x="356018" y="179548"/>
                      </a:cubicBezTo>
                      <a:cubicBezTo>
                        <a:pt x="356018" y="142718"/>
                        <a:pt x="328353" y="133510"/>
                        <a:pt x="296999" y="126144"/>
                      </a:cubicBezTo>
                      <a:lnTo>
                        <a:pt x="296999" y="81027"/>
                      </a:lnTo>
                      <a:cubicBezTo>
                        <a:pt x="322820" y="81948"/>
                        <a:pt x="322820" y="106808"/>
                        <a:pt x="338497" y="106808"/>
                      </a:cubicBezTo>
                      <a:cubicBezTo>
                        <a:pt x="346796" y="106808"/>
                        <a:pt x="353252" y="101284"/>
                        <a:pt x="353252" y="92076"/>
                      </a:cubicBezTo>
                      <a:cubicBezTo>
                        <a:pt x="353252" y="69057"/>
                        <a:pt x="315442" y="57087"/>
                        <a:pt x="296999" y="57087"/>
                      </a:cubicBezTo>
                      <a:lnTo>
                        <a:pt x="296999" y="44197"/>
                      </a:lnTo>
                      <a:cubicBezTo>
                        <a:pt x="296999" y="40513"/>
                        <a:pt x="293310" y="35910"/>
                        <a:pt x="289621" y="35910"/>
                      </a:cubicBezTo>
                      <a:close/>
                      <a:moveTo>
                        <a:pt x="288699" y="0"/>
                      </a:moveTo>
                      <a:cubicBezTo>
                        <a:pt x="368929" y="0"/>
                        <a:pt x="433481" y="64453"/>
                        <a:pt x="433481" y="144559"/>
                      </a:cubicBezTo>
                      <a:cubicBezTo>
                        <a:pt x="433481" y="223745"/>
                        <a:pt x="368929" y="288198"/>
                        <a:pt x="288699" y="288198"/>
                      </a:cubicBezTo>
                      <a:cubicBezTo>
                        <a:pt x="209392" y="288198"/>
                        <a:pt x="144839" y="223745"/>
                        <a:pt x="144839" y="144559"/>
                      </a:cubicBezTo>
                      <a:cubicBezTo>
                        <a:pt x="144839" y="64453"/>
                        <a:pt x="209392" y="0"/>
                        <a:pt x="2886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2000">
                    <a:latin typeface="微软雅黑" panose="020B0503020204020204" charset="-122"/>
                    <a:ea typeface="微软雅黑" panose="020B0503020204020204" charset="-122"/>
                  </a:endParaRPr>
                </a:p>
              </p:txBody>
            </p:sp>
          </p:grpSp>
          <p:grpSp>
            <p:nvGrpSpPr>
              <p:cNvPr id="35" name="组合 34" descr="6d0cd7ed-27fe-4239-9e8a-3d30f5037213"/>
              <p:cNvGrpSpPr/>
              <p:nvPr/>
            </p:nvGrpSpPr>
            <p:grpSpPr>
              <a:xfrm>
                <a:off x="4336209" y="2243106"/>
                <a:ext cx="3540796" cy="3811327"/>
                <a:chOff x="4336209" y="2243106"/>
                <a:chExt cx="3540796" cy="3811327"/>
              </a:xfrm>
            </p:grpSpPr>
            <p:sp>
              <p:nvSpPr>
                <p:cNvPr id="42" name="Text2" descr="b9d8cd0e-8c61-49af-ac93-f9e4b96b7539"/>
                <p:cNvSpPr txBox="1"/>
                <p:nvPr/>
              </p:nvSpPr>
              <p:spPr>
                <a:xfrm>
                  <a:off x="4403769" y="4711132"/>
                  <a:ext cx="3428893" cy="1343301"/>
                </a:xfrm>
                <a:prstGeom prst="rect">
                  <a:avLst/>
                </a:prstGeom>
              </p:spPr>
              <p:txBody>
                <a:bodyPr wrap="square" anchor="t" anchorCtr="1">
                  <a:normAutofit/>
                </a:bodyPr>
                <a:lstStyle>
                  <a:defPPr>
                    <a:defRPr lang="zh-CN"/>
                  </a:defPPr>
                  <a:lvl1pPr indent="0" algn="ctr" defTabSz="914400">
                    <a:lnSpc>
                      <a:spcPct val="150000"/>
                    </a:lnSpc>
                    <a:spcBef>
                      <a:spcPct val="0"/>
                    </a:spcBef>
                    <a:buFont typeface="Arial" panose="020B0604020202020204" pitchFamily="34" charset="0"/>
                    <a:buNone/>
                    <a:defRPr sz="1100"/>
                  </a:lvl1pPr>
                  <a:lvl2pPr marL="685800" indent="-228600" defTabSz="914400">
                    <a:lnSpc>
                      <a:spcPct val="90000"/>
                    </a:lnSpc>
                    <a:spcBef>
                      <a:spcPts val="500"/>
                    </a:spcBef>
                    <a:buFont typeface="Arial" panose="020B0604020202020204" pitchFamily="34" charset="0"/>
                    <a:buChar char="•"/>
                    <a:defRPr sz="1600"/>
                  </a:lvl2pPr>
                  <a:lvl3pPr marL="1143000" indent="-228600" defTabSz="914400">
                    <a:lnSpc>
                      <a:spcPct val="90000"/>
                    </a:lnSpc>
                    <a:spcBef>
                      <a:spcPts val="500"/>
                    </a:spcBef>
                    <a:buFont typeface="Arial" panose="020B0604020202020204" pitchFamily="34" charset="0"/>
                    <a:buChar char="•"/>
                    <a:defRPr sz="1400"/>
                  </a:lvl3pPr>
                  <a:lvl4pPr marL="1600200" indent="-228600" defTabSz="914400">
                    <a:lnSpc>
                      <a:spcPct val="90000"/>
                    </a:lnSpc>
                    <a:spcBef>
                      <a:spcPts val="500"/>
                    </a:spcBef>
                    <a:buFont typeface="Arial" panose="020B0604020202020204" pitchFamily="34" charset="0"/>
                    <a:buChar char="•"/>
                    <a:defRPr sz="1200"/>
                  </a:lvl4pPr>
                  <a:lvl5pPr marL="2057400" indent="-228600" defTabSz="914400">
                    <a:lnSpc>
                      <a:spcPct val="90000"/>
                    </a:lnSpc>
                    <a:spcBef>
                      <a:spcPts val="500"/>
                    </a:spcBef>
                    <a:buFont typeface="Arial" panose="020B0604020202020204" pitchFamily="34" charset="0"/>
                    <a:buChar char="•"/>
                    <a:defRPr sz="1200"/>
                  </a:lvl5pPr>
                  <a:lvl6pPr marL="2513965" indent="-228600" defTabSz="914400">
                    <a:lnSpc>
                      <a:spcPct val="90000"/>
                    </a:lnSpc>
                    <a:spcBef>
                      <a:spcPts val="500"/>
                    </a:spcBef>
                    <a:buFont typeface="Arial" panose="020B0604020202020204" pitchFamily="34" charset="0"/>
                    <a:buChar char="•"/>
                  </a:lvl6pPr>
                  <a:lvl7pPr marL="2971165" indent="-228600" defTabSz="914400">
                    <a:lnSpc>
                      <a:spcPct val="90000"/>
                    </a:lnSpc>
                    <a:spcBef>
                      <a:spcPts val="500"/>
                    </a:spcBef>
                    <a:buFont typeface="Arial" panose="020B0604020202020204" pitchFamily="34" charset="0"/>
                    <a:buChar char="•"/>
                  </a:lvl7pPr>
                  <a:lvl8pPr marL="3428365" indent="-228600" defTabSz="914400">
                    <a:lnSpc>
                      <a:spcPct val="90000"/>
                    </a:lnSpc>
                    <a:spcBef>
                      <a:spcPts val="500"/>
                    </a:spcBef>
                    <a:buFont typeface="Arial" panose="020B0604020202020204" pitchFamily="34" charset="0"/>
                    <a:buChar char="•"/>
                  </a:lvl8pPr>
                  <a:lvl9pPr marL="3885565" indent="-228600" defTabSz="914400">
                    <a:lnSpc>
                      <a:spcPct val="90000"/>
                    </a:lnSpc>
                    <a:spcBef>
                      <a:spcPts val="500"/>
                    </a:spcBef>
                    <a:buFont typeface="Arial" panose="020B0604020202020204" pitchFamily="34" charset="0"/>
                    <a:buChar char="•"/>
                  </a:lvl9pPr>
                </a:lstStyle>
                <a:p>
                  <a:r>
                    <a:rPr lang="zh-CN" altLang="en-US" sz="2000" b="0" dirty="0">
                      <a:latin typeface="微软雅黑" panose="020B0503020204020204" charset="-122"/>
                      <a:ea typeface="微软雅黑" panose="020B0503020204020204" charset="-122"/>
                    </a:rPr>
                    <a:t>不能凭主观想法选题，要依据实际情况和课题指南。</a:t>
                  </a:r>
                  <a:endParaRPr lang="en-US" sz="2000" b="0" dirty="0">
                    <a:latin typeface="微软雅黑" panose="020B0503020204020204" charset="-122"/>
                    <a:ea typeface="微软雅黑" panose="020B0503020204020204" charset="-122"/>
                  </a:endParaRPr>
                </a:p>
              </p:txBody>
            </p:sp>
            <p:sp>
              <p:nvSpPr>
                <p:cNvPr id="43" name="Bullet2" descr="53d9ef7e-85db-47ae-b5be-938153f5d59c"/>
                <p:cNvSpPr/>
                <p:nvPr/>
              </p:nvSpPr>
              <p:spPr>
                <a:xfrm>
                  <a:off x="4336209" y="4141942"/>
                  <a:ext cx="3540796" cy="494999"/>
                </a:xfrm>
                <a:prstGeom prst="rect">
                  <a:avLst/>
                </a:prstGeom>
                <a:solidFill>
                  <a:schemeClr val="tx2">
                    <a:alpha val="15000"/>
                  </a:schemeClr>
                </a:solidFill>
                <a:ln w="12700">
                  <a:miter lim="400000"/>
                </a:ln>
              </p:spPr>
              <p:txBody>
                <a:bodyPr wrap="square" lIns="90000" tIns="46800" rIns="90000" bIns="46800" anchor="ctr" anchorCtr="1">
                  <a:normAutofit/>
                </a:bodyPr>
                <a:lstStyle/>
                <a:p>
                  <a:pPr algn="ctr"/>
                  <a:r>
                    <a:rPr lang="zh-CN" altLang="en-US" sz="2000" b="1" dirty="0">
                      <a:solidFill>
                        <a:srgbClr val="FF0000"/>
                      </a:solidFill>
                      <a:latin typeface="微软雅黑" panose="020B0503020204020204" charset="-122"/>
                      <a:ea typeface="微软雅黑" panose="020B0503020204020204" charset="-122"/>
                    </a:rPr>
                    <a:t>主观选题</a:t>
                  </a:r>
                  <a:endParaRPr lang="en-US" sz="2000" dirty="0">
                    <a:solidFill>
                      <a:srgbClr val="FF0000"/>
                    </a:solidFill>
                    <a:latin typeface="微软雅黑" panose="020B0503020204020204" charset="-122"/>
                    <a:ea typeface="微软雅黑" panose="020B0503020204020204" charset="-122"/>
                  </a:endParaRPr>
                </a:p>
              </p:txBody>
            </p:sp>
            <p:sp>
              <p:nvSpPr>
                <p:cNvPr id="44" name="Picture2" descr="f6e6c153-38e3-4de0-bf9c-0da6a7695e5a"/>
                <p:cNvSpPr/>
                <p:nvPr/>
              </p:nvSpPr>
              <p:spPr>
                <a:xfrm>
                  <a:off x="4336209" y="2783106"/>
                  <a:ext cx="3540796" cy="1313835"/>
                </a:xfrm>
                <a:prstGeom prst="rect">
                  <a:avLst/>
                </a:prstGeom>
                <a:blipFill>
                  <a:blip r:embed="rId2"/>
                  <a:stretch>
                    <a:fillRect l="439" t="-35484" r="-439" b="-38861"/>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latin typeface="微软雅黑" panose="020B0503020204020204" charset="-122"/>
                    <a:ea typeface="微软雅黑" panose="020B0503020204020204" charset="-122"/>
                  </a:endParaRPr>
                </a:p>
              </p:txBody>
            </p:sp>
            <p:sp>
              <p:nvSpPr>
                <p:cNvPr id="45" name="IconBackground2" descr="40a63803-158b-4ec7-8daa-0bf591f897b3"/>
                <p:cNvSpPr/>
                <p:nvPr/>
              </p:nvSpPr>
              <p:spPr>
                <a:xfrm>
                  <a:off x="5648140" y="2243106"/>
                  <a:ext cx="916936" cy="916934"/>
                </a:xfrm>
                <a:prstGeom prst="ellipse">
                  <a:avLst/>
                </a:prstGeom>
                <a:solidFill>
                  <a:srgbClr val="FFFFFF"/>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charset="-122"/>
                    <a:ea typeface="微软雅黑" panose="020B0503020204020204" charset="-122"/>
                  </a:endParaRPr>
                </a:p>
              </p:txBody>
            </p:sp>
            <p:sp>
              <p:nvSpPr>
                <p:cNvPr id="46" name="Icon2" descr="9a9d35ae-db30-4dba-8168-500003f7ba53"/>
                <p:cNvSpPr/>
                <p:nvPr/>
              </p:nvSpPr>
              <p:spPr>
                <a:xfrm>
                  <a:off x="5857498" y="2454372"/>
                  <a:ext cx="502062" cy="501290"/>
                </a:xfrm>
                <a:custGeom>
                  <a:avLst/>
                  <a:gdLst>
                    <a:gd name="connsiteX0" fmla="*/ 333891 w 578320"/>
                    <a:gd name="connsiteY0" fmla="*/ 314976 h 577432"/>
                    <a:gd name="connsiteX1" fmla="*/ 398475 w 578320"/>
                    <a:gd name="connsiteY1" fmla="*/ 314976 h 577432"/>
                    <a:gd name="connsiteX2" fmla="*/ 424308 w 578320"/>
                    <a:gd name="connsiteY2" fmla="*/ 340761 h 577432"/>
                    <a:gd name="connsiteX3" fmla="*/ 424308 w 578320"/>
                    <a:gd name="connsiteY3" fmla="*/ 550726 h 577432"/>
                    <a:gd name="connsiteX4" fmla="*/ 398475 w 578320"/>
                    <a:gd name="connsiteY4" fmla="*/ 577432 h 577432"/>
                    <a:gd name="connsiteX5" fmla="*/ 333891 w 578320"/>
                    <a:gd name="connsiteY5" fmla="*/ 577432 h 577432"/>
                    <a:gd name="connsiteX6" fmla="*/ 307135 w 578320"/>
                    <a:gd name="connsiteY6" fmla="*/ 550726 h 577432"/>
                    <a:gd name="connsiteX7" fmla="*/ 307135 w 578320"/>
                    <a:gd name="connsiteY7" fmla="*/ 340761 h 577432"/>
                    <a:gd name="connsiteX8" fmla="*/ 333891 w 578320"/>
                    <a:gd name="connsiteY8" fmla="*/ 314976 h 577432"/>
                    <a:gd name="connsiteX9" fmla="*/ 179853 w 578320"/>
                    <a:gd name="connsiteY9" fmla="*/ 314976 h 577432"/>
                    <a:gd name="connsiteX10" fmla="*/ 244456 w 578320"/>
                    <a:gd name="connsiteY10" fmla="*/ 314976 h 577432"/>
                    <a:gd name="connsiteX11" fmla="*/ 270297 w 578320"/>
                    <a:gd name="connsiteY11" fmla="*/ 340761 h 577432"/>
                    <a:gd name="connsiteX12" fmla="*/ 270297 w 578320"/>
                    <a:gd name="connsiteY12" fmla="*/ 550726 h 577432"/>
                    <a:gd name="connsiteX13" fmla="*/ 244456 w 578320"/>
                    <a:gd name="connsiteY13" fmla="*/ 577432 h 577432"/>
                    <a:gd name="connsiteX14" fmla="*/ 179853 w 578320"/>
                    <a:gd name="connsiteY14" fmla="*/ 577432 h 577432"/>
                    <a:gd name="connsiteX15" fmla="*/ 154012 w 578320"/>
                    <a:gd name="connsiteY15" fmla="*/ 550726 h 577432"/>
                    <a:gd name="connsiteX16" fmla="*/ 154012 w 578320"/>
                    <a:gd name="connsiteY16" fmla="*/ 340761 h 577432"/>
                    <a:gd name="connsiteX17" fmla="*/ 179853 w 578320"/>
                    <a:gd name="connsiteY17" fmla="*/ 314976 h 577432"/>
                    <a:gd name="connsiteX18" fmla="*/ 486980 w 578320"/>
                    <a:gd name="connsiteY18" fmla="*/ 235677 h 577432"/>
                    <a:gd name="connsiteX19" fmla="*/ 551564 w 578320"/>
                    <a:gd name="connsiteY19" fmla="*/ 235677 h 577432"/>
                    <a:gd name="connsiteX20" fmla="*/ 578320 w 578320"/>
                    <a:gd name="connsiteY20" fmla="*/ 262391 h 577432"/>
                    <a:gd name="connsiteX21" fmla="*/ 578320 w 578320"/>
                    <a:gd name="connsiteY21" fmla="*/ 550718 h 577432"/>
                    <a:gd name="connsiteX22" fmla="*/ 551564 w 578320"/>
                    <a:gd name="connsiteY22" fmla="*/ 577432 h 577432"/>
                    <a:gd name="connsiteX23" fmla="*/ 486980 w 578320"/>
                    <a:gd name="connsiteY23" fmla="*/ 577432 h 577432"/>
                    <a:gd name="connsiteX24" fmla="*/ 461147 w 578320"/>
                    <a:gd name="connsiteY24" fmla="*/ 550718 h 577432"/>
                    <a:gd name="connsiteX25" fmla="*/ 461147 w 578320"/>
                    <a:gd name="connsiteY25" fmla="*/ 262391 h 577432"/>
                    <a:gd name="connsiteX26" fmla="*/ 486980 w 578320"/>
                    <a:gd name="connsiteY26" fmla="*/ 235677 h 577432"/>
                    <a:gd name="connsiteX27" fmla="*/ 25833 w 578320"/>
                    <a:gd name="connsiteY27" fmla="*/ 235677 h 577432"/>
                    <a:gd name="connsiteX28" fmla="*/ 90417 w 578320"/>
                    <a:gd name="connsiteY28" fmla="*/ 235677 h 577432"/>
                    <a:gd name="connsiteX29" fmla="*/ 117173 w 578320"/>
                    <a:gd name="connsiteY29" fmla="*/ 262391 h 577432"/>
                    <a:gd name="connsiteX30" fmla="*/ 117173 w 578320"/>
                    <a:gd name="connsiteY30" fmla="*/ 550718 h 577432"/>
                    <a:gd name="connsiteX31" fmla="*/ 90417 w 578320"/>
                    <a:gd name="connsiteY31" fmla="*/ 577432 h 577432"/>
                    <a:gd name="connsiteX32" fmla="*/ 25833 w 578320"/>
                    <a:gd name="connsiteY32" fmla="*/ 577432 h 577432"/>
                    <a:gd name="connsiteX33" fmla="*/ 0 w 578320"/>
                    <a:gd name="connsiteY33" fmla="*/ 550718 h 577432"/>
                    <a:gd name="connsiteX34" fmla="*/ 0 w 578320"/>
                    <a:gd name="connsiteY34" fmla="*/ 262391 h 577432"/>
                    <a:gd name="connsiteX35" fmla="*/ 25833 w 578320"/>
                    <a:gd name="connsiteY35" fmla="*/ 235677 h 577432"/>
                    <a:gd name="connsiteX36" fmla="*/ 297075 w 578320"/>
                    <a:gd name="connsiteY36" fmla="*/ 158450 h 577432"/>
                    <a:gd name="connsiteX37" fmla="*/ 326516 w 578320"/>
                    <a:gd name="connsiteY37" fmla="*/ 181440 h 577432"/>
                    <a:gd name="connsiteX38" fmla="*/ 297075 w 578320"/>
                    <a:gd name="connsiteY38" fmla="*/ 205349 h 577432"/>
                    <a:gd name="connsiteX39" fmla="*/ 282280 w 578320"/>
                    <a:gd name="connsiteY39" fmla="*/ 81074 h 577432"/>
                    <a:gd name="connsiteX40" fmla="*/ 282280 w 578320"/>
                    <a:gd name="connsiteY40" fmla="*/ 124274 h 577432"/>
                    <a:gd name="connsiteX41" fmla="*/ 255502 w 578320"/>
                    <a:gd name="connsiteY41" fmla="*/ 101295 h 577432"/>
                    <a:gd name="connsiteX42" fmla="*/ 282280 w 578320"/>
                    <a:gd name="connsiteY42" fmla="*/ 81074 h 577432"/>
                    <a:gd name="connsiteX43" fmla="*/ 289621 w 578320"/>
                    <a:gd name="connsiteY43" fmla="*/ 35910 h 577432"/>
                    <a:gd name="connsiteX44" fmla="*/ 282244 w 578320"/>
                    <a:gd name="connsiteY44" fmla="*/ 44197 h 577432"/>
                    <a:gd name="connsiteX45" fmla="*/ 282244 w 578320"/>
                    <a:gd name="connsiteY45" fmla="*/ 57087 h 577432"/>
                    <a:gd name="connsiteX46" fmla="*/ 225069 w 578320"/>
                    <a:gd name="connsiteY46" fmla="*/ 106808 h 577432"/>
                    <a:gd name="connsiteX47" fmla="*/ 282244 w 578320"/>
                    <a:gd name="connsiteY47" fmla="*/ 155609 h 577432"/>
                    <a:gd name="connsiteX48" fmla="*/ 282244 w 578320"/>
                    <a:gd name="connsiteY48" fmla="*/ 205330 h 577432"/>
                    <a:gd name="connsiteX49" fmla="*/ 237057 w 578320"/>
                    <a:gd name="connsiteY49" fmla="*/ 170341 h 577432"/>
                    <a:gd name="connsiteX50" fmla="*/ 222302 w 578320"/>
                    <a:gd name="connsiteY50" fmla="*/ 185994 h 577432"/>
                    <a:gd name="connsiteX51" fmla="*/ 282244 w 578320"/>
                    <a:gd name="connsiteY51" fmla="*/ 229269 h 577432"/>
                    <a:gd name="connsiteX52" fmla="*/ 282244 w 578320"/>
                    <a:gd name="connsiteY52" fmla="*/ 244002 h 577432"/>
                    <a:gd name="connsiteX53" fmla="*/ 289621 w 578320"/>
                    <a:gd name="connsiteY53" fmla="*/ 252288 h 577432"/>
                    <a:gd name="connsiteX54" fmla="*/ 296999 w 578320"/>
                    <a:gd name="connsiteY54" fmla="*/ 244002 h 577432"/>
                    <a:gd name="connsiteX55" fmla="*/ 296999 w 578320"/>
                    <a:gd name="connsiteY55" fmla="*/ 229269 h 577432"/>
                    <a:gd name="connsiteX56" fmla="*/ 356018 w 578320"/>
                    <a:gd name="connsiteY56" fmla="*/ 179548 h 577432"/>
                    <a:gd name="connsiteX57" fmla="*/ 296999 w 578320"/>
                    <a:gd name="connsiteY57" fmla="*/ 126144 h 577432"/>
                    <a:gd name="connsiteX58" fmla="*/ 296999 w 578320"/>
                    <a:gd name="connsiteY58" fmla="*/ 81027 h 577432"/>
                    <a:gd name="connsiteX59" fmla="*/ 338497 w 578320"/>
                    <a:gd name="connsiteY59" fmla="*/ 106808 h 577432"/>
                    <a:gd name="connsiteX60" fmla="*/ 353252 w 578320"/>
                    <a:gd name="connsiteY60" fmla="*/ 92076 h 577432"/>
                    <a:gd name="connsiteX61" fmla="*/ 296999 w 578320"/>
                    <a:gd name="connsiteY61" fmla="*/ 57087 h 577432"/>
                    <a:gd name="connsiteX62" fmla="*/ 296999 w 578320"/>
                    <a:gd name="connsiteY62" fmla="*/ 44197 h 577432"/>
                    <a:gd name="connsiteX63" fmla="*/ 289621 w 578320"/>
                    <a:gd name="connsiteY63" fmla="*/ 35910 h 577432"/>
                    <a:gd name="connsiteX64" fmla="*/ 288699 w 578320"/>
                    <a:gd name="connsiteY64" fmla="*/ 0 h 577432"/>
                    <a:gd name="connsiteX65" fmla="*/ 433481 w 578320"/>
                    <a:gd name="connsiteY65" fmla="*/ 144559 h 577432"/>
                    <a:gd name="connsiteX66" fmla="*/ 288699 w 578320"/>
                    <a:gd name="connsiteY66" fmla="*/ 288198 h 577432"/>
                    <a:gd name="connsiteX67" fmla="*/ 144839 w 578320"/>
                    <a:gd name="connsiteY67" fmla="*/ 144559 h 577432"/>
                    <a:gd name="connsiteX68" fmla="*/ 288699 w 578320"/>
                    <a:gd name="connsiteY68"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8320" h="577432">
                      <a:moveTo>
                        <a:pt x="333891" y="314976"/>
                      </a:moveTo>
                      <a:lnTo>
                        <a:pt x="398475" y="314976"/>
                      </a:lnTo>
                      <a:cubicBezTo>
                        <a:pt x="412314" y="314976"/>
                        <a:pt x="424308" y="326948"/>
                        <a:pt x="424308" y="340761"/>
                      </a:cubicBezTo>
                      <a:lnTo>
                        <a:pt x="424308" y="550726"/>
                      </a:lnTo>
                      <a:cubicBezTo>
                        <a:pt x="424308" y="565460"/>
                        <a:pt x="412314" y="577432"/>
                        <a:pt x="398475" y="577432"/>
                      </a:cubicBezTo>
                      <a:lnTo>
                        <a:pt x="333891" y="577432"/>
                      </a:lnTo>
                      <a:cubicBezTo>
                        <a:pt x="319129" y="577432"/>
                        <a:pt x="307135" y="565460"/>
                        <a:pt x="307135" y="550726"/>
                      </a:cubicBezTo>
                      <a:lnTo>
                        <a:pt x="307135" y="340761"/>
                      </a:lnTo>
                      <a:cubicBezTo>
                        <a:pt x="307135" y="326948"/>
                        <a:pt x="319129" y="314976"/>
                        <a:pt x="333891" y="314976"/>
                      </a:cubicBezTo>
                      <a:close/>
                      <a:moveTo>
                        <a:pt x="179853" y="314976"/>
                      </a:moveTo>
                      <a:lnTo>
                        <a:pt x="244456" y="314976"/>
                      </a:lnTo>
                      <a:cubicBezTo>
                        <a:pt x="259222" y="314976"/>
                        <a:pt x="270297" y="326948"/>
                        <a:pt x="270297" y="340761"/>
                      </a:cubicBezTo>
                      <a:lnTo>
                        <a:pt x="270297" y="550726"/>
                      </a:lnTo>
                      <a:cubicBezTo>
                        <a:pt x="270297" y="565460"/>
                        <a:pt x="259222" y="577432"/>
                        <a:pt x="244456" y="577432"/>
                      </a:cubicBezTo>
                      <a:lnTo>
                        <a:pt x="179853" y="577432"/>
                      </a:lnTo>
                      <a:cubicBezTo>
                        <a:pt x="165087" y="577432"/>
                        <a:pt x="154012" y="565460"/>
                        <a:pt x="154012" y="550726"/>
                      </a:cubicBezTo>
                      <a:lnTo>
                        <a:pt x="154012" y="340761"/>
                      </a:lnTo>
                      <a:cubicBezTo>
                        <a:pt x="154012" y="326948"/>
                        <a:pt x="165087" y="314976"/>
                        <a:pt x="179853" y="314976"/>
                      </a:cubicBezTo>
                      <a:close/>
                      <a:moveTo>
                        <a:pt x="486980" y="235677"/>
                      </a:moveTo>
                      <a:lnTo>
                        <a:pt x="551564" y="235677"/>
                      </a:lnTo>
                      <a:cubicBezTo>
                        <a:pt x="566326" y="235677"/>
                        <a:pt x="578320" y="247652"/>
                        <a:pt x="578320" y="262391"/>
                      </a:cubicBezTo>
                      <a:lnTo>
                        <a:pt x="578320" y="550718"/>
                      </a:lnTo>
                      <a:cubicBezTo>
                        <a:pt x="578320" y="565457"/>
                        <a:pt x="566326" y="577432"/>
                        <a:pt x="551564" y="577432"/>
                      </a:cubicBezTo>
                      <a:lnTo>
                        <a:pt x="486980" y="577432"/>
                      </a:lnTo>
                      <a:cubicBezTo>
                        <a:pt x="473141" y="577432"/>
                        <a:pt x="461147" y="565457"/>
                        <a:pt x="461147" y="550718"/>
                      </a:cubicBezTo>
                      <a:lnTo>
                        <a:pt x="461147" y="262391"/>
                      </a:lnTo>
                      <a:cubicBezTo>
                        <a:pt x="461147" y="247652"/>
                        <a:pt x="473141" y="235677"/>
                        <a:pt x="486980" y="235677"/>
                      </a:cubicBezTo>
                      <a:close/>
                      <a:moveTo>
                        <a:pt x="25833" y="235677"/>
                      </a:moveTo>
                      <a:lnTo>
                        <a:pt x="90417" y="235677"/>
                      </a:lnTo>
                      <a:cubicBezTo>
                        <a:pt x="105179" y="235677"/>
                        <a:pt x="117173" y="247652"/>
                        <a:pt x="117173" y="262391"/>
                      </a:cubicBezTo>
                      <a:lnTo>
                        <a:pt x="117173" y="550718"/>
                      </a:lnTo>
                      <a:cubicBezTo>
                        <a:pt x="117173" y="565457"/>
                        <a:pt x="105179" y="577432"/>
                        <a:pt x="90417" y="577432"/>
                      </a:cubicBezTo>
                      <a:lnTo>
                        <a:pt x="25833" y="577432"/>
                      </a:lnTo>
                      <a:cubicBezTo>
                        <a:pt x="11994" y="577432"/>
                        <a:pt x="0" y="565457"/>
                        <a:pt x="0" y="550718"/>
                      </a:cubicBezTo>
                      <a:lnTo>
                        <a:pt x="0" y="262391"/>
                      </a:lnTo>
                      <a:cubicBezTo>
                        <a:pt x="0" y="247652"/>
                        <a:pt x="11994" y="235677"/>
                        <a:pt x="25833" y="235677"/>
                      </a:cubicBezTo>
                      <a:close/>
                      <a:moveTo>
                        <a:pt x="297075" y="158450"/>
                      </a:moveTo>
                      <a:cubicBezTo>
                        <a:pt x="309956" y="161209"/>
                        <a:pt x="326516" y="165807"/>
                        <a:pt x="326516" y="181440"/>
                      </a:cubicBezTo>
                      <a:cubicBezTo>
                        <a:pt x="326516" y="197992"/>
                        <a:pt x="310876" y="204429"/>
                        <a:pt x="297075" y="205349"/>
                      </a:cubicBezTo>
                      <a:close/>
                      <a:moveTo>
                        <a:pt x="282280" y="81074"/>
                      </a:moveTo>
                      <a:lnTo>
                        <a:pt x="282280" y="124274"/>
                      </a:lnTo>
                      <a:cubicBezTo>
                        <a:pt x="264736" y="120597"/>
                        <a:pt x="255502" y="113244"/>
                        <a:pt x="255502" y="101295"/>
                      </a:cubicBezTo>
                      <a:cubicBezTo>
                        <a:pt x="255502" y="91185"/>
                        <a:pt x="265659" y="81993"/>
                        <a:pt x="282280" y="81074"/>
                      </a:cubicBezTo>
                      <a:close/>
                      <a:moveTo>
                        <a:pt x="289621" y="35910"/>
                      </a:moveTo>
                      <a:cubicBezTo>
                        <a:pt x="285010" y="35910"/>
                        <a:pt x="282244" y="40513"/>
                        <a:pt x="282244" y="44197"/>
                      </a:cubicBezTo>
                      <a:lnTo>
                        <a:pt x="282244" y="57087"/>
                      </a:lnTo>
                      <a:cubicBezTo>
                        <a:pt x="252734" y="58008"/>
                        <a:pt x="225069" y="74582"/>
                        <a:pt x="225069" y="106808"/>
                      </a:cubicBezTo>
                      <a:cubicBezTo>
                        <a:pt x="225069" y="133510"/>
                        <a:pt x="247201" y="149163"/>
                        <a:pt x="282244" y="155609"/>
                      </a:cubicBezTo>
                      <a:lnTo>
                        <a:pt x="282244" y="205330"/>
                      </a:lnTo>
                      <a:cubicBezTo>
                        <a:pt x="242590" y="203488"/>
                        <a:pt x="263800" y="170341"/>
                        <a:pt x="237057" y="170341"/>
                      </a:cubicBezTo>
                      <a:cubicBezTo>
                        <a:pt x="227835" y="170341"/>
                        <a:pt x="222302" y="175865"/>
                        <a:pt x="222302" y="185994"/>
                      </a:cubicBezTo>
                      <a:cubicBezTo>
                        <a:pt x="222302" y="204409"/>
                        <a:pt x="241668" y="228349"/>
                        <a:pt x="282244" y="229269"/>
                      </a:cubicBezTo>
                      <a:lnTo>
                        <a:pt x="282244" y="244002"/>
                      </a:lnTo>
                      <a:cubicBezTo>
                        <a:pt x="282244" y="248605"/>
                        <a:pt x="285010" y="252288"/>
                        <a:pt x="289621" y="252288"/>
                      </a:cubicBezTo>
                      <a:cubicBezTo>
                        <a:pt x="293310" y="252288"/>
                        <a:pt x="296999" y="248605"/>
                        <a:pt x="296999" y="244002"/>
                      </a:cubicBezTo>
                      <a:lnTo>
                        <a:pt x="296999" y="229269"/>
                      </a:lnTo>
                      <a:cubicBezTo>
                        <a:pt x="332041" y="227428"/>
                        <a:pt x="356018" y="210854"/>
                        <a:pt x="356018" y="179548"/>
                      </a:cubicBezTo>
                      <a:cubicBezTo>
                        <a:pt x="356018" y="142718"/>
                        <a:pt x="328353" y="133510"/>
                        <a:pt x="296999" y="126144"/>
                      </a:cubicBezTo>
                      <a:lnTo>
                        <a:pt x="296999" y="81027"/>
                      </a:lnTo>
                      <a:cubicBezTo>
                        <a:pt x="322820" y="81948"/>
                        <a:pt x="322820" y="106808"/>
                        <a:pt x="338497" y="106808"/>
                      </a:cubicBezTo>
                      <a:cubicBezTo>
                        <a:pt x="346796" y="106808"/>
                        <a:pt x="353252" y="101284"/>
                        <a:pt x="353252" y="92076"/>
                      </a:cubicBezTo>
                      <a:cubicBezTo>
                        <a:pt x="353252" y="69057"/>
                        <a:pt x="315442" y="57087"/>
                        <a:pt x="296999" y="57087"/>
                      </a:cubicBezTo>
                      <a:lnTo>
                        <a:pt x="296999" y="44197"/>
                      </a:lnTo>
                      <a:cubicBezTo>
                        <a:pt x="296999" y="40513"/>
                        <a:pt x="293310" y="35910"/>
                        <a:pt x="289621" y="35910"/>
                      </a:cubicBezTo>
                      <a:close/>
                      <a:moveTo>
                        <a:pt x="288699" y="0"/>
                      </a:moveTo>
                      <a:cubicBezTo>
                        <a:pt x="368929" y="0"/>
                        <a:pt x="433481" y="64453"/>
                        <a:pt x="433481" y="144559"/>
                      </a:cubicBezTo>
                      <a:cubicBezTo>
                        <a:pt x="433481" y="223745"/>
                        <a:pt x="368929" y="288198"/>
                        <a:pt x="288699" y="288198"/>
                      </a:cubicBezTo>
                      <a:cubicBezTo>
                        <a:pt x="209392" y="288198"/>
                        <a:pt x="144839" y="223745"/>
                        <a:pt x="144839" y="144559"/>
                      </a:cubicBezTo>
                      <a:cubicBezTo>
                        <a:pt x="144839" y="64453"/>
                        <a:pt x="209392" y="0"/>
                        <a:pt x="2886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2000">
                    <a:latin typeface="微软雅黑" panose="020B0503020204020204" charset="-122"/>
                    <a:ea typeface="微软雅黑" panose="020B0503020204020204" charset="-122"/>
                  </a:endParaRPr>
                </a:p>
              </p:txBody>
            </p:sp>
          </p:grpSp>
          <p:grpSp>
            <p:nvGrpSpPr>
              <p:cNvPr id="36" name="组合 35" descr="bd93f003-8667-489e-8a98-08651b53dd1a"/>
              <p:cNvGrpSpPr/>
              <p:nvPr/>
            </p:nvGrpSpPr>
            <p:grpSpPr>
              <a:xfrm>
                <a:off x="7993389" y="2243106"/>
                <a:ext cx="3560435" cy="3813076"/>
                <a:chOff x="7993389" y="2243106"/>
                <a:chExt cx="3560435" cy="3813076"/>
              </a:xfrm>
            </p:grpSpPr>
            <p:sp>
              <p:nvSpPr>
                <p:cNvPr id="37" name="Text3" descr="ca86b72a-7027-46f9-bb4b-c5572a6a296c"/>
                <p:cNvSpPr txBox="1"/>
                <p:nvPr/>
              </p:nvSpPr>
              <p:spPr>
                <a:xfrm>
                  <a:off x="8084241" y="4712881"/>
                  <a:ext cx="3378729" cy="1343301"/>
                </a:xfrm>
                <a:prstGeom prst="rect">
                  <a:avLst/>
                </a:prstGeom>
              </p:spPr>
              <p:txBody>
                <a:bodyPr wrap="square" anchor="t" anchorCtr="1">
                  <a:normAutofit/>
                </a:bodyPr>
                <a:lstStyle>
                  <a:defPPr>
                    <a:defRPr lang="zh-CN"/>
                  </a:defPPr>
                  <a:lvl1pPr indent="0" algn="ctr" defTabSz="914400">
                    <a:lnSpc>
                      <a:spcPct val="150000"/>
                    </a:lnSpc>
                    <a:spcBef>
                      <a:spcPct val="0"/>
                    </a:spcBef>
                    <a:buFont typeface="Arial" panose="020B0604020202020204" pitchFamily="34" charset="0"/>
                    <a:buNone/>
                    <a:defRPr sz="1100"/>
                  </a:lvl1pPr>
                  <a:lvl2pPr marL="685800" indent="-228600" defTabSz="914400">
                    <a:lnSpc>
                      <a:spcPct val="90000"/>
                    </a:lnSpc>
                    <a:spcBef>
                      <a:spcPts val="500"/>
                    </a:spcBef>
                    <a:buFont typeface="Arial" panose="020B0604020202020204" pitchFamily="34" charset="0"/>
                    <a:buChar char="•"/>
                    <a:defRPr sz="1600"/>
                  </a:lvl2pPr>
                  <a:lvl3pPr marL="1143000" indent="-228600" defTabSz="914400">
                    <a:lnSpc>
                      <a:spcPct val="90000"/>
                    </a:lnSpc>
                    <a:spcBef>
                      <a:spcPts val="500"/>
                    </a:spcBef>
                    <a:buFont typeface="Arial" panose="020B0604020202020204" pitchFamily="34" charset="0"/>
                    <a:buChar char="•"/>
                    <a:defRPr sz="1400"/>
                  </a:lvl3pPr>
                  <a:lvl4pPr marL="1600200" indent="-228600" defTabSz="914400">
                    <a:lnSpc>
                      <a:spcPct val="90000"/>
                    </a:lnSpc>
                    <a:spcBef>
                      <a:spcPts val="500"/>
                    </a:spcBef>
                    <a:buFont typeface="Arial" panose="020B0604020202020204" pitchFamily="34" charset="0"/>
                    <a:buChar char="•"/>
                    <a:defRPr sz="1200"/>
                  </a:lvl4pPr>
                  <a:lvl5pPr marL="2057400" indent="-228600" defTabSz="914400">
                    <a:lnSpc>
                      <a:spcPct val="90000"/>
                    </a:lnSpc>
                    <a:spcBef>
                      <a:spcPts val="500"/>
                    </a:spcBef>
                    <a:buFont typeface="Arial" panose="020B0604020202020204" pitchFamily="34" charset="0"/>
                    <a:buChar char="•"/>
                    <a:defRPr sz="1200"/>
                  </a:lvl5pPr>
                  <a:lvl6pPr marL="2513965" indent="-228600" defTabSz="914400">
                    <a:lnSpc>
                      <a:spcPct val="90000"/>
                    </a:lnSpc>
                    <a:spcBef>
                      <a:spcPts val="500"/>
                    </a:spcBef>
                    <a:buFont typeface="Arial" panose="020B0604020202020204" pitchFamily="34" charset="0"/>
                    <a:buChar char="•"/>
                  </a:lvl6pPr>
                  <a:lvl7pPr marL="2971165" indent="-228600" defTabSz="914400">
                    <a:lnSpc>
                      <a:spcPct val="90000"/>
                    </a:lnSpc>
                    <a:spcBef>
                      <a:spcPts val="500"/>
                    </a:spcBef>
                    <a:buFont typeface="Arial" panose="020B0604020202020204" pitchFamily="34" charset="0"/>
                    <a:buChar char="•"/>
                  </a:lvl7pPr>
                  <a:lvl8pPr marL="3428365" indent="-228600" defTabSz="914400">
                    <a:lnSpc>
                      <a:spcPct val="90000"/>
                    </a:lnSpc>
                    <a:spcBef>
                      <a:spcPts val="500"/>
                    </a:spcBef>
                    <a:buFont typeface="Arial" panose="020B0604020202020204" pitchFamily="34" charset="0"/>
                    <a:buChar char="•"/>
                  </a:lvl8pPr>
                  <a:lvl9pPr marL="3885565" indent="-228600" defTabSz="914400">
                    <a:lnSpc>
                      <a:spcPct val="90000"/>
                    </a:lnSpc>
                    <a:spcBef>
                      <a:spcPts val="500"/>
                    </a:spcBef>
                    <a:buFont typeface="Arial" panose="020B0604020202020204" pitchFamily="34" charset="0"/>
                    <a:buChar char="•"/>
                  </a:lvl9pPr>
                </a:lstStyle>
                <a:p>
                  <a:r>
                    <a:rPr lang="zh-CN" altLang="en-US" sz="2000" b="0" dirty="0">
                      <a:latin typeface="微软雅黑" panose="020B0503020204020204" charset="-122"/>
                      <a:ea typeface="微软雅黑" panose="020B0503020204020204" charset="-122"/>
                    </a:rPr>
                    <a:t>错误的选题方式会导致课题立项希望渺茫。</a:t>
                  </a:r>
                  <a:endParaRPr lang="en-US" sz="2000" b="0" dirty="0">
                    <a:latin typeface="微软雅黑" panose="020B0503020204020204" charset="-122"/>
                    <a:ea typeface="微软雅黑" panose="020B0503020204020204" charset="-122"/>
                  </a:endParaRPr>
                </a:p>
              </p:txBody>
            </p:sp>
            <p:sp>
              <p:nvSpPr>
                <p:cNvPr id="38" name="Bullet3" descr="43389d1d-e11a-4bc4-b7ca-b68df3a367bd"/>
                <p:cNvSpPr/>
                <p:nvPr/>
              </p:nvSpPr>
              <p:spPr>
                <a:xfrm>
                  <a:off x="7993389" y="4141942"/>
                  <a:ext cx="3560435" cy="494999"/>
                </a:xfrm>
                <a:prstGeom prst="rect">
                  <a:avLst/>
                </a:prstGeom>
                <a:solidFill>
                  <a:schemeClr val="tx2">
                    <a:alpha val="15000"/>
                  </a:schemeClr>
                </a:solidFill>
                <a:ln w="12700">
                  <a:miter lim="400000"/>
                </a:ln>
              </p:spPr>
              <p:txBody>
                <a:bodyPr wrap="square" lIns="90000" tIns="46800" rIns="90000" bIns="46800" anchor="ctr" anchorCtr="1">
                  <a:normAutofit/>
                </a:bodyPr>
                <a:lstStyle/>
                <a:p>
                  <a:pPr algn="ctr"/>
                  <a:r>
                    <a:rPr lang="zh-CN" altLang="en-US" sz="2000" b="1" dirty="0">
                      <a:solidFill>
                        <a:srgbClr val="FF0000"/>
                      </a:solidFill>
                      <a:latin typeface="微软雅黑" panose="020B0503020204020204" charset="-122"/>
                      <a:ea typeface="微软雅黑" panose="020B0503020204020204" charset="-122"/>
                    </a:rPr>
                    <a:t>课题立项无望</a:t>
                  </a:r>
                  <a:endParaRPr lang="en-US" sz="2000" dirty="0">
                    <a:solidFill>
                      <a:srgbClr val="FF0000"/>
                    </a:solidFill>
                    <a:latin typeface="微软雅黑" panose="020B0503020204020204" charset="-122"/>
                    <a:ea typeface="微软雅黑" panose="020B0503020204020204" charset="-122"/>
                  </a:endParaRPr>
                </a:p>
              </p:txBody>
            </p:sp>
            <p:sp>
              <p:nvSpPr>
                <p:cNvPr id="39" name="Picture3" descr="b5f20aa2-f7a7-4bc9-a740-1a850436e13f"/>
                <p:cNvSpPr/>
                <p:nvPr/>
              </p:nvSpPr>
              <p:spPr>
                <a:xfrm>
                  <a:off x="7993389" y="2783106"/>
                  <a:ext cx="3540796" cy="1313835"/>
                </a:xfrm>
                <a:prstGeom prst="rect">
                  <a:avLst/>
                </a:prstGeom>
                <a:blipFill>
                  <a:blip r:embed="rId3"/>
                  <a:stretch>
                    <a:fillRect l="810" t="-35484" r="-810" b="-38861"/>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latin typeface="微软雅黑" panose="020B0503020204020204" charset="-122"/>
                    <a:ea typeface="微软雅黑" panose="020B0503020204020204" charset="-122"/>
                  </a:endParaRPr>
                </a:p>
              </p:txBody>
            </p:sp>
            <p:sp>
              <p:nvSpPr>
                <p:cNvPr id="40" name="IconBackground3" descr="225a1e18-fa7e-4992-8a6d-649f5474ebc3"/>
                <p:cNvSpPr/>
                <p:nvPr/>
              </p:nvSpPr>
              <p:spPr>
                <a:xfrm>
                  <a:off x="9305319" y="2243106"/>
                  <a:ext cx="916936" cy="916934"/>
                </a:xfrm>
                <a:prstGeom prst="ellipse">
                  <a:avLst/>
                </a:prstGeom>
                <a:solidFill>
                  <a:srgbClr val="FFFFFF"/>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微软雅黑" panose="020B0503020204020204" charset="-122"/>
                    <a:ea typeface="微软雅黑" panose="020B0503020204020204" charset="-122"/>
                  </a:endParaRPr>
                </a:p>
              </p:txBody>
            </p:sp>
            <p:sp>
              <p:nvSpPr>
                <p:cNvPr id="41" name="Icon3" descr="07ae5db1-3701-4d84-9f65-edea91c63423"/>
                <p:cNvSpPr/>
                <p:nvPr/>
              </p:nvSpPr>
              <p:spPr>
                <a:xfrm>
                  <a:off x="9514677" y="2454372"/>
                  <a:ext cx="502062" cy="501290"/>
                </a:xfrm>
                <a:custGeom>
                  <a:avLst/>
                  <a:gdLst>
                    <a:gd name="connsiteX0" fmla="*/ 333891 w 578320"/>
                    <a:gd name="connsiteY0" fmla="*/ 314976 h 577432"/>
                    <a:gd name="connsiteX1" fmla="*/ 398475 w 578320"/>
                    <a:gd name="connsiteY1" fmla="*/ 314976 h 577432"/>
                    <a:gd name="connsiteX2" fmla="*/ 424308 w 578320"/>
                    <a:gd name="connsiteY2" fmla="*/ 340761 h 577432"/>
                    <a:gd name="connsiteX3" fmla="*/ 424308 w 578320"/>
                    <a:gd name="connsiteY3" fmla="*/ 550726 h 577432"/>
                    <a:gd name="connsiteX4" fmla="*/ 398475 w 578320"/>
                    <a:gd name="connsiteY4" fmla="*/ 577432 h 577432"/>
                    <a:gd name="connsiteX5" fmla="*/ 333891 w 578320"/>
                    <a:gd name="connsiteY5" fmla="*/ 577432 h 577432"/>
                    <a:gd name="connsiteX6" fmla="*/ 307135 w 578320"/>
                    <a:gd name="connsiteY6" fmla="*/ 550726 h 577432"/>
                    <a:gd name="connsiteX7" fmla="*/ 307135 w 578320"/>
                    <a:gd name="connsiteY7" fmla="*/ 340761 h 577432"/>
                    <a:gd name="connsiteX8" fmla="*/ 333891 w 578320"/>
                    <a:gd name="connsiteY8" fmla="*/ 314976 h 577432"/>
                    <a:gd name="connsiteX9" fmla="*/ 179853 w 578320"/>
                    <a:gd name="connsiteY9" fmla="*/ 314976 h 577432"/>
                    <a:gd name="connsiteX10" fmla="*/ 244456 w 578320"/>
                    <a:gd name="connsiteY10" fmla="*/ 314976 h 577432"/>
                    <a:gd name="connsiteX11" fmla="*/ 270297 w 578320"/>
                    <a:gd name="connsiteY11" fmla="*/ 340761 h 577432"/>
                    <a:gd name="connsiteX12" fmla="*/ 270297 w 578320"/>
                    <a:gd name="connsiteY12" fmla="*/ 550726 h 577432"/>
                    <a:gd name="connsiteX13" fmla="*/ 244456 w 578320"/>
                    <a:gd name="connsiteY13" fmla="*/ 577432 h 577432"/>
                    <a:gd name="connsiteX14" fmla="*/ 179853 w 578320"/>
                    <a:gd name="connsiteY14" fmla="*/ 577432 h 577432"/>
                    <a:gd name="connsiteX15" fmla="*/ 154012 w 578320"/>
                    <a:gd name="connsiteY15" fmla="*/ 550726 h 577432"/>
                    <a:gd name="connsiteX16" fmla="*/ 154012 w 578320"/>
                    <a:gd name="connsiteY16" fmla="*/ 340761 h 577432"/>
                    <a:gd name="connsiteX17" fmla="*/ 179853 w 578320"/>
                    <a:gd name="connsiteY17" fmla="*/ 314976 h 577432"/>
                    <a:gd name="connsiteX18" fmla="*/ 486980 w 578320"/>
                    <a:gd name="connsiteY18" fmla="*/ 235677 h 577432"/>
                    <a:gd name="connsiteX19" fmla="*/ 551564 w 578320"/>
                    <a:gd name="connsiteY19" fmla="*/ 235677 h 577432"/>
                    <a:gd name="connsiteX20" fmla="*/ 578320 w 578320"/>
                    <a:gd name="connsiteY20" fmla="*/ 262391 h 577432"/>
                    <a:gd name="connsiteX21" fmla="*/ 578320 w 578320"/>
                    <a:gd name="connsiteY21" fmla="*/ 550718 h 577432"/>
                    <a:gd name="connsiteX22" fmla="*/ 551564 w 578320"/>
                    <a:gd name="connsiteY22" fmla="*/ 577432 h 577432"/>
                    <a:gd name="connsiteX23" fmla="*/ 486980 w 578320"/>
                    <a:gd name="connsiteY23" fmla="*/ 577432 h 577432"/>
                    <a:gd name="connsiteX24" fmla="*/ 461147 w 578320"/>
                    <a:gd name="connsiteY24" fmla="*/ 550718 h 577432"/>
                    <a:gd name="connsiteX25" fmla="*/ 461147 w 578320"/>
                    <a:gd name="connsiteY25" fmla="*/ 262391 h 577432"/>
                    <a:gd name="connsiteX26" fmla="*/ 486980 w 578320"/>
                    <a:gd name="connsiteY26" fmla="*/ 235677 h 577432"/>
                    <a:gd name="connsiteX27" fmla="*/ 25833 w 578320"/>
                    <a:gd name="connsiteY27" fmla="*/ 235677 h 577432"/>
                    <a:gd name="connsiteX28" fmla="*/ 90417 w 578320"/>
                    <a:gd name="connsiteY28" fmla="*/ 235677 h 577432"/>
                    <a:gd name="connsiteX29" fmla="*/ 117173 w 578320"/>
                    <a:gd name="connsiteY29" fmla="*/ 262391 h 577432"/>
                    <a:gd name="connsiteX30" fmla="*/ 117173 w 578320"/>
                    <a:gd name="connsiteY30" fmla="*/ 550718 h 577432"/>
                    <a:gd name="connsiteX31" fmla="*/ 90417 w 578320"/>
                    <a:gd name="connsiteY31" fmla="*/ 577432 h 577432"/>
                    <a:gd name="connsiteX32" fmla="*/ 25833 w 578320"/>
                    <a:gd name="connsiteY32" fmla="*/ 577432 h 577432"/>
                    <a:gd name="connsiteX33" fmla="*/ 0 w 578320"/>
                    <a:gd name="connsiteY33" fmla="*/ 550718 h 577432"/>
                    <a:gd name="connsiteX34" fmla="*/ 0 w 578320"/>
                    <a:gd name="connsiteY34" fmla="*/ 262391 h 577432"/>
                    <a:gd name="connsiteX35" fmla="*/ 25833 w 578320"/>
                    <a:gd name="connsiteY35" fmla="*/ 235677 h 577432"/>
                    <a:gd name="connsiteX36" fmla="*/ 297075 w 578320"/>
                    <a:gd name="connsiteY36" fmla="*/ 158450 h 577432"/>
                    <a:gd name="connsiteX37" fmla="*/ 326516 w 578320"/>
                    <a:gd name="connsiteY37" fmla="*/ 181440 h 577432"/>
                    <a:gd name="connsiteX38" fmla="*/ 297075 w 578320"/>
                    <a:gd name="connsiteY38" fmla="*/ 205349 h 577432"/>
                    <a:gd name="connsiteX39" fmla="*/ 282280 w 578320"/>
                    <a:gd name="connsiteY39" fmla="*/ 81074 h 577432"/>
                    <a:gd name="connsiteX40" fmla="*/ 282280 w 578320"/>
                    <a:gd name="connsiteY40" fmla="*/ 124274 h 577432"/>
                    <a:gd name="connsiteX41" fmla="*/ 255502 w 578320"/>
                    <a:gd name="connsiteY41" fmla="*/ 101295 h 577432"/>
                    <a:gd name="connsiteX42" fmla="*/ 282280 w 578320"/>
                    <a:gd name="connsiteY42" fmla="*/ 81074 h 577432"/>
                    <a:gd name="connsiteX43" fmla="*/ 289621 w 578320"/>
                    <a:gd name="connsiteY43" fmla="*/ 35910 h 577432"/>
                    <a:gd name="connsiteX44" fmla="*/ 282244 w 578320"/>
                    <a:gd name="connsiteY44" fmla="*/ 44197 h 577432"/>
                    <a:gd name="connsiteX45" fmla="*/ 282244 w 578320"/>
                    <a:gd name="connsiteY45" fmla="*/ 57087 h 577432"/>
                    <a:gd name="connsiteX46" fmla="*/ 225069 w 578320"/>
                    <a:gd name="connsiteY46" fmla="*/ 106808 h 577432"/>
                    <a:gd name="connsiteX47" fmla="*/ 282244 w 578320"/>
                    <a:gd name="connsiteY47" fmla="*/ 155609 h 577432"/>
                    <a:gd name="connsiteX48" fmla="*/ 282244 w 578320"/>
                    <a:gd name="connsiteY48" fmla="*/ 205330 h 577432"/>
                    <a:gd name="connsiteX49" fmla="*/ 237057 w 578320"/>
                    <a:gd name="connsiteY49" fmla="*/ 170341 h 577432"/>
                    <a:gd name="connsiteX50" fmla="*/ 222302 w 578320"/>
                    <a:gd name="connsiteY50" fmla="*/ 185994 h 577432"/>
                    <a:gd name="connsiteX51" fmla="*/ 282244 w 578320"/>
                    <a:gd name="connsiteY51" fmla="*/ 229269 h 577432"/>
                    <a:gd name="connsiteX52" fmla="*/ 282244 w 578320"/>
                    <a:gd name="connsiteY52" fmla="*/ 244002 h 577432"/>
                    <a:gd name="connsiteX53" fmla="*/ 289621 w 578320"/>
                    <a:gd name="connsiteY53" fmla="*/ 252288 h 577432"/>
                    <a:gd name="connsiteX54" fmla="*/ 296999 w 578320"/>
                    <a:gd name="connsiteY54" fmla="*/ 244002 h 577432"/>
                    <a:gd name="connsiteX55" fmla="*/ 296999 w 578320"/>
                    <a:gd name="connsiteY55" fmla="*/ 229269 h 577432"/>
                    <a:gd name="connsiteX56" fmla="*/ 356018 w 578320"/>
                    <a:gd name="connsiteY56" fmla="*/ 179548 h 577432"/>
                    <a:gd name="connsiteX57" fmla="*/ 296999 w 578320"/>
                    <a:gd name="connsiteY57" fmla="*/ 126144 h 577432"/>
                    <a:gd name="connsiteX58" fmla="*/ 296999 w 578320"/>
                    <a:gd name="connsiteY58" fmla="*/ 81027 h 577432"/>
                    <a:gd name="connsiteX59" fmla="*/ 338497 w 578320"/>
                    <a:gd name="connsiteY59" fmla="*/ 106808 h 577432"/>
                    <a:gd name="connsiteX60" fmla="*/ 353252 w 578320"/>
                    <a:gd name="connsiteY60" fmla="*/ 92076 h 577432"/>
                    <a:gd name="connsiteX61" fmla="*/ 296999 w 578320"/>
                    <a:gd name="connsiteY61" fmla="*/ 57087 h 577432"/>
                    <a:gd name="connsiteX62" fmla="*/ 296999 w 578320"/>
                    <a:gd name="connsiteY62" fmla="*/ 44197 h 577432"/>
                    <a:gd name="connsiteX63" fmla="*/ 289621 w 578320"/>
                    <a:gd name="connsiteY63" fmla="*/ 35910 h 577432"/>
                    <a:gd name="connsiteX64" fmla="*/ 288699 w 578320"/>
                    <a:gd name="connsiteY64" fmla="*/ 0 h 577432"/>
                    <a:gd name="connsiteX65" fmla="*/ 433481 w 578320"/>
                    <a:gd name="connsiteY65" fmla="*/ 144559 h 577432"/>
                    <a:gd name="connsiteX66" fmla="*/ 288699 w 578320"/>
                    <a:gd name="connsiteY66" fmla="*/ 288198 h 577432"/>
                    <a:gd name="connsiteX67" fmla="*/ 144839 w 578320"/>
                    <a:gd name="connsiteY67" fmla="*/ 144559 h 577432"/>
                    <a:gd name="connsiteX68" fmla="*/ 288699 w 578320"/>
                    <a:gd name="connsiteY68"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8320" h="577432">
                      <a:moveTo>
                        <a:pt x="333891" y="314976"/>
                      </a:moveTo>
                      <a:lnTo>
                        <a:pt x="398475" y="314976"/>
                      </a:lnTo>
                      <a:cubicBezTo>
                        <a:pt x="412314" y="314976"/>
                        <a:pt x="424308" y="326948"/>
                        <a:pt x="424308" y="340761"/>
                      </a:cubicBezTo>
                      <a:lnTo>
                        <a:pt x="424308" y="550726"/>
                      </a:lnTo>
                      <a:cubicBezTo>
                        <a:pt x="424308" y="565460"/>
                        <a:pt x="412314" y="577432"/>
                        <a:pt x="398475" y="577432"/>
                      </a:cubicBezTo>
                      <a:lnTo>
                        <a:pt x="333891" y="577432"/>
                      </a:lnTo>
                      <a:cubicBezTo>
                        <a:pt x="319129" y="577432"/>
                        <a:pt x="307135" y="565460"/>
                        <a:pt x="307135" y="550726"/>
                      </a:cubicBezTo>
                      <a:lnTo>
                        <a:pt x="307135" y="340761"/>
                      </a:lnTo>
                      <a:cubicBezTo>
                        <a:pt x="307135" y="326948"/>
                        <a:pt x="319129" y="314976"/>
                        <a:pt x="333891" y="314976"/>
                      </a:cubicBezTo>
                      <a:close/>
                      <a:moveTo>
                        <a:pt x="179853" y="314976"/>
                      </a:moveTo>
                      <a:lnTo>
                        <a:pt x="244456" y="314976"/>
                      </a:lnTo>
                      <a:cubicBezTo>
                        <a:pt x="259222" y="314976"/>
                        <a:pt x="270297" y="326948"/>
                        <a:pt x="270297" y="340761"/>
                      </a:cubicBezTo>
                      <a:lnTo>
                        <a:pt x="270297" y="550726"/>
                      </a:lnTo>
                      <a:cubicBezTo>
                        <a:pt x="270297" y="565460"/>
                        <a:pt x="259222" y="577432"/>
                        <a:pt x="244456" y="577432"/>
                      </a:cubicBezTo>
                      <a:lnTo>
                        <a:pt x="179853" y="577432"/>
                      </a:lnTo>
                      <a:cubicBezTo>
                        <a:pt x="165087" y="577432"/>
                        <a:pt x="154012" y="565460"/>
                        <a:pt x="154012" y="550726"/>
                      </a:cubicBezTo>
                      <a:lnTo>
                        <a:pt x="154012" y="340761"/>
                      </a:lnTo>
                      <a:cubicBezTo>
                        <a:pt x="154012" y="326948"/>
                        <a:pt x="165087" y="314976"/>
                        <a:pt x="179853" y="314976"/>
                      </a:cubicBezTo>
                      <a:close/>
                      <a:moveTo>
                        <a:pt x="486980" y="235677"/>
                      </a:moveTo>
                      <a:lnTo>
                        <a:pt x="551564" y="235677"/>
                      </a:lnTo>
                      <a:cubicBezTo>
                        <a:pt x="566326" y="235677"/>
                        <a:pt x="578320" y="247652"/>
                        <a:pt x="578320" y="262391"/>
                      </a:cubicBezTo>
                      <a:lnTo>
                        <a:pt x="578320" y="550718"/>
                      </a:lnTo>
                      <a:cubicBezTo>
                        <a:pt x="578320" y="565457"/>
                        <a:pt x="566326" y="577432"/>
                        <a:pt x="551564" y="577432"/>
                      </a:cubicBezTo>
                      <a:lnTo>
                        <a:pt x="486980" y="577432"/>
                      </a:lnTo>
                      <a:cubicBezTo>
                        <a:pt x="473141" y="577432"/>
                        <a:pt x="461147" y="565457"/>
                        <a:pt x="461147" y="550718"/>
                      </a:cubicBezTo>
                      <a:lnTo>
                        <a:pt x="461147" y="262391"/>
                      </a:lnTo>
                      <a:cubicBezTo>
                        <a:pt x="461147" y="247652"/>
                        <a:pt x="473141" y="235677"/>
                        <a:pt x="486980" y="235677"/>
                      </a:cubicBezTo>
                      <a:close/>
                      <a:moveTo>
                        <a:pt x="25833" y="235677"/>
                      </a:moveTo>
                      <a:lnTo>
                        <a:pt x="90417" y="235677"/>
                      </a:lnTo>
                      <a:cubicBezTo>
                        <a:pt x="105179" y="235677"/>
                        <a:pt x="117173" y="247652"/>
                        <a:pt x="117173" y="262391"/>
                      </a:cubicBezTo>
                      <a:lnTo>
                        <a:pt x="117173" y="550718"/>
                      </a:lnTo>
                      <a:cubicBezTo>
                        <a:pt x="117173" y="565457"/>
                        <a:pt x="105179" y="577432"/>
                        <a:pt x="90417" y="577432"/>
                      </a:cubicBezTo>
                      <a:lnTo>
                        <a:pt x="25833" y="577432"/>
                      </a:lnTo>
                      <a:cubicBezTo>
                        <a:pt x="11994" y="577432"/>
                        <a:pt x="0" y="565457"/>
                        <a:pt x="0" y="550718"/>
                      </a:cubicBezTo>
                      <a:lnTo>
                        <a:pt x="0" y="262391"/>
                      </a:lnTo>
                      <a:cubicBezTo>
                        <a:pt x="0" y="247652"/>
                        <a:pt x="11994" y="235677"/>
                        <a:pt x="25833" y="235677"/>
                      </a:cubicBezTo>
                      <a:close/>
                      <a:moveTo>
                        <a:pt x="297075" y="158450"/>
                      </a:moveTo>
                      <a:cubicBezTo>
                        <a:pt x="309956" y="161209"/>
                        <a:pt x="326516" y="165807"/>
                        <a:pt x="326516" y="181440"/>
                      </a:cubicBezTo>
                      <a:cubicBezTo>
                        <a:pt x="326516" y="197992"/>
                        <a:pt x="310876" y="204429"/>
                        <a:pt x="297075" y="205349"/>
                      </a:cubicBezTo>
                      <a:close/>
                      <a:moveTo>
                        <a:pt x="282280" y="81074"/>
                      </a:moveTo>
                      <a:lnTo>
                        <a:pt x="282280" y="124274"/>
                      </a:lnTo>
                      <a:cubicBezTo>
                        <a:pt x="264736" y="120597"/>
                        <a:pt x="255502" y="113244"/>
                        <a:pt x="255502" y="101295"/>
                      </a:cubicBezTo>
                      <a:cubicBezTo>
                        <a:pt x="255502" y="91185"/>
                        <a:pt x="265659" y="81993"/>
                        <a:pt x="282280" y="81074"/>
                      </a:cubicBezTo>
                      <a:close/>
                      <a:moveTo>
                        <a:pt x="289621" y="35910"/>
                      </a:moveTo>
                      <a:cubicBezTo>
                        <a:pt x="285010" y="35910"/>
                        <a:pt x="282244" y="40513"/>
                        <a:pt x="282244" y="44197"/>
                      </a:cubicBezTo>
                      <a:lnTo>
                        <a:pt x="282244" y="57087"/>
                      </a:lnTo>
                      <a:cubicBezTo>
                        <a:pt x="252734" y="58008"/>
                        <a:pt x="225069" y="74582"/>
                        <a:pt x="225069" y="106808"/>
                      </a:cubicBezTo>
                      <a:cubicBezTo>
                        <a:pt x="225069" y="133510"/>
                        <a:pt x="247201" y="149163"/>
                        <a:pt x="282244" y="155609"/>
                      </a:cubicBezTo>
                      <a:lnTo>
                        <a:pt x="282244" y="205330"/>
                      </a:lnTo>
                      <a:cubicBezTo>
                        <a:pt x="242590" y="203488"/>
                        <a:pt x="263800" y="170341"/>
                        <a:pt x="237057" y="170341"/>
                      </a:cubicBezTo>
                      <a:cubicBezTo>
                        <a:pt x="227835" y="170341"/>
                        <a:pt x="222302" y="175865"/>
                        <a:pt x="222302" y="185994"/>
                      </a:cubicBezTo>
                      <a:cubicBezTo>
                        <a:pt x="222302" y="204409"/>
                        <a:pt x="241668" y="228349"/>
                        <a:pt x="282244" y="229269"/>
                      </a:cubicBezTo>
                      <a:lnTo>
                        <a:pt x="282244" y="244002"/>
                      </a:lnTo>
                      <a:cubicBezTo>
                        <a:pt x="282244" y="248605"/>
                        <a:pt x="285010" y="252288"/>
                        <a:pt x="289621" y="252288"/>
                      </a:cubicBezTo>
                      <a:cubicBezTo>
                        <a:pt x="293310" y="252288"/>
                        <a:pt x="296999" y="248605"/>
                        <a:pt x="296999" y="244002"/>
                      </a:cubicBezTo>
                      <a:lnTo>
                        <a:pt x="296999" y="229269"/>
                      </a:lnTo>
                      <a:cubicBezTo>
                        <a:pt x="332041" y="227428"/>
                        <a:pt x="356018" y="210854"/>
                        <a:pt x="356018" y="179548"/>
                      </a:cubicBezTo>
                      <a:cubicBezTo>
                        <a:pt x="356018" y="142718"/>
                        <a:pt x="328353" y="133510"/>
                        <a:pt x="296999" y="126144"/>
                      </a:cubicBezTo>
                      <a:lnTo>
                        <a:pt x="296999" y="81027"/>
                      </a:lnTo>
                      <a:cubicBezTo>
                        <a:pt x="322820" y="81948"/>
                        <a:pt x="322820" y="106808"/>
                        <a:pt x="338497" y="106808"/>
                      </a:cubicBezTo>
                      <a:cubicBezTo>
                        <a:pt x="346796" y="106808"/>
                        <a:pt x="353252" y="101284"/>
                        <a:pt x="353252" y="92076"/>
                      </a:cubicBezTo>
                      <a:cubicBezTo>
                        <a:pt x="353252" y="69057"/>
                        <a:pt x="315442" y="57087"/>
                        <a:pt x="296999" y="57087"/>
                      </a:cubicBezTo>
                      <a:lnTo>
                        <a:pt x="296999" y="44197"/>
                      </a:lnTo>
                      <a:cubicBezTo>
                        <a:pt x="296999" y="40513"/>
                        <a:pt x="293310" y="35910"/>
                        <a:pt x="289621" y="35910"/>
                      </a:cubicBezTo>
                      <a:close/>
                      <a:moveTo>
                        <a:pt x="288699" y="0"/>
                      </a:moveTo>
                      <a:cubicBezTo>
                        <a:pt x="368929" y="0"/>
                        <a:pt x="433481" y="64453"/>
                        <a:pt x="433481" y="144559"/>
                      </a:cubicBezTo>
                      <a:cubicBezTo>
                        <a:pt x="433481" y="223745"/>
                        <a:pt x="368929" y="288198"/>
                        <a:pt x="288699" y="288198"/>
                      </a:cubicBezTo>
                      <a:cubicBezTo>
                        <a:pt x="209392" y="288198"/>
                        <a:pt x="144839" y="223745"/>
                        <a:pt x="144839" y="144559"/>
                      </a:cubicBezTo>
                      <a:cubicBezTo>
                        <a:pt x="144839" y="64453"/>
                        <a:pt x="209392" y="0"/>
                        <a:pt x="2886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2000">
                    <a:latin typeface="微软雅黑" panose="020B0503020204020204" charset="-122"/>
                    <a:ea typeface="微软雅黑" panose="020B0503020204020204" charset="-122"/>
                  </a:endParaRPr>
                </a:p>
              </p:txBody>
            </p:sp>
          </p:grpSp>
        </p:grpSp>
        <p:sp>
          <p:nvSpPr>
            <p:cNvPr id="31" name="矩形 30"/>
            <p:cNvSpPr/>
            <p:nvPr/>
          </p:nvSpPr>
          <p:spPr>
            <a:xfrm>
              <a:off x="1631504" y="1892955"/>
              <a:ext cx="1723549" cy="461665"/>
            </a:xfrm>
            <a:prstGeom prst="rect">
              <a:avLst/>
            </a:prstGeom>
          </p:spPr>
          <p:txBody>
            <a:bodyPr wrap="none">
              <a:spAutoFit/>
            </a:bodyPr>
            <a:lstStyle/>
            <a:p>
              <a:r>
                <a:rPr lang="zh-CN" altLang="en-US" sz="2400" dirty="0" smtClean="0">
                  <a:solidFill>
                    <a:schemeClr val="accent3"/>
                  </a:solidFill>
                  <a:latin typeface="微软雅黑" panose="020B0503020204020204" charset="-122"/>
                  <a:ea typeface="微软雅黑" panose="020B0503020204020204" charset="-122"/>
                </a:rPr>
                <a:t>第一个误区</a:t>
              </a:r>
              <a:endParaRPr lang="zh-CN" altLang="en-US" sz="2400" dirty="0">
                <a:solidFill>
                  <a:schemeClr val="accent3"/>
                </a:solidFill>
              </a:endParaRPr>
            </a:p>
          </p:txBody>
        </p:sp>
        <p:sp>
          <p:nvSpPr>
            <p:cNvPr id="32" name="矩形 31"/>
            <p:cNvSpPr/>
            <p:nvPr/>
          </p:nvSpPr>
          <p:spPr>
            <a:xfrm>
              <a:off x="5312474" y="1892955"/>
              <a:ext cx="1723549" cy="461665"/>
            </a:xfrm>
            <a:prstGeom prst="rect">
              <a:avLst/>
            </a:prstGeom>
          </p:spPr>
          <p:txBody>
            <a:bodyPr wrap="none">
              <a:spAutoFit/>
            </a:bodyPr>
            <a:lstStyle/>
            <a:p>
              <a:r>
                <a:rPr lang="zh-CN" altLang="en-US" sz="2400" dirty="0" smtClean="0">
                  <a:solidFill>
                    <a:schemeClr val="accent3"/>
                  </a:solidFill>
                  <a:latin typeface="微软雅黑" panose="020B0503020204020204" charset="-122"/>
                  <a:ea typeface="微软雅黑" panose="020B0503020204020204" charset="-122"/>
                </a:rPr>
                <a:t>第二个误区</a:t>
              </a:r>
              <a:endParaRPr lang="zh-CN" altLang="en-US" sz="2400" dirty="0">
                <a:solidFill>
                  <a:schemeClr val="accent3"/>
                </a:solidFill>
              </a:endParaRPr>
            </a:p>
          </p:txBody>
        </p:sp>
        <p:sp>
          <p:nvSpPr>
            <p:cNvPr id="33" name="矩形 32"/>
            <p:cNvSpPr/>
            <p:nvPr/>
          </p:nvSpPr>
          <p:spPr>
            <a:xfrm>
              <a:off x="9085070" y="1964485"/>
              <a:ext cx="1415772" cy="461665"/>
            </a:xfrm>
            <a:prstGeom prst="rect">
              <a:avLst/>
            </a:prstGeom>
          </p:spPr>
          <p:txBody>
            <a:bodyPr wrap="none">
              <a:spAutoFit/>
            </a:bodyPr>
            <a:lstStyle/>
            <a:p>
              <a:r>
                <a:rPr lang="zh-CN" altLang="en-US" sz="2400" dirty="0" smtClean="0">
                  <a:solidFill>
                    <a:schemeClr val="accent3"/>
                  </a:solidFill>
                  <a:latin typeface="微软雅黑" panose="020B0503020204020204" charset="-122"/>
                  <a:ea typeface="微软雅黑" panose="020B0503020204020204" charset="-122"/>
                </a:rPr>
                <a:t>导致结果</a:t>
              </a:r>
              <a:endParaRPr lang="zh-CN" altLang="en-US" sz="2400" dirty="0">
                <a:solidFill>
                  <a:schemeClr val="accent3"/>
                </a:solidFill>
              </a:endParaRPr>
            </a:p>
          </p:txBody>
        </p:sp>
      </p:grpSp>
    </p:spTree>
  </p:cSld>
  <p:clrMapOvr>
    <a:masterClrMapping/>
  </p:clrMapOvr>
  <p:transition spd="med"/>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PP_MARK_KEY" val="065b4da3-e090-4480-8974-b69084400d10"/>
  <p:tag name="COMMONDATA" val="eyJoZGlkIjoiYTQyYzE2YjRiMmJlYTMyYjVjMjlhYTNkYzlkNjQxNDAifQ=="/>
</p:tagLst>
</file>

<file path=ppt/theme/theme1.xml><?xml version="1.0" encoding="utf-8"?>
<a:theme xmlns:a="http://schemas.openxmlformats.org/drawingml/2006/main" name="shuoke">
  <a:themeElements>
    <a:clrScheme name="0cc2e206a8454bb0a1b51e8fdde2ea1e">
      <a:dk1>
        <a:srgbClr val="B1D460"/>
      </a:dk1>
      <a:lt1>
        <a:srgbClr val="FFFFFF"/>
      </a:lt1>
      <a:dk2>
        <a:srgbClr val="676767"/>
      </a:dk2>
      <a:lt2>
        <a:srgbClr val="FFFFFF"/>
      </a:lt2>
      <a:accent1>
        <a:srgbClr val="B1D460"/>
      </a:accent1>
      <a:accent2>
        <a:srgbClr val="61BEFE"/>
      </a:accent2>
      <a:accent3>
        <a:srgbClr val="4D84AF"/>
      </a:accent3>
      <a:accent4>
        <a:srgbClr val="B6EDF0"/>
      </a:accent4>
      <a:accent5>
        <a:srgbClr val="B1D460"/>
      </a:accent5>
      <a:accent6>
        <a:srgbClr val="61BEFE"/>
      </a:accent6>
      <a:hlink>
        <a:srgbClr val="FFFFFF"/>
      </a:hlink>
      <a:folHlink>
        <a:srgbClr val="FFFFFF"/>
      </a:folHlink>
    </a:clrScheme>
    <a:fontScheme name="shuok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shuo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huok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huok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huok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huok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huok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huok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huok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huok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huok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huok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huok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778495"/>
      </a:dk2>
      <a:lt2>
        <a:srgbClr val="F0F0F0"/>
      </a:lt2>
      <a:accent1>
        <a:srgbClr val="2D3A89"/>
      </a:accent1>
      <a:accent2>
        <a:srgbClr val="E01919"/>
      </a:accent2>
      <a:accent3>
        <a:srgbClr val="0074A6"/>
      </a:accent3>
      <a:accent4>
        <a:srgbClr val="6B6B6B"/>
      </a:accent4>
      <a:accent5>
        <a:srgbClr val="8E8E8E"/>
      </a:accent5>
      <a:accent6>
        <a:srgbClr val="C5C5C5"/>
      </a:accent6>
      <a:hlink>
        <a:srgbClr val="4472C4"/>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12204</Words>
  <Application>WPS 演示</Application>
  <PresentationFormat>宽屏</PresentationFormat>
  <Paragraphs>1093</Paragraphs>
  <Slides>88</Slides>
  <Notes>1</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88</vt:i4>
      </vt:variant>
    </vt:vector>
  </HeadingPairs>
  <TitlesOfParts>
    <vt:vector size="110" baseType="lpstr">
      <vt:lpstr>Arial</vt:lpstr>
      <vt:lpstr>宋体</vt:lpstr>
      <vt:lpstr>Wingdings</vt:lpstr>
      <vt:lpstr>汉真广标</vt:lpstr>
      <vt:lpstr>微软雅黑</vt:lpstr>
      <vt:lpstr>华文琥珀</vt:lpstr>
      <vt:lpstr>WPS灵秀黑</vt:lpstr>
      <vt:lpstr>Source Han Sans</vt:lpstr>
      <vt:lpstr>Segoe Print</vt:lpstr>
      <vt:lpstr>Calibri</vt:lpstr>
      <vt:lpstr>华文新魏</vt:lpstr>
      <vt:lpstr>等线</vt:lpstr>
      <vt:lpstr>Arial Unicode MS</vt:lpstr>
      <vt:lpstr>等线 Light</vt:lpstr>
      <vt:lpstr>Times New Roman</vt:lpstr>
      <vt:lpstr>Microsoft YaHei UI</vt:lpstr>
      <vt:lpstr>华文隶书</vt:lpstr>
      <vt:lpstr>Arial</vt:lpstr>
      <vt:lpstr>Calibri</vt:lpstr>
      <vt:lpstr>黑体</vt:lpstr>
      <vt:lpstr>shuoke</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scitc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毕业综合设计（论文）撰写说明</dc:title>
  <dc:creator>jacky_lh</dc:creator>
  <cp:lastModifiedBy>米开朗基陈</cp:lastModifiedBy>
  <cp:revision>627</cp:revision>
  <dcterms:created xsi:type="dcterms:W3CDTF">2010-09-28T03:55:00Z</dcterms:created>
  <dcterms:modified xsi:type="dcterms:W3CDTF">2025-04-07T00:39:57Z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017FF349E47B4EED95743AEC9EFA5DBA_12</vt:lpwstr>
  </property>
  <property fmtid="{D5CDD505-2E9C-101B-9397-08002B2CF9AE}" pid="3" name="KSOProductBuildVer">
    <vt:lpwstr>2052-12.1.0.20305</vt:lpwstr>
  </property>
</Properties>
</file>