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49"/>
  </p:handoutMasterIdLst>
  <p:sldIdLst>
    <p:sldId id="256" r:id="rId3"/>
    <p:sldId id="369" r:id="rId5"/>
    <p:sldId id="383" r:id="rId6"/>
    <p:sldId id="295" r:id="rId7"/>
    <p:sldId id="296" r:id="rId8"/>
    <p:sldId id="297" r:id="rId9"/>
    <p:sldId id="298" r:id="rId10"/>
    <p:sldId id="350" r:id="rId11"/>
    <p:sldId id="312" r:id="rId12"/>
    <p:sldId id="300" r:id="rId13"/>
    <p:sldId id="301" r:id="rId14"/>
    <p:sldId id="302" r:id="rId15"/>
    <p:sldId id="303" r:id="rId16"/>
    <p:sldId id="305" r:id="rId17"/>
    <p:sldId id="355" r:id="rId18"/>
    <p:sldId id="316" r:id="rId19"/>
    <p:sldId id="317" r:id="rId20"/>
    <p:sldId id="356" r:id="rId21"/>
    <p:sldId id="357" r:id="rId22"/>
    <p:sldId id="327" r:id="rId23"/>
    <p:sldId id="358" r:id="rId24"/>
    <p:sldId id="425" r:id="rId25"/>
    <p:sldId id="424" r:id="rId26"/>
    <p:sldId id="360" r:id="rId27"/>
    <p:sldId id="361" r:id="rId28"/>
    <p:sldId id="363" r:id="rId29"/>
    <p:sldId id="362" r:id="rId30"/>
    <p:sldId id="366" r:id="rId31"/>
    <p:sldId id="367" r:id="rId32"/>
    <p:sldId id="368" r:id="rId33"/>
    <p:sldId id="364" r:id="rId34"/>
    <p:sldId id="336" r:id="rId35"/>
    <p:sldId id="337" r:id="rId36"/>
    <p:sldId id="339" r:id="rId37"/>
    <p:sldId id="342" r:id="rId38"/>
    <p:sldId id="370" r:id="rId39"/>
    <p:sldId id="371" r:id="rId40"/>
    <p:sldId id="382" r:id="rId41"/>
    <p:sldId id="381" r:id="rId42"/>
    <p:sldId id="373" r:id="rId43"/>
    <p:sldId id="374" r:id="rId44"/>
    <p:sldId id="414" r:id="rId45"/>
    <p:sldId id="415" r:id="rId46"/>
    <p:sldId id="421" r:id="rId47"/>
    <p:sldId id="349" r:id="rId4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欢迎" id="{E75E278A-FF0E-49A4-B170-79828D63BBAD}">
          <p14:sldIdLst>
            <p14:sldId id="256"/>
            <p14:sldId id="369"/>
            <p14:sldId id="383"/>
            <p14:sldId id="295"/>
            <p14:sldId id="296"/>
            <p14:sldId id="297"/>
            <p14:sldId id="298"/>
            <p14:sldId id="350"/>
            <p14:sldId id="312"/>
            <p14:sldId id="300"/>
            <p14:sldId id="301"/>
            <p14:sldId id="302"/>
            <p14:sldId id="303"/>
            <p14:sldId id="305"/>
            <p14:sldId id="355"/>
            <p14:sldId id="316"/>
            <p14:sldId id="317"/>
            <p14:sldId id="356"/>
            <p14:sldId id="357"/>
            <p14:sldId id="327"/>
            <p14:sldId id="358"/>
            <p14:sldId id="425"/>
            <p14:sldId id="424"/>
            <p14:sldId id="360"/>
            <p14:sldId id="361"/>
            <p14:sldId id="363"/>
            <p14:sldId id="362"/>
            <p14:sldId id="366"/>
            <p14:sldId id="367"/>
            <p14:sldId id="368"/>
            <p14:sldId id="364"/>
            <p14:sldId id="336"/>
            <p14:sldId id="337"/>
            <p14:sldId id="339"/>
            <p14:sldId id="342"/>
            <p14:sldId id="370"/>
            <p14:sldId id="371"/>
            <p14:sldId id="382"/>
            <p14:sldId id="381"/>
            <p14:sldId id="373"/>
            <p14:sldId id="374"/>
            <p14:sldId id="414"/>
            <p14:sldId id="415"/>
            <p14:sldId id="421"/>
            <p14:sldId id="349"/>
          </p14:sldIdLst>
        </p14:section>
        <p14:section name="设计、平滑、添加注释、协作、操作说明搜索" id="{B9B51309-D148-4332-87C2-07BE32FBCA3B}">
          <p14:sldIdLst/>
        </p14:section>
        <p14:section name="了解详细信息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 showGuides="1">
      <p:cViewPr varScale="1">
        <p:scale>
          <a:sx n="84" d="100"/>
          <a:sy n="84" d="100"/>
        </p:scale>
        <p:origin x="120" y="2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customXml" Target="../customXml/item3.xml"/><Relationship Id="rId55" Type="http://schemas.openxmlformats.org/officeDocument/2006/relationships/customXml" Target="../customXml/item2.xml"/><Relationship Id="rId54" Type="http://schemas.openxmlformats.org/officeDocument/2006/relationships/customXml" Target="../customXml/item1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56170-AC97-47BF-9919-387316ABE4D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4F948D7-C931-4829-AA13-000FE8908995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三级课程包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670507-CE7B-46BB-8884-45602E3A5670}" cxnId="{9751CD6A-89FF-473B-BD06-803347D68DCD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9CE1DE-EABE-4469-9E1B-B19AC8161E61}" cxnId="{9751CD6A-89FF-473B-BD06-803347D68DCD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675E0F-3BCB-4A02-BD16-8C57A0028F02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基础能力通修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095E48-D8B3-4B0F-87BE-D909041ECDFB}" cxnId="{9B0A7028-56F4-4EB7-BE37-59E8B398866F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B65116-2120-4E60-9181-6BDD4B4B5DD1}" cxnId="{9B0A7028-56F4-4EB7-BE37-59E8B398866F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D4EE07-AA1C-427D-9630-46F7CF3B7402}">
      <dgm:prSet phldrT="[文本]" custT="1"/>
      <dgm:spPr/>
      <dgm:t>
        <a:bodyPr/>
        <a:lstStyle/>
        <a:p>
          <a:r>
            <a: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</a:rPr>
            <a:t>岗位能力精修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D036F8-C29E-45B9-97FD-33B0B032AF11}" cxnId="{FFDF9293-2B2D-410B-AF08-B5152FD8D51E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DDBAA8-D776-4213-BFFB-84E77AADBC0B}" cxnId="{FFDF9293-2B2D-410B-AF08-B5152FD8D51E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078A11-D9E0-41B1-8A65-EB18A4709879}">
      <dgm:prSet phldrT="[文本]" custT="1"/>
      <dgm:spPr/>
      <dgm:t>
        <a:bodyPr/>
        <a:lstStyle/>
        <a:p>
          <a:r>
            <a: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</a:rPr>
            <a:t>跨界能力选修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6F1A03-E928-420E-AB62-3027B68A0F48}" cxnId="{7E00F88C-722B-474E-8964-64A88C8C2E44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0F4DEB-DA19-4092-9AF5-9D4AC2109709}" cxnId="{7E00F88C-722B-474E-8964-64A88C8C2E44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A58EF5-58A4-4A50-85EB-7178CDD9517C}">
      <dgm:prSet custT="1"/>
      <dgm:spPr/>
      <dgm:t>
        <a:bodyPr/>
        <a:lstStyle/>
        <a:p>
          <a:r>
            <a: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</a:rPr>
            <a:t>基础共享层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4DDCA4-2A88-4EB5-B9BD-43F66FE0D25E}" cxnId="{915AF2C9-151C-48A0-8218-87DA91507189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E51CB8-9F62-4E9B-B31E-47529D5B288E}" cxnId="{915AF2C9-151C-48A0-8218-87DA91507189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3C570E-B355-4F50-8A0A-EA760A1E8DA6}">
      <dgm:prSet custT="1"/>
      <dgm:spPr/>
      <dgm:t>
        <a:bodyPr/>
        <a:lstStyle/>
        <a:p>
          <a:r>
            <a: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</a:rPr>
            <a:t>方向精修层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FA91F4-DC0E-4738-8185-B0C99978A391}" cxnId="{41057A05-6B3B-49DA-8951-A4B1D5BFD808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FADF4E-4A1A-4D1C-9357-8D682DCF79F0}" cxnId="{41057A05-6B3B-49DA-8951-A4B1D5BFD808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0C978DF-9A05-47AF-A9B0-3C73ED94BBCB}">
      <dgm:prSet custT="1"/>
      <dgm:spPr/>
      <dgm:t>
        <a:bodyPr/>
        <a:lstStyle/>
        <a:p>
          <a:r>
            <a: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</a:rPr>
            <a:t>跨界融合层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1B7633-CE9D-4AA7-8978-B1FBE0BA44F0}" cxnId="{3A4881F5-5C31-44D7-9403-6AC259E99948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9A31B6-C9E7-4A47-ACD4-BC2B4EBE5170}" cxnId="{3A4881F5-5C31-44D7-9403-6AC259E99948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E5DCFB-812C-4346-BD86-E1F36367C10C}" type="pres">
      <dgm:prSet presAssocID="{A3A56170-AC97-47BF-9919-387316ABE4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2B67F3-AA20-4A17-B3E5-AC8C4EE0877A}" type="pres">
      <dgm:prSet presAssocID="{A4F948D7-C931-4829-AA13-000FE8908995}" presName="hierRoot1" presStyleCnt="0">
        <dgm:presLayoutVars>
          <dgm:hierBranch val="init"/>
        </dgm:presLayoutVars>
      </dgm:prSet>
      <dgm:spPr/>
    </dgm:pt>
    <dgm:pt modelId="{07B09AF0-CB8C-46BC-8F68-B6E9C5C55C2D}" type="pres">
      <dgm:prSet presAssocID="{A4F948D7-C931-4829-AA13-000FE8908995}" presName="rootComposite1" presStyleCnt="0"/>
      <dgm:spPr/>
    </dgm:pt>
    <dgm:pt modelId="{E176D25E-DFA0-4650-9A14-925D60612057}" type="pres">
      <dgm:prSet presAssocID="{A4F948D7-C931-4829-AA13-000FE89089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0C2F9AF-FAD1-47BE-A333-2BA90C32601D}" type="pres">
      <dgm:prSet presAssocID="{A4F948D7-C931-4829-AA13-000FE8908995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8510CBB3-7325-423B-BD1A-12FF175251E8}" type="pres">
      <dgm:prSet presAssocID="{A4F948D7-C931-4829-AA13-000FE8908995}" presName="hierChild2" presStyleCnt="0"/>
      <dgm:spPr/>
    </dgm:pt>
    <dgm:pt modelId="{5A3DE04E-3285-4A25-BFB3-1ED55F5F237A}" type="pres">
      <dgm:prSet presAssocID="{E3095E48-D8B3-4B0F-87BE-D909041ECDFB}" presName="Name64" presStyleLbl="parChTrans1D2" presStyleIdx="0" presStyleCnt="3"/>
      <dgm:spPr/>
      <dgm:t>
        <a:bodyPr/>
        <a:lstStyle/>
        <a:p>
          <a:endParaRPr lang="zh-CN" altLang="en-US"/>
        </a:p>
      </dgm:t>
    </dgm:pt>
    <dgm:pt modelId="{2218AEEE-C2CE-4C50-926A-893F50F3B374}" type="pres">
      <dgm:prSet presAssocID="{F8675E0F-3BCB-4A02-BD16-8C57A0028F02}" presName="hierRoot2" presStyleCnt="0">
        <dgm:presLayoutVars>
          <dgm:hierBranch val="init"/>
        </dgm:presLayoutVars>
      </dgm:prSet>
      <dgm:spPr/>
    </dgm:pt>
    <dgm:pt modelId="{751499C9-943C-4CC2-9292-E880323AF0F4}" type="pres">
      <dgm:prSet presAssocID="{F8675E0F-3BCB-4A02-BD16-8C57A0028F02}" presName="rootComposite" presStyleCnt="0"/>
      <dgm:spPr/>
    </dgm:pt>
    <dgm:pt modelId="{637086DB-A175-4FBA-9F36-DC7C165284DF}" type="pres">
      <dgm:prSet presAssocID="{F8675E0F-3BCB-4A02-BD16-8C57A0028F0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11845D-C1D3-4463-BD92-8CBAC70E83A7}" type="pres">
      <dgm:prSet presAssocID="{F8675E0F-3BCB-4A02-BD16-8C57A0028F02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F9828200-CF5A-468B-8B87-EC4D8909E283}" type="pres">
      <dgm:prSet presAssocID="{F8675E0F-3BCB-4A02-BD16-8C57A0028F02}" presName="hierChild4" presStyleCnt="0"/>
      <dgm:spPr/>
    </dgm:pt>
    <dgm:pt modelId="{2A884126-666D-4DD3-B852-39460CB09FFC}" type="pres">
      <dgm:prSet presAssocID="{1C4DDCA4-2A88-4EB5-B9BD-43F66FE0D25E}" presName="Name64" presStyleLbl="parChTrans1D3" presStyleIdx="0" presStyleCnt="3"/>
      <dgm:spPr/>
      <dgm:t>
        <a:bodyPr/>
        <a:lstStyle/>
        <a:p>
          <a:endParaRPr lang="zh-CN" altLang="en-US"/>
        </a:p>
      </dgm:t>
    </dgm:pt>
    <dgm:pt modelId="{DD43D5C0-87C3-407F-8135-FBE40D596204}" type="pres">
      <dgm:prSet presAssocID="{4CA58EF5-58A4-4A50-85EB-7178CDD9517C}" presName="hierRoot2" presStyleCnt="0">
        <dgm:presLayoutVars>
          <dgm:hierBranch val="init"/>
        </dgm:presLayoutVars>
      </dgm:prSet>
      <dgm:spPr/>
    </dgm:pt>
    <dgm:pt modelId="{D8F6C14A-687B-4239-8EED-D0A20C320554}" type="pres">
      <dgm:prSet presAssocID="{4CA58EF5-58A4-4A50-85EB-7178CDD9517C}" presName="rootComposite" presStyleCnt="0"/>
      <dgm:spPr/>
    </dgm:pt>
    <dgm:pt modelId="{E9E160B5-3A44-4C2A-8B1D-72E90065EB1B}" type="pres">
      <dgm:prSet presAssocID="{4CA58EF5-58A4-4A50-85EB-7178CDD9517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8F5EF07-E363-4F84-919C-0A80F5076C3C}" type="pres">
      <dgm:prSet presAssocID="{4CA58EF5-58A4-4A50-85EB-7178CDD9517C}" presName="rootConnector" presStyleLbl="node3" presStyleIdx="0" presStyleCnt="3"/>
      <dgm:spPr/>
      <dgm:t>
        <a:bodyPr/>
        <a:lstStyle/>
        <a:p>
          <a:endParaRPr lang="zh-CN" altLang="en-US"/>
        </a:p>
      </dgm:t>
    </dgm:pt>
    <dgm:pt modelId="{AF5883A0-C8EC-4E95-A247-D4E2919571B6}" type="pres">
      <dgm:prSet presAssocID="{4CA58EF5-58A4-4A50-85EB-7178CDD9517C}" presName="hierChild4" presStyleCnt="0"/>
      <dgm:spPr/>
    </dgm:pt>
    <dgm:pt modelId="{FED8B225-2C16-49AE-80D6-3C5A0EF72A94}" type="pres">
      <dgm:prSet presAssocID="{4CA58EF5-58A4-4A50-85EB-7178CDD9517C}" presName="hierChild5" presStyleCnt="0"/>
      <dgm:spPr/>
    </dgm:pt>
    <dgm:pt modelId="{9B3B819A-EC09-481C-99F9-B15CD4B56C97}" type="pres">
      <dgm:prSet presAssocID="{F8675E0F-3BCB-4A02-BD16-8C57A0028F02}" presName="hierChild5" presStyleCnt="0"/>
      <dgm:spPr/>
    </dgm:pt>
    <dgm:pt modelId="{3D86E887-AA92-48E4-8935-091EB0AAE064}" type="pres">
      <dgm:prSet presAssocID="{59D036F8-C29E-45B9-97FD-33B0B032AF11}" presName="Name64" presStyleLbl="parChTrans1D2" presStyleIdx="1" presStyleCnt="3"/>
      <dgm:spPr/>
      <dgm:t>
        <a:bodyPr/>
        <a:lstStyle/>
        <a:p>
          <a:endParaRPr lang="zh-CN" altLang="en-US"/>
        </a:p>
      </dgm:t>
    </dgm:pt>
    <dgm:pt modelId="{9C7B7C1F-9412-447E-8021-3E2F8D01E161}" type="pres">
      <dgm:prSet presAssocID="{B9D4EE07-AA1C-427D-9630-46F7CF3B7402}" presName="hierRoot2" presStyleCnt="0">
        <dgm:presLayoutVars>
          <dgm:hierBranch val="init"/>
        </dgm:presLayoutVars>
      </dgm:prSet>
      <dgm:spPr/>
    </dgm:pt>
    <dgm:pt modelId="{B25A0660-3236-4C0B-A554-7C9602B81C75}" type="pres">
      <dgm:prSet presAssocID="{B9D4EE07-AA1C-427D-9630-46F7CF3B7402}" presName="rootComposite" presStyleCnt="0"/>
      <dgm:spPr/>
    </dgm:pt>
    <dgm:pt modelId="{532B8A54-578D-46F7-8357-162886D214C3}" type="pres">
      <dgm:prSet presAssocID="{B9D4EE07-AA1C-427D-9630-46F7CF3B74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326B72-E36C-4181-993F-223473DB4709}" type="pres">
      <dgm:prSet presAssocID="{B9D4EE07-AA1C-427D-9630-46F7CF3B7402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B9792F34-0C17-48BB-80BE-32FF0D8A8B8D}" type="pres">
      <dgm:prSet presAssocID="{B9D4EE07-AA1C-427D-9630-46F7CF3B7402}" presName="hierChild4" presStyleCnt="0"/>
      <dgm:spPr/>
    </dgm:pt>
    <dgm:pt modelId="{3C0E415E-5DCC-4754-B802-FB6E042F0B8B}" type="pres">
      <dgm:prSet presAssocID="{44FA91F4-DC0E-4738-8185-B0C99978A391}" presName="Name64" presStyleLbl="parChTrans1D3" presStyleIdx="1" presStyleCnt="3"/>
      <dgm:spPr/>
      <dgm:t>
        <a:bodyPr/>
        <a:lstStyle/>
        <a:p>
          <a:endParaRPr lang="zh-CN" altLang="en-US"/>
        </a:p>
      </dgm:t>
    </dgm:pt>
    <dgm:pt modelId="{6B6A3E74-A0AC-432F-AEA0-4450A1DCF69E}" type="pres">
      <dgm:prSet presAssocID="{B33C570E-B355-4F50-8A0A-EA760A1E8DA6}" presName="hierRoot2" presStyleCnt="0">
        <dgm:presLayoutVars>
          <dgm:hierBranch val="init"/>
        </dgm:presLayoutVars>
      </dgm:prSet>
      <dgm:spPr/>
    </dgm:pt>
    <dgm:pt modelId="{23344784-BFBA-4359-8C0C-A1ABE9EFACC3}" type="pres">
      <dgm:prSet presAssocID="{B33C570E-B355-4F50-8A0A-EA760A1E8DA6}" presName="rootComposite" presStyleCnt="0"/>
      <dgm:spPr/>
    </dgm:pt>
    <dgm:pt modelId="{6EA6D4DC-1DD4-411E-A40E-9716347A3BCD}" type="pres">
      <dgm:prSet presAssocID="{B33C570E-B355-4F50-8A0A-EA760A1E8DA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385F92F-9BA7-4136-9B6A-37975B6800DA}" type="pres">
      <dgm:prSet presAssocID="{B33C570E-B355-4F50-8A0A-EA760A1E8DA6}" presName="rootConnector" presStyleLbl="node3" presStyleIdx="1" presStyleCnt="3"/>
      <dgm:spPr/>
      <dgm:t>
        <a:bodyPr/>
        <a:lstStyle/>
        <a:p>
          <a:endParaRPr lang="zh-CN" altLang="en-US"/>
        </a:p>
      </dgm:t>
    </dgm:pt>
    <dgm:pt modelId="{E9C3E437-6D26-431A-8F76-3E0A5B9D933C}" type="pres">
      <dgm:prSet presAssocID="{B33C570E-B355-4F50-8A0A-EA760A1E8DA6}" presName="hierChild4" presStyleCnt="0"/>
      <dgm:spPr/>
    </dgm:pt>
    <dgm:pt modelId="{E15E3BD2-263A-4EAA-B09B-F7D2B5CBC867}" type="pres">
      <dgm:prSet presAssocID="{B33C570E-B355-4F50-8A0A-EA760A1E8DA6}" presName="hierChild5" presStyleCnt="0"/>
      <dgm:spPr/>
    </dgm:pt>
    <dgm:pt modelId="{20511A1A-ECC3-4E53-88CE-A2401006AB70}" type="pres">
      <dgm:prSet presAssocID="{B9D4EE07-AA1C-427D-9630-46F7CF3B7402}" presName="hierChild5" presStyleCnt="0"/>
      <dgm:spPr/>
    </dgm:pt>
    <dgm:pt modelId="{3C5D1312-AC55-40EF-98DB-9FDCF6BBE5D1}" type="pres">
      <dgm:prSet presAssocID="{396F1A03-E928-420E-AB62-3027B68A0F48}" presName="Name64" presStyleLbl="parChTrans1D2" presStyleIdx="2" presStyleCnt="3"/>
      <dgm:spPr/>
      <dgm:t>
        <a:bodyPr/>
        <a:lstStyle/>
        <a:p>
          <a:endParaRPr lang="zh-CN" altLang="en-US"/>
        </a:p>
      </dgm:t>
    </dgm:pt>
    <dgm:pt modelId="{A3071D32-3962-42D0-8E95-40D620C15CD9}" type="pres">
      <dgm:prSet presAssocID="{13078A11-D9E0-41B1-8A65-EB18A4709879}" presName="hierRoot2" presStyleCnt="0">
        <dgm:presLayoutVars>
          <dgm:hierBranch val="init"/>
        </dgm:presLayoutVars>
      </dgm:prSet>
      <dgm:spPr/>
    </dgm:pt>
    <dgm:pt modelId="{6711E052-BE30-4F54-8C23-519A1B2D914E}" type="pres">
      <dgm:prSet presAssocID="{13078A11-D9E0-41B1-8A65-EB18A4709879}" presName="rootComposite" presStyleCnt="0"/>
      <dgm:spPr/>
    </dgm:pt>
    <dgm:pt modelId="{EA199FC2-7AC3-42D1-B8FD-021DE6862CE6}" type="pres">
      <dgm:prSet presAssocID="{13078A11-D9E0-41B1-8A65-EB18A470987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43AD3C-983C-40BD-824B-BE8B57F270F2}" type="pres">
      <dgm:prSet presAssocID="{13078A11-D9E0-41B1-8A65-EB18A4709879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6803F094-23E4-4A0C-BCFF-F758BA530F15}" type="pres">
      <dgm:prSet presAssocID="{13078A11-D9E0-41B1-8A65-EB18A4709879}" presName="hierChild4" presStyleCnt="0"/>
      <dgm:spPr/>
    </dgm:pt>
    <dgm:pt modelId="{93EF889A-BEE0-4CE7-8D43-E94C0A877147}" type="pres">
      <dgm:prSet presAssocID="{A31B7633-CE9D-4AA7-8978-B1FBE0BA44F0}" presName="Name64" presStyleLbl="parChTrans1D3" presStyleIdx="2" presStyleCnt="3"/>
      <dgm:spPr/>
      <dgm:t>
        <a:bodyPr/>
        <a:lstStyle/>
        <a:p>
          <a:endParaRPr lang="zh-CN" altLang="en-US"/>
        </a:p>
      </dgm:t>
    </dgm:pt>
    <dgm:pt modelId="{171B204D-60AE-4A19-9F37-B02F52436D08}" type="pres">
      <dgm:prSet presAssocID="{A0C978DF-9A05-47AF-A9B0-3C73ED94BBCB}" presName="hierRoot2" presStyleCnt="0">
        <dgm:presLayoutVars>
          <dgm:hierBranch val="init"/>
        </dgm:presLayoutVars>
      </dgm:prSet>
      <dgm:spPr/>
    </dgm:pt>
    <dgm:pt modelId="{362BECC5-6E49-4654-B45D-EEA20E678718}" type="pres">
      <dgm:prSet presAssocID="{A0C978DF-9A05-47AF-A9B0-3C73ED94BBCB}" presName="rootComposite" presStyleCnt="0"/>
      <dgm:spPr/>
    </dgm:pt>
    <dgm:pt modelId="{EBDB0170-7526-4F91-B334-9BE3BFA21E53}" type="pres">
      <dgm:prSet presAssocID="{A0C978DF-9A05-47AF-A9B0-3C73ED94BBC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ACE282A-AC2B-45CD-BFE8-721014728AF6}" type="pres">
      <dgm:prSet presAssocID="{A0C978DF-9A05-47AF-A9B0-3C73ED94BBCB}" presName="rootConnector" presStyleLbl="node3" presStyleIdx="2" presStyleCnt="3"/>
      <dgm:spPr/>
      <dgm:t>
        <a:bodyPr/>
        <a:lstStyle/>
        <a:p>
          <a:endParaRPr lang="zh-CN" altLang="en-US"/>
        </a:p>
      </dgm:t>
    </dgm:pt>
    <dgm:pt modelId="{1DB66F23-AAF2-4F84-8438-992D3721F1C4}" type="pres">
      <dgm:prSet presAssocID="{A0C978DF-9A05-47AF-A9B0-3C73ED94BBCB}" presName="hierChild4" presStyleCnt="0"/>
      <dgm:spPr/>
    </dgm:pt>
    <dgm:pt modelId="{73D881C7-C79C-4FB7-B6EE-8CAB6EF64DD3}" type="pres">
      <dgm:prSet presAssocID="{A0C978DF-9A05-47AF-A9B0-3C73ED94BBCB}" presName="hierChild5" presStyleCnt="0"/>
      <dgm:spPr/>
    </dgm:pt>
    <dgm:pt modelId="{3F8246A1-CD23-4FA8-A788-CCBC93025E24}" type="pres">
      <dgm:prSet presAssocID="{13078A11-D9E0-41B1-8A65-EB18A4709879}" presName="hierChild5" presStyleCnt="0"/>
      <dgm:spPr/>
    </dgm:pt>
    <dgm:pt modelId="{9347441A-60B3-4543-97E2-3FD906D799B7}" type="pres">
      <dgm:prSet presAssocID="{A4F948D7-C931-4829-AA13-000FE8908995}" presName="hierChild3" presStyleCnt="0"/>
      <dgm:spPr/>
    </dgm:pt>
  </dgm:ptLst>
  <dgm:cxnLst>
    <dgm:cxn modelId="{92C57A98-EB80-4FAB-9632-C728E842B3EF}" type="presOf" srcId="{B9D4EE07-AA1C-427D-9630-46F7CF3B7402}" destId="{72326B72-E36C-4181-993F-223473DB4709}" srcOrd="1" destOrd="0" presId="urn:microsoft.com/office/officeart/2009/3/layout/HorizontalOrganizationChart"/>
    <dgm:cxn modelId="{662023C6-0F31-4389-8F0D-9D645429AF38}" type="presOf" srcId="{A3A56170-AC97-47BF-9919-387316ABE4D2}" destId="{FDE5DCFB-812C-4346-BD86-E1F36367C10C}" srcOrd="0" destOrd="0" presId="urn:microsoft.com/office/officeart/2009/3/layout/HorizontalOrganizationChart"/>
    <dgm:cxn modelId="{41057A05-6B3B-49DA-8951-A4B1D5BFD808}" srcId="{B9D4EE07-AA1C-427D-9630-46F7CF3B7402}" destId="{B33C570E-B355-4F50-8A0A-EA760A1E8DA6}" srcOrd="0" destOrd="0" parTransId="{44FA91F4-DC0E-4738-8185-B0C99978A391}" sibTransId="{11FADF4E-4A1A-4D1C-9357-8D682DCF79F0}"/>
    <dgm:cxn modelId="{DDD20D73-612B-4DB2-8B75-F16A45584410}" type="presOf" srcId="{396F1A03-E928-420E-AB62-3027B68A0F48}" destId="{3C5D1312-AC55-40EF-98DB-9FDCF6BBE5D1}" srcOrd="0" destOrd="0" presId="urn:microsoft.com/office/officeart/2009/3/layout/HorizontalOrganizationChart"/>
    <dgm:cxn modelId="{F61D2313-9B4F-481B-B89A-7B96163EE10F}" type="presOf" srcId="{B9D4EE07-AA1C-427D-9630-46F7CF3B7402}" destId="{532B8A54-578D-46F7-8357-162886D214C3}" srcOrd="0" destOrd="0" presId="urn:microsoft.com/office/officeart/2009/3/layout/HorizontalOrganizationChart"/>
    <dgm:cxn modelId="{83A6B116-A671-4EEE-9FEB-4140117E8E8F}" type="presOf" srcId="{44FA91F4-DC0E-4738-8185-B0C99978A391}" destId="{3C0E415E-5DCC-4754-B802-FB6E042F0B8B}" srcOrd="0" destOrd="0" presId="urn:microsoft.com/office/officeart/2009/3/layout/HorizontalOrganizationChart"/>
    <dgm:cxn modelId="{0A76BB93-6A27-459E-87FF-7EC7D72F4633}" type="presOf" srcId="{E3095E48-D8B3-4B0F-87BE-D909041ECDFB}" destId="{5A3DE04E-3285-4A25-BFB3-1ED55F5F237A}" srcOrd="0" destOrd="0" presId="urn:microsoft.com/office/officeart/2009/3/layout/HorizontalOrganizationChart"/>
    <dgm:cxn modelId="{915AF2C9-151C-48A0-8218-87DA91507189}" srcId="{F8675E0F-3BCB-4A02-BD16-8C57A0028F02}" destId="{4CA58EF5-58A4-4A50-85EB-7178CDD9517C}" srcOrd="0" destOrd="0" parTransId="{1C4DDCA4-2A88-4EB5-B9BD-43F66FE0D25E}" sibTransId="{3FE51CB8-9F62-4E9B-B31E-47529D5B288E}"/>
    <dgm:cxn modelId="{21E0F548-9792-4383-B7ED-B8EF6DD9F4C3}" type="presOf" srcId="{B33C570E-B355-4F50-8A0A-EA760A1E8DA6}" destId="{6EA6D4DC-1DD4-411E-A40E-9716347A3BCD}" srcOrd="0" destOrd="0" presId="urn:microsoft.com/office/officeart/2009/3/layout/HorizontalOrganizationChart"/>
    <dgm:cxn modelId="{99BC1A55-D02C-4B9B-B606-AC4656D78DB4}" type="presOf" srcId="{13078A11-D9E0-41B1-8A65-EB18A4709879}" destId="{EA199FC2-7AC3-42D1-B8FD-021DE6862CE6}" srcOrd="0" destOrd="0" presId="urn:microsoft.com/office/officeart/2009/3/layout/HorizontalOrganizationChart"/>
    <dgm:cxn modelId="{416054DB-E8DA-4861-8D11-4077128F2780}" type="presOf" srcId="{A4F948D7-C931-4829-AA13-000FE8908995}" destId="{C0C2F9AF-FAD1-47BE-A333-2BA90C32601D}" srcOrd="1" destOrd="0" presId="urn:microsoft.com/office/officeart/2009/3/layout/HorizontalOrganizationChart"/>
    <dgm:cxn modelId="{14441E26-B2C6-4A52-812F-57ADC4A8B9B3}" type="presOf" srcId="{A0C978DF-9A05-47AF-A9B0-3C73ED94BBCB}" destId="{6ACE282A-AC2B-45CD-BFE8-721014728AF6}" srcOrd="1" destOrd="0" presId="urn:microsoft.com/office/officeart/2009/3/layout/HorizontalOrganizationChart"/>
    <dgm:cxn modelId="{7E00F88C-722B-474E-8964-64A88C8C2E44}" srcId="{A4F948D7-C931-4829-AA13-000FE8908995}" destId="{13078A11-D9E0-41B1-8A65-EB18A4709879}" srcOrd="2" destOrd="0" parTransId="{396F1A03-E928-420E-AB62-3027B68A0F48}" sibTransId="{F50F4DEB-DA19-4092-9AF5-9D4AC2109709}"/>
    <dgm:cxn modelId="{02F0D6D9-AB44-4451-8B45-2C9B8D36D2D3}" type="presOf" srcId="{F8675E0F-3BCB-4A02-BD16-8C57A0028F02}" destId="{637086DB-A175-4FBA-9F36-DC7C165284DF}" srcOrd="0" destOrd="0" presId="urn:microsoft.com/office/officeart/2009/3/layout/HorizontalOrganizationChart"/>
    <dgm:cxn modelId="{9F498FA3-201A-45CD-9A31-95A2D4A4E848}" type="presOf" srcId="{4CA58EF5-58A4-4A50-85EB-7178CDD9517C}" destId="{68F5EF07-E363-4F84-919C-0A80F5076C3C}" srcOrd="1" destOrd="0" presId="urn:microsoft.com/office/officeart/2009/3/layout/HorizontalOrganizationChart"/>
    <dgm:cxn modelId="{9D583AA1-EED5-41D8-8FAF-968DE609B45A}" type="presOf" srcId="{A0C978DF-9A05-47AF-A9B0-3C73ED94BBCB}" destId="{EBDB0170-7526-4F91-B334-9BE3BFA21E53}" srcOrd="0" destOrd="0" presId="urn:microsoft.com/office/officeart/2009/3/layout/HorizontalOrganizationChart"/>
    <dgm:cxn modelId="{8A6E738A-F490-40E3-846E-F036484351B3}" type="presOf" srcId="{1C4DDCA4-2A88-4EB5-B9BD-43F66FE0D25E}" destId="{2A884126-666D-4DD3-B852-39460CB09FFC}" srcOrd="0" destOrd="0" presId="urn:microsoft.com/office/officeart/2009/3/layout/HorizontalOrganizationChart"/>
    <dgm:cxn modelId="{BB5308F3-D589-46B4-82A4-D436603FE834}" type="presOf" srcId="{59D036F8-C29E-45B9-97FD-33B0B032AF11}" destId="{3D86E887-AA92-48E4-8935-091EB0AAE064}" srcOrd="0" destOrd="0" presId="urn:microsoft.com/office/officeart/2009/3/layout/HorizontalOrganizationChart"/>
    <dgm:cxn modelId="{2A963B2A-923C-4140-BF3C-075AAC9F6D3A}" type="presOf" srcId="{4CA58EF5-58A4-4A50-85EB-7178CDD9517C}" destId="{E9E160B5-3A44-4C2A-8B1D-72E90065EB1B}" srcOrd="0" destOrd="0" presId="urn:microsoft.com/office/officeart/2009/3/layout/HorizontalOrganizationChart"/>
    <dgm:cxn modelId="{2D169935-005D-4E3A-ACF2-DC93ED27181F}" type="presOf" srcId="{F8675E0F-3BCB-4A02-BD16-8C57A0028F02}" destId="{5711845D-C1D3-4463-BD92-8CBAC70E83A7}" srcOrd="1" destOrd="0" presId="urn:microsoft.com/office/officeart/2009/3/layout/HorizontalOrganizationChart"/>
    <dgm:cxn modelId="{AA134538-565D-4A45-9C98-B88FC6B98239}" type="presOf" srcId="{A4F948D7-C931-4829-AA13-000FE8908995}" destId="{E176D25E-DFA0-4650-9A14-925D60612057}" srcOrd="0" destOrd="0" presId="urn:microsoft.com/office/officeart/2009/3/layout/HorizontalOrganizationChart"/>
    <dgm:cxn modelId="{3A4881F5-5C31-44D7-9403-6AC259E99948}" srcId="{13078A11-D9E0-41B1-8A65-EB18A4709879}" destId="{A0C978DF-9A05-47AF-A9B0-3C73ED94BBCB}" srcOrd="0" destOrd="0" parTransId="{A31B7633-CE9D-4AA7-8978-B1FBE0BA44F0}" sibTransId="{969A31B6-C9E7-4A47-ACD4-BC2B4EBE5170}"/>
    <dgm:cxn modelId="{4A0BA8DF-4005-471C-BC6F-578CEE1113A2}" type="presOf" srcId="{13078A11-D9E0-41B1-8A65-EB18A4709879}" destId="{2043AD3C-983C-40BD-824B-BE8B57F270F2}" srcOrd="1" destOrd="0" presId="urn:microsoft.com/office/officeart/2009/3/layout/HorizontalOrganizationChart"/>
    <dgm:cxn modelId="{07871BBA-DF87-4B1D-8093-1934049D28C7}" type="presOf" srcId="{B33C570E-B355-4F50-8A0A-EA760A1E8DA6}" destId="{1385F92F-9BA7-4136-9B6A-37975B6800DA}" srcOrd="1" destOrd="0" presId="urn:microsoft.com/office/officeart/2009/3/layout/HorizontalOrganizationChart"/>
    <dgm:cxn modelId="{DE612CE8-D782-4636-B217-9BE8D4DBB364}" type="presOf" srcId="{A31B7633-CE9D-4AA7-8978-B1FBE0BA44F0}" destId="{93EF889A-BEE0-4CE7-8D43-E94C0A877147}" srcOrd="0" destOrd="0" presId="urn:microsoft.com/office/officeart/2009/3/layout/HorizontalOrganizationChart"/>
    <dgm:cxn modelId="{FFDF9293-2B2D-410B-AF08-B5152FD8D51E}" srcId="{A4F948D7-C931-4829-AA13-000FE8908995}" destId="{B9D4EE07-AA1C-427D-9630-46F7CF3B7402}" srcOrd="1" destOrd="0" parTransId="{59D036F8-C29E-45B9-97FD-33B0B032AF11}" sibTransId="{1FDDBAA8-D776-4213-BFFB-84E77AADBC0B}"/>
    <dgm:cxn modelId="{9751CD6A-89FF-473B-BD06-803347D68DCD}" srcId="{A3A56170-AC97-47BF-9919-387316ABE4D2}" destId="{A4F948D7-C931-4829-AA13-000FE8908995}" srcOrd="0" destOrd="0" parTransId="{CD670507-CE7B-46BB-8884-45602E3A5670}" sibTransId="{399CE1DE-EABE-4469-9E1B-B19AC8161E61}"/>
    <dgm:cxn modelId="{9B0A7028-56F4-4EB7-BE37-59E8B398866F}" srcId="{A4F948D7-C931-4829-AA13-000FE8908995}" destId="{F8675E0F-3BCB-4A02-BD16-8C57A0028F02}" srcOrd="0" destOrd="0" parTransId="{E3095E48-D8B3-4B0F-87BE-D909041ECDFB}" sibTransId="{EAB65116-2120-4E60-9181-6BDD4B4B5DD1}"/>
    <dgm:cxn modelId="{32AC1755-491E-4F46-848D-5A7B396FB5A2}" type="presParOf" srcId="{FDE5DCFB-812C-4346-BD86-E1F36367C10C}" destId="{612B67F3-AA20-4A17-B3E5-AC8C4EE0877A}" srcOrd="0" destOrd="0" presId="urn:microsoft.com/office/officeart/2009/3/layout/HorizontalOrganizationChart"/>
    <dgm:cxn modelId="{339B6664-1884-4EC9-BAE8-17CDE16BF64C}" type="presParOf" srcId="{612B67F3-AA20-4A17-B3E5-AC8C4EE0877A}" destId="{07B09AF0-CB8C-46BC-8F68-B6E9C5C55C2D}" srcOrd="0" destOrd="0" presId="urn:microsoft.com/office/officeart/2009/3/layout/HorizontalOrganizationChart"/>
    <dgm:cxn modelId="{EB36FD0A-3A9F-406B-BD35-EE5AB394E00E}" type="presParOf" srcId="{07B09AF0-CB8C-46BC-8F68-B6E9C5C55C2D}" destId="{E176D25E-DFA0-4650-9A14-925D60612057}" srcOrd="0" destOrd="0" presId="urn:microsoft.com/office/officeart/2009/3/layout/HorizontalOrganizationChart"/>
    <dgm:cxn modelId="{5081834B-0682-474C-9969-7CDD5C37B73E}" type="presParOf" srcId="{07B09AF0-CB8C-46BC-8F68-B6E9C5C55C2D}" destId="{C0C2F9AF-FAD1-47BE-A333-2BA90C32601D}" srcOrd="1" destOrd="0" presId="urn:microsoft.com/office/officeart/2009/3/layout/HorizontalOrganizationChart"/>
    <dgm:cxn modelId="{66FBE165-E915-4EB4-8176-350519EA047C}" type="presParOf" srcId="{612B67F3-AA20-4A17-B3E5-AC8C4EE0877A}" destId="{8510CBB3-7325-423B-BD1A-12FF175251E8}" srcOrd="1" destOrd="0" presId="urn:microsoft.com/office/officeart/2009/3/layout/HorizontalOrganizationChart"/>
    <dgm:cxn modelId="{71AB8CDA-F650-48D2-B1E1-EDBE01196FBE}" type="presParOf" srcId="{8510CBB3-7325-423B-BD1A-12FF175251E8}" destId="{5A3DE04E-3285-4A25-BFB3-1ED55F5F237A}" srcOrd="0" destOrd="0" presId="urn:microsoft.com/office/officeart/2009/3/layout/HorizontalOrganizationChart"/>
    <dgm:cxn modelId="{97359BB5-B962-462F-A0EB-A10425E7BB4C}" type="presParOf" srcId="{8510CBB3-7325-423B-BD1A-12FF175251E8}" destId="{2218AEEE-C2CE-4C50-926A-893F50F3B374}" srcOrd="1" destOrd="0" presId="urn:microsoft.com/office/officeart/2009/3/layout/HorizontalOrganizationChart"/>
    <dgm:cxn modelId="{53B62415-B5F3-4FA8-A730-BC9BD43DFEC4}" type="presParOf" srcId="{2218AEEE-C2CE-4C50-926A-893F50F3B374}" destId="{751499C9-943C-4CC2-9292-E880323AF0F4}" srcOrd="0" destOrd="0" presId="urn:microsoft.com/office/officeart/2009/3/layout/HorizontalOrganizationChart"/>
    <dgm:cxn modelId="{14DC3313-2980-4D11-8154-C3E16F3EED70}" type="presParOf" srcId="{751499C9-943C-4CC2-9292-E880323AF0F4}" destId="{637086DB-A175-4FBA-9F36-DC7C165284DF}" srcOrd="0" destOrd="0" presId="urn:microsoft.com/office/officeart/2009/3/layout/HorizontalOrganizationChart"/>
    <dgm:cxn modelId="{16B59A35-629F-4323-A9F0-A89FA5A85A3B}" type="presParOf" srcId="{751499C9-943C-4CC2-9292-E880323AF0F4}" destId="{5711845D-C1D3-4463-BD92-8CBAC70E83A7}" srcOrd="1" destOrd="0" presId="urn:microsoft.com/office/officeart/2009/3/layout/HorizontalOrganizationChart"/>
    <dgm:cxn modelId="{19B65C00-E365-4047-B0A9-340878A131EB}" type="presParOf" srcId="{2218AEEE-C2CE-4C50-926A-893F50F3B374}" destId="{F9828200-CF5A-468B-8B87-EC4D8909E283}" srcOrd="1" destOrd="0" presId="urn:microsoft.com/office/officeart/2009/3/layout/HorizontalOrganizationChart"/>
    <dgm:cxn modelId="{8F0C525F-BFC0-41DA-BD43-A6EEDE344C0F}" type="presParOf" srcId="{F9828200-CF5A-468B-8B87-EC4D8909E283}" destId="{2A884126-666D-4DD3-B852-39460CB09FFC}" srcOrd="0" destOrd="0" presId="urn:microsoft.com/office/officeart/2009/3/layout/HorizontalOrganizationChart"/>
    <dgm:cxn modelId="{D5C598B9-23C2-46E4-88C7-C7372F1375F4}" type="presParOf" srcId="{F9828200-CF5A-468B-8B87-EC4D8909E283}" destId="{DD43D5C0-87C3-407F-8135-FBE40D596204}" srcOrd="1" destOrd="0" presId="urn:microsoft.com/office/officeart/2009/3/layout/HorizontalOrganizationChart"/>
    <dgm:cxn modelId="{E0CEC122-529F-4248-92C4-8A0E77BAAB0E}" type="presParOf" srcId="{DD43D5C0-87C3-407F-8135-FBE40D596204}" destId="{D8F6C14A-687B-4239-8EED-D0A20C320554}" srcOrd="0" destOrd="0" presId="urn:microsoft.com/office/officeart/2009/3/layout/HorizontalOrganizationChart"/>
    <dgm:cxn modelId="{58755B7D-4724-475D-AA0E-51B0541B2FAD}" type="presParOf" srcId="{D8F6C14A-687B-4239-8EED-D0A20C320554}" destId="{E9E160B5-3A44-4C2A-8B1D-72E90065EB1B}" srcOrd="0" destOrd="0" presId="urn:microsoft.com/office/officeart/2009/3/layout/HorizontalOrganizationChart"/>
    <dgm:cxn modelId="{A2CD3045-0B73-464D-B4AD-F17C72A8B08E}" type="presParOf" srcId="{D8F6C14A-687B-4239-8EED-D0A20C320554}" destId="{68F5EF07-E363-4F84-919C-0A80F5076C3C}" srcOrd="1" destOrd="0" presId="urn:microsoft.com/office/officeart/2009/3/layout/HorizontalOrganizationChart"/>
    <dgm:cxn modelId="{6AA60EE5-EF81-4386-AA37-755E29CFF61B}" type="presParOf" srcId="{DD43D5C0-87C3-407F-8135-FBE40D596204}" destId="{AF5883A0-C8EC-4E95-A247-D4E2919571B6}" srcOrd="1" destOrd="0" presId="urn:microsoft.com/office/officeart/2009/3/layout/HorizontalOrganizationChart"/>
    <dgm:cxn modelId="{00E821D5-A4B0-484A-B5A3-5FE3E54342F9}" type="presParOf" srcId="{DD43D5C0-87C3-407F-8135-FBE40D596204}" destId="{FED8B225-2C16-49AE-80D6-3C5A0EF72A94}" srcOrd="2" destOrd="0" presId="urn:microsoft.com/office/officeart/2009/3/layout/HorizontalOrganizationChart"/>
    <dgm:cxn modelId="{70DC33EB-CCA3-41BE-B1E1-DE8D0B44FAD4}" type="presParOf" srcId="{2218AEEE-C2CE-4C50-926A-893F50F3B374}" destId="{9B3B819A-EC09-481C-99F9-B15CD4B56C97}" srcOrd="2" destOrd="0" presId="urn:microsoft.com/office/officeart/2009/3/layout/HorizontalOrganizationChart"/>
    <dgm:cxn modelId="{8225CDDC-CD50-4CE0-A5CB-929E9867550D}" type="presParOf" srcId="{8510CBB3-7325-423B-BD1A-12FF175251E8}" destId="{3D86E887-AA92-48E4-8935-091EB0AAE064}" srcOrd="2" destOrd="0" presId="urn:microsoft.com/office/officeart/2009/3/layout/HorizontalOrganizationChart"/>
    <dgm:cxn modelId="{7A564CE5-8D21-4244-AAD8-973256AC0BD8}" type="presParOf" srcId="{8510CBB3-7325-423B-BD1A-12FF175251E8}" destId="{9C7B7C1F-9412-447E-8021-3E2F8D01E161}" srcOrd="3" destOrd="0" presId="urn:microsoft.com/office/officeart/2009/3/layout/HorizontalOrganizationChart"/>
    <dgm:cxn modelId="{E9D865DB-323A-46AE-BAB1-D55CAB9D0163}" type="presParOf" srcId="{9C7B7C1F-9412-447E-8021-3E2F8D01E161}" destId="{B25A0660-3236-4C0B-A554-7C9602B81C75}" srcOrd="0" destOrd="0" presId="urn:microsoft.com/office/officeart/2009/3/layout/HorizontalOrganizationChart"/>
    <dgm:cxn modelId="{3D3EB1BB-7BF2-4EB7-9AC7-1C31F6AE332A}" type="presParOf" srcId="{B25A0660-3236-4C0B-A554-7C9602B81C75}" destId="{532B8A54-578D-46F7-8357-162886D214C3}" srcOrd="0" destOrd="0" presId="urn:microsoft.com/office/officeart/2009/3/layout/HorizontalOrganizationChart"/>
    <dgm:cxn modelId="{3A637F33-2B8D-4795-BCCC-DAD0CE0D9DED}" type="presParOf" srcId="{B25A0660-3236-4C0B-A554-7C9602B81C75}" destId="{72326B72-E36C-4181-993F-223473DB4709}" srcOrd="1" destOrd="0" presId="urn:microsoft.com/office/officeart/2009/3/layout/HorizontalOrganizationChart"/>
    <dgm:cxn modelId="{E93B0EA8-A840-454A-83E0-381FE401A738}" type="presParOf" srcId="{9C7B7C1F-9412-447E-8021-3E2F8D01E161}" destId="{B9792F34-0C17-48BB-80BE-32FF0D8A8B8D}" srcOrd="1" destOrd="0" presId="urn:microsoft.com/office/officeart/2009/3/layout/HorizontalOrganizationChart"/>
    <dgm:cxn modelId="{DD5F5C0B-CD22-4091-9E32-D91AF5B7CDA3}" type="presParOf" srcId="{B9792F34-0C17-48BB-80BE-32FF0D8A8B8D}" destId="{3C0E415E-5DCC-4754-B802-FB6E042F0B8B}" srcOrd="0" destOrd="0" presId="urn:microsoft.com/office/officeart/2009/3/layout/HorizontalOrganizationChart"/>
    <dgm:cxn modelId="{2CBB6341-4119-4BEB-82F1-1B4022BC85A9}" type="presParOf" srcId="{B9792F34-0C17-48BB-80BE-32FF0D8A8B8D}" destId="{6B6A3E74-A0AC-432F-AEA0-4450A1DCF69E}" srcOrd="1" destOrd="0" presId="urn:microsoft.com/office/officeart/2009/3/layout/HorizontalOrganizationChart"/>
    <dgm:cxn modelId="{C9AEDD8A-85CB-4CDF-BE1D-A7A4A513E615}" type="presParOf" srcId="{6B6A3E74-A0AC-432F-AEA0-4450A1DCF69E}" destId="{23344784-BFBA-4359-8C0C-A1ABE9EFACC3}" srcOrd="0" destOrd="0" presId="urn:microsoft.com/office/officeart/2009/3/layout/HorizontalOrganizationChart"/>
    <dgm:cxn modelId="{0A72E6F1-4165-4742-B526-BDEF004ACA21}" type="presParOf" srcId="{23344784-BFBA-4359-8C0C-A1ABE9EFACC3}" destId="{6EA6D4DC-1DD4-411E-A40E-9716347A3BCD}" srcOrd="0" destOrd="0" presId="urn:microsoft.com/office/officeart/2009/3/layout/HorizontalOrganizationChart"/>
    <dgm:cxn modelId="{C0D59F11-F848-43AF-9AF1-E9C0804B8D3C}" type="presParOf" srcId="{23344784-BFBA-4359-8C0C-A1ABE9EFACC3}" destId="{1385F92F-9BA7-4136-9B6A-37975B6800DA}" srcOrd="1" destOrd="0" presId="urn:microsoft.com/office/officeart/2009/3/layout/HorizontalOrganizationChart"/>
    <dgm:cxn modelId="{C9C81306-A60D-45E1-8A23-72DC5F712336}" type="presParOf" srcId="{6B6A3E74-A0AC-432F-AEA0-4450A1DCF69E}" destId="{E9C3E437-6D26-431A-8F76-3E0A5B9D933C}" srcOrd="1" destOrd="0" presId="urn:microsoft.com/office/officeart/2009/3/layout/HorizontalOrganizationChart"/>
    <dgm:cxn modelId="{4956667A-B208-4E35-B276-7C7030C30E36}" type="presParOf" srcId="{6B6A3E74-A0AC-432F-AEA0-4450A1DCF69E}" destId="{E15E3BD2-263A-4EAA-B09B-F7D2B5CBC867}" srcOrd="2" destOrd="0" presId="urn:microsoft.com/office/officeart/2009/3/layout/HorizontalOrganizationChart"/>
    <dgm:cxn modelId="{B7FC6E35-32FA-473D-B192-6C268129595B}" type="presParOf" srcId="{9C7B7C1F-9412-447E-8021-3E2F8D01E161}" destId="{20511A1A-ECC3-4E53-88CE-A2401006AB70}" srcOrd="2" destOrd="0" presId="urn:microsoft.com/office/officeart/2009/3/layout/HorizontalOrganizationChart"/>
    <dgm:cxn modelId="{A5BD58B9-07C9-42D2-9DAF-E0854292E1A1}" type="presParOf" srcId="{8510CBB3-7325-423B-BD1A-12FF175251E8}" destId="{3C5D1312-AC55-40EF-98DB-9FDCF6BBE5D1}" srcOrd="4" destOrd="0" presId="urn:microsoft.com/office/officeart/2009/3/layout/HorizontalOrganizationChart"/>
    <dgm:cxn modelId="{4A98A583-8D4D-456B-B621-7BA8A5B8B2D1}" type="presParOf" srcId="{8510CBB3-7325-423B-BD1A-12FF175251E8}" destId="{A3071D32-3962-42D0-8E95-40D620C15CD9}" srcOrd="5" destOrd="0" presId="urn:microsoft.com/office/officeart/2009/3/layout/HorizontalOrganizationChart"/>
    <dgm:cxn modelId="{BC5C811A-70E4-42C0-A861-716229E39E8E}" type="presParOf" srcId="{A3071D32-3962-42D0-8E95-40D620C15CD9}" destId="{6711E052-BE30-4F54-8C23-519A1B2D914E}" srcOrd="0" destOrd="0" presId="urn:microsoft.com/office/officeart/2009/3/layout/HorizontalOrganizationChart"/>
    <dgm:cxn modelId="{320571E6-CE93-42B7-87AC-C25F62E14C20}" type="presParOf" srcId="{6711E052-BE30-4F54-8C23-519A1B2D914E}" destId="{EA199FC2-7AC3-42D1-B8FD-021DE6862CE6}" srcOrd="0" destOrd="0" presId="urn:microsoft.com/office/officeart/2009/3/layout/HorizontalOrganizationChart"/>
    <dgm:cxn modelId="{5FC98E3D-58F4-4CCA-85D0-44AC07450D64}" type="presParOf" srcId="{6711E052-BE30-4F54-8C23-519A1B2D914E}" destId="{2043AD3C-983C-40BD-824B-BE8B57F270F2}" srcOrd="1" destOrd="0" presId="urn:microsoft.com/office/officeart/2009/3/layout/HorizontalOrganizationChart"/>
    <dgm:cxn modelId="{1C46CA31-7F5B-4ACE-990F-FD8471030086}" type="presParOf" srcId="{A3071D32-3962-42D0-8E95-40D620C15CD9}" destId="{6803F094-23E4-4A0C-BCFF-F758BA530F15}" srcOrd="1" destOrd="0" presId="urn:microsoft.com/office/officeart/2009/3/layout/HorizontalOrganizationChart"/>
    <dgm:cxn modelId="{76530E16-4D73-4C68-8658-8C194FB1CB6B}" type="presParOf" srcId="{6803F094-23E4-4A0C-BCFF-F758BA530F15}" destId="{93EF889A-BEE0-4CE7-8D43-E94C0A877147}" srcOrd="0" destOrd="0" presId="urn:microsoft.com/office/officeart/2009/3/layout/HorizontalOrganizationChart"/>
    <dgm:cxn modelId="{1D357225-4C62-4ED0-9010-22D62BA77573}" type="presParOf" srcId="{6803F094-23E4-4A0C-BCFF-F758BA530F15}" destId="{171B204D-60AE-4A19-9F37-B02F52436D08}" srcOrd="1" destOrd="0" presId="urn:microsoft.com/office/officeart/2009/3/layout/HorizontalOrganizationChart"/>
    <dgm:cxn modelId="{8023F0E8-31CD-46AD-A094-A072E2599730}" type="presParOf" srcId="{171B204D-60AE-4A19-9F37-B02F52436D08}" destId="{362BECC5-6E49-4654-B45D-EEA20E678718}" srcOrd="0" destOrd="0" presId="urn:microsoft.com/office/officeart/2009/3/layout/HorizontalOrganizationChart"/>
    <dgm:cxn modelId="{4A1B9526-7443-4AB8-A9C1-D4A597661CE4}" type="presParOf" srcId="{362BECC5-6E49-4654-B45D-EEA20E678718}" destId="{EBDB0170-7526-4F91-B334-9BE3BFA21E53}" srcOrd="0" destOrd="0" presId="urn:microsoft.com/office/officeart/2009/3/layout/HorizontalOrganizationChart"/>
    <dgm:cxn modelId="{3B6A78D1-2D4F-45C8-A8AE-932D79CA51DD}" type="presParOf" srcId="{362BECC5-6E49-4654-B45D-EEA20E678718}" destId="{6ACE282A-AC2B-45CD-BFE8-721014728AF6}" srcOrd="1" destOrd="0" presId="urn:microsoft.com/office/officeart/2009/3/layout/HorizontalOrganizationChart"/>
    <dgm:cxn modelId="{AB0AC813-D9B9-4916-A998-6B463053DA34}" type="presParOf" srcId="{171B204D-60AE-4A19-9F37-B02F52436D08}" destId="{1DB66F23-AAF2-4F84-8438-992D3721F1C4}" srcOrd="1" destOrd="0" presId="urn:microsoft.com/office/officeart/2009/3/layout/HorizontalOrganizationChart"/>
    <dgm:cxn modelId="{6C9A523E-0E55-4427-8DAB-A257657FAA10}" type="presParOf" srcId="{171B204D-60AE-4A19-9F37-B02F52436D08}" destId="{73D881C7-C79C-4FB7-B6EE-8CAB6EF64DD3}" srcOrd="2" destOrd="0" presId="urn:microsoft.com/office/officeart/2009/3/layout/HorizontalOrganizationChart"/>
    <dgm:cxn modelId="{97114F14-E72B-4518-BF97-811BEADAEA4B}" type="presParOf" srcId="{A3071D32-3962-42D0-8E95-40D620C15CD9}" destId="{3F8246A1-CD23-4FA8-A788-CCBC93025E24}" srcOrd="2" destOrd="0" presId="urn:microsoft.com/office/officeart/2009/3/layout/HorizontalOrganizationChart"/>
    <dgm:cxn modelId="{FE03B9B6-5C9D-49B3-BC27-9202CABDD952}" type="presParOf" srcId="{612B67F3-AA20-4A17-B3E5-AC8C4EE0877A}" destId="{9347441A-60B3-4543-97E2-3FD906D799B7}" srcOrd="2" destOrd="0" presId="urn:microsoft.com/office/officeart/2009/3/layout/HorizontalOrganizationChar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F2A5E-E833-4C21-AF37-67D2ED600F9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65AB58B-DC53-4EBA-9B95-B26FBF28E964}">
      <dgm:prSet phldrT="[文本]"/>
      <dgm:spPr>
        <a:solidFill>
          <a:schemeClr val="accent5"/>
        </a:solidFill>
      </dgm:spPr>
      <dgm:t>
        <a:bodyPr/>
        <a:lstStyle/>
        <a:p>
          <a:r>
            <a:rPr lang="zh-CN" altLang="en-US" dirty="0" smtClean="0"/>
            <a:t>教学成果类</a:t>
          </a:r>
          <a:endParaRPr lang="zh-CN" altLang="en-US" dirty="0"/>
        </a:p>
      </dgm:t>
    </dgm:pt>
    <dgm:pt modelId="{06C01116-C322-492D-82E9-B7BB8570BC26}" cxnId="{F68E45D7-DC26-4FAA-9BA0-CA4817FBD82A}" type="parTrans">
      <dgm:prSet/>
      <dgm:spPr/>
      <dgm:t>
        <a:bodyPr/>
        <a:lstStyle/>
        <a:p>
          <a:endParaRPr lang="zh-CN" altLang="en-US"/>
        </a:p>
      </dgm:t>
    </dgm:pt>
    <dgm:pt modelId="{AE90245E-23F6-4899-A050-7EDE75383896}" cxnId="{F68E45D7-DC26-4FAA-9BA0-CA4817FBD82A}" type="sibTrans">
      <dgm:prSet/>
      <dgm:spPr/>
      <dgm:t>
        <a:bodyPr/>
        <a:lstStyle/>
        <a:p>
          <a:endParaRPr lang="zh-CN" altLang="en-US"/>
        </a:p>
      </dgm:t>
    </dgm:pt>
    <dgm:pt modelId="{6061C5D2-C888-4409-8250-FFACAE5AD094}">
      <dgm:prSet phldrT="[文本]"/>
      <dgm:spPr/>
      <dgm:t>
        <a:bodyPr/>
        <a:lstStyle/>
        <a:p>
          <a:r>
            <a:rPr lang="zh-CN" altLang="en-US" dirty="0" smtClean="0"/>
            <a:t>专业建设类</a:t>
          </a:r>
          <a:endParaRPr lang="zh-CN" altLang="en-US" dirty="0"/>
        </a:p>
      </dgm:t>
    </dgm:pt>
    <dgm:pt modelId="{723DA533-FA89-48E3-A877-E09860F71B7E}" cxnId="{F38D51FE-EAA1-42B1-B3AC-16780E568FB3}" type="parTrans">
      <dgm:prSet/>
      <dgm:spPr/>
      <dgm:t>
        <a:bodyPr/>
        <a:lstStyle/>
        <a:p>
          <a:endParaRPr lang="zh-CN" altLang="en-US"/>
        </a:p>
      </dgm:t>
    </dgm:pt>
    <dgm:pt modelId="{5E5F308A-CFCD-4A80-9026-F4926646A364}" cxnId="{F38D51FE-EAA1-42B1-B3AC-16780E568FB3}" type="sibTrans">
      <dgm:prSet/>
      <dgm:spPr/>
      <dgm:t>
        <a:bodyPr/>
        <a:lstStyle/>
        <a:p>
          <a:endParaRPr lang="zh-CN" altLang="en-US"/>
        </a:p>
      </dgm:t>
    </dgm:pt>
    <dgm:pt modelId="{214D7B67-CCBB-46B6-8756-FF5ECDF2C613}">
      <dgm:prSet phldrT="[文本]"/>
      <dgm:spPr/>
      <dgm:t>
        <a:bodyPr/>
        <a:lstStyle/>
        <a:p>
          <a:r>
            <a:rPr lang="zh-CN" altLang="en-US" dirty="0" smtClean="0"/>
            <a:t>立德树人类</a:t>
          </a:r>
          <a:endParaRPr lang="zh-CN" altLang="en-US" dirty="0"/>
        </a:p>
      </dgm:t>
    </dgm:pt>
    <dgm:pt modelId="{8EF15083-272B-4320-85F2-75A2BD2C4A7B}" cxnId="{D5331718-D9CC-4FE0-868E-0E90945350EC}" type="parTrans">
      <dgm:prSet/>
      <dgm:spPr/>
      <dgm:t>
        <a:bodyPr/>
        <a:lstStyle/>
        <a:p>
          <a:endParaRPr lang="zh-CN" altLang="en-US"/>
        </a:p>
      </dgm:t>
    </dgm:pt>
    <dgm:pt modelId="{7E7334B4-B09B-407C-AAC1-C324E157A671}" cxnId="{D5331718-D9CC-4FE0-868E-0E90945350EC}" type="sibTrans">
      <dgm:prSet/>
      <dgm:spPr/>
      <dgm:t>
        <a:bodyPr/>
        <a:lstStyle/>
        <a:p>
          <a:endParaRPr lang="zh-CN" altLang="en-US"/>
        </a:p>
      </dgm:t>
    </dgm:pt>
    <dgm:pt modelId="{7084080C-826D-47E6-AA66-4AEE7245EC9C}">
      <dgm:prSet phldrT="[文本]"/>
      <dgm:spPr/>
      <dgm:t>
        <a:bodyPr/>
        <a:lstStyle/>
        <a:p>
          <a:r>
            <a:rPr lang="zh-CN" altLang="en-US" dirty="0" smtClean="0"/>
            <a:t>服务三农类</a:t>
          </a:r>
          <a:endParaRPr lang="zh-CN" altLang="en-US" dirty="0"/>
        </a:p>
      </dgm:t>
    </dgm:pt>
    <dgm:pt modelId="{6A155EFE-41C3-44F1-9C5A-0BFB9F7990B2}" cxnId="{302E02BE-4D78-42D0-AF72-B8BF5B95D569}" type="parTrans">
      <dgm:prSet/>
      <dgm:spPr/>
      <dgm:t>
        <a:bodyPr/>
        <a:lstStyle/>
        <a:p>
          <a:endParaRPr lang="zh-CN" altLang="en-US"/>
        </a:p>
      </dgm:t>
    </dgm:pt>
    <dgm:pt modelId="{34A1B351-6368-4EB3-BF75-2DD3E6AB7FB3}" cxnId="{302E02BE-4D78-42D0-AF72-B8BF5B95D569}" type="sibTrans">
      <dgm:prSet/>
      <dgm:spPr/>
      <dgm:t>
        <a:bodyPr/>
        <a:lstStyle/>
        <a:p>
          <a:endParaRPr lang="zh-CN" altLang="en-US"/>
        </a:p>
      </dgm:t>
    </dgm:pt>
    <dgm:pt modelId="{7D0B2BDD-D647-408C-9BFF-A8CB40207464}">
      <dgm:prSet/>
      <dgm:spPr/>
      <dgm:t>
        <a:bodyPr/>
        <a:lstStyle/>
        <a:p>
          <a:r>
            <a:rPr lang="zh-CN" altLang="en-US" dirty="0" smtClean="0"/>
            <a:t>体系建设类</a:t>
          </a:r>
          <a:endParaRPr lang="zh-CN" altLang="en-US" dirty="0"/>
        </a:p>
      </dgm:t>
    </dgm:pt>
    <dgm:pt modelId="{D964DE13-F458-421D-B6E1-7DB535F89A76}" cxnId="{BDC39C95-9B73-49A7-8E2F-2F331043E588}" type="parTrans">
      <dgm:prSet/>
      <dgm:spPr/>
      <dgm:t>
        <a:bodyPr/>
        <a:lstStyle/>
        <a:p>
          <a:endParaRPr lang="zh-CN" altLang="en-US"/>
        </a:p>
      </dgm:t>
    </dgm:pt>
    <dgm:pt modelId="{F0A2964F-A7D6-41E3-AC15-B6C44DBE23B2}" cxnId="{BDC39C95-9B73-49A7-8E2F-2F331043E588}" type="sibTrans">
      <dgm:prSet/>
      <dgm:spPr/>
      <dgm:t>
        <a:bodyPr/>
        <a:lstStyle/>
        <a:p>
          <a:endParaRPr lang="zh-CN" altLang="en-US"/>
        </a:p>
      </dgm:t>
    </dgm:pt>
    <dgm:pt modelId="{FC425024-03EE-46F9-BF83-B322AC9A8EDD}">
      <dgm:prSet/>
      <dgm:spPr/>
      <dgm:t>
        <a:bodyPr/>
        <a:lstStyle/>
        <a:p>
          <a:r>
            <a:rPr lang="zh-CN" altLang="en-US" dirty="0" smtClean="0"/>
            <a:t>评价改革类</a:t>
          </a:r>
          <a:endParaRPr lang="zh-CN" altLang="en-US" dirty="0"/>
        </a:p>
      </dgm:t>
    </dgm:pt>
    <dgm:pt modelId="{E3E79D95-24EA-4CD0-8E41-53166E28F64C}" cxnId="{8F3B8BBF-8B4A-4814-A4AD-5FE1A31B58CC}" type="parTrans">
      <dgm:prSet/>
      <dgm:spPr/>
      <dgm:t>
        <a:bodyPr/>
        <a:lstStyle/>
        <a:p>
          <a:endParaRPr lang="zh-CN" altLang="en-US"/>
        </a:p>
      </dgm:t>
    </dgm:pt>
    <dgm:pt modelId="{67ED5419-132F-4F4A-9466-725FCF39C06D}" cxnId="{8F3B8BBF-8B4A-4814-A4AD-5FE1A31B58CC}" type="sibTrans">
      <dgm:prSet/>
      <dgm:spPr/>
      <dgm:t>
        <a:bodyPr/>
        <a:lstStyle/>
        <a:p>
          <a:endParaRPr lang="zh-CN" altLang="en-US"/>
        </a:p>
      </dgm:t>
    </dgm:pt>
    <dgm:pt modelId="{70A33A9F-8A64-40A4-A06A-ADBF18194E56}">
      <dgm:prSet/>
      <dgm:spPr/>
      <dgm:t>
        <a:bodyPr/>
        <a:lstStyle/>
        <a:p>
          <a:r>
            <a:rPr lang="zh-CN" altLang="en-US" dirty="0" smtClean="0"/>
            <a:t>课程改革类</a:t>
          </a:r>
          <a:endParaRPr lang="zh-CN" altLang="en-US" dirty="0"/>
        </a:p>
      </dgm:t>
    </dgm:pt>
    <dgm:pt modelId="{D18E8CEA-D203-40E8-8F4F-899939761F79}" cxnId="{3963E398-F847-43A1-8C13-ACF4ACCE8A30}" type="parTrans">
      <dgm:prSet/>
      <dgm:spPr/>
      <dgm:t>
        <a:bodyPr/>
        <a:lstStyle/>
        <a:p>
          <a:endParaRPr lang="zh-CN" altLang="en-US"/>
        </a:p>
      </dgm:t>
    </dgm:pt>
    <dgm:pt modelId="{3E098FF2-B80C-499D-AC0D-C15CDA5026C2}" cxnId="{3963E398-F847-43A1-8C13-ACF4ACCE8A30}" type="sibTrans">
      <dgm:prSet/>
      <dgm:spPr/>
      <dgm:t>
        <a:bodyPr/>
        <a:lstStyle/>
        <a:p>
          <a:endParaRPr lang="zh-CN" altLang="en-US"/>
        </a:p>
      </dgm:t>
    </dgm:pt>
    <dgm:pt modelId="{8CFA58FA-5746-4F09-9097-23A3A9EDCBFF}">
      <dgm:prSet/>
      <dgm:spPr/>
      <dgm:t>
        <a:bodyPr/>
        <a:lstStyle/>
        <a:p>
          <a:r>
            <a:rPr lang="zh-CN" altLang="en-US" dirty="0" smtClean="0"/>
            <a:t>含专业建设、专业教学资源库建设、专业教学标准开发等，获一等奖</a:t>
          </a:r>
          <a:r>
            <a:rPr lang="en-US" altLang="en-US" dirty="0" smtClean="0"/>
            <a:t>11</a:t>
          </a:r>
          <a:r>
            <a:rPr lang="zh-CN" altLang="en-US" dirty="0" smtClean="0"/>
            <a:t>项，获二等奖</a:t>
          </a:r>
          <a:r>
            <a:rPr lang="en-US" altLang="en-US" dirty="0" smtClean="0"/>
            <a:t>64</a:t>
          </a:r>
          <a:r>
            <a:rPr lang="zh-CN" altLang="en-US" dirty="0" smtClean="0"/>
            <a:t>项，合计共</a:t>
          </a:r>
          <a:r>
            <a:rPr lang="en-US" altLang="en-US" dirty="0" smtClean="0"/>
            <a:t>75</a:t>
          </a:r>
          <a:r>
            <a:rPr lang="zh-CN" altLang="en-US" dirty="0" smtClean="0"/>
            <a:t>项。</a:t>
          </a:r>
          <a:endParaRPr lang="zh-CN" altLang="en-US" dirty="0"/>
        </a:p>
      </dgm:t>
    </dgm:pt>
    <dgm:pt modelId="{80C8ED70-48EC-4821-A12B-33E4761A7DE1}" cxnId="{619AF100-C4F3-46BE-8083-546805972969}" type="parTrans">
      <dgm:prSet/>
      <dgm:spPr/>
      <dgm:t>
        <a:bodyPr/>
        <a:lstStyle/>
        <a:p>
          <a:endParaRPr lang="zh-CN" altLang="en-US"/>
        </a:p>
      </dgm:t>
    </dgm:pt>
    <dgm:pt modelId="{E7862C1D-66FA-4606-B75A-14E074820514}" cxnId="{619AF100-C4F3-46BE-8083-546805972969}" type="sibTrans">
      <dgm:prSet/>
      <dgm:spPr/>
      <dgm:t>
        <a:bodyPr/>
        <a:lstStyle/>
        <a:p>
          <a:endParaRPr lang="zh-CN" altLang="en-US"/>
        </a:p>
      </dgm:t>
    </dgm:pt>
    <dgm:pt modelId="{ED650E96-8263-446B-B620-82B6A007BFB6}">
      <dgm:prSet/>
      <dgm:spPr/>
      <dgm:t>
        <a:bodyPr/>
        <a:lstStyle/>
        <a:p>
          <a:r>
            <a:rPr lang="zh-CN" altLang="en-US" dirty="0" smtClean="0"/>
            <a:t>现代职业教育体系是高质量教育体系的重要组成部分。从</a:t>
          </a:r>
          <a:r>
            <a:rPr lang="en-US" altLang="en-US" dirty="0" smtClean="0"/>
            <a:t>2022</a:t>
          </a:r>
          <a:r>
            <a:rPr lang="zh-CN" altLang="en-US" dirty="0" smtClean="0"/>
            <a:t>年国家级教学成果奖中筛选出</a:t>
          </a:r>
          <a:r>
            <a:rPr lang="en-US" altLang="en-US" dirty="0" smtClean="0"/>
            <a:t>39</a:t>
          </a:r>
          <a:r>
            <a:rPr lang="zh-CN" altLang="en-US" dirty="0" smtClean="0"/>
            <a:t>个关于体系建设的实践案例进行分析。</a:t>
          </a:r>
          <a:endParaRPr lang="zh-CN" altLang="en-US" dirty="0"/>
        </a:p>
      </dgm:t>
    </dgm:pt>
    <dgm:pt modelId="{DCC7415A-EC1B-4DF5-A79F-1D5BFA279C9E}" cxnId="{0D8ADA77-5EDB-44DE-B38A-B469FEE7881E}" type="parTrans">
      <dgm:prSet/>
      <dgm:spPr/>
      <dgm:t>
        <a:bodyPr/>
        <a:lstStyle/>
        <a:p>
          <a:endParaRPr lang="zh-CN" altLang="en-US"/>
        </a:p>
      </dgm:t>
    </dgm:pt>
    <dgm:pt modelId="{F1AE6000-B768-426A-A941-1F99082AC573}" cxnId="{0D8ADA77-5EDB-44DE-B38A-B469FEE7881E}" type="sibTrans">
      <dgm:prSet/>
      <dgm:spPr/>
      <dgm:t>
        <a:bodyPr/>
        <a:lstStyle/>
        <a:p>
          <a:endParaRPr lang="zh-CN" altLang="en-US"/>
        </a:p>
      </dgm:t>
    </dgm:pt>
    <dgm:pt modelId="{6FFDA344-BDD7-46A2-B7B6-3E4D4600AE8D}">
      <dgm:prSet/>
      <dgm:spPr/>
      <dgm:t>
        <a:bodyPr/>
        <a:lstStyle/>
        <a:p>
          <a:r>
            <a:rPr lang="zh-CN" altLang="en-US" dirty="0" smtClean="0"/>
            <a:t>职业教育评价事关职业教育发展方向。</a:t>
          </a:r>
          <a:r>
            <a:rPr lang="en-US" altLang="en-US" dirty="0" smtClean="0"/>
            <a:t>2022</a:t>
          </a:r>
          <a:r>
            <a:rPr lang="zh-CN" altLang="en-US" dirty="0" smtClean="0"/>
            <a:t>年职业教育国家级教学成果奖有</a:t>
          </a:r>
          <a:r>
            <a:rPr lang="en-US" altLang="en-US" dirty="0" smtClean="0"/>
            <a:t>23</a:t>
          </a:r>
          <a:r>
            <a:rPr lang="zh-CN" altLang="en-US" dirty="0" smtClean="0"/>
            <a:t>个获奖成果与评价改革相关，占职业教育教学成果获奖总数的</a:t>
          </a:r>
          <a:r>
            <a:rPr lang="en-US" altLang="en-US" dirty="0" smtClean="0"/>
            <a:t>4%</a:t>
          </a:r>
          <a:r>
            <a:rPr lang="zh-CN" altLang="en-US" dirty="0" smtClean="0"/>
            <a:t>左右。</a:t>
          </a:r>
          <a:endParaRPr lang="zh-CN" altLang="en-US" dirty="0"/>
        </a:p>
      </dgm:t>
    </dgm:pt>
    <dgm:pt modelId="{B542D498-6B63-4EAE-AF8A-833B93A1DC12}" cxnId="{6F84BA6F-F72C-4873-BE35-3482B5C5F776}" type="parTrans">
      <dgm:prSet/>
      <dgm:spPr/>
      <dgm:t>
        <a:bodyPr/>
        <a:lstStyle/>
        <a:p>
          <a:endParaRPr lang="zh-CN" altLang="en-US"/>
        </a:p>
      </dgm:t>
    </dgm:pt>
    <dgm:pt modelId="{BC4A28D1-031C-4C69-A6F4-8DD731D78596}" cxnId="{6F84BA6F-F72C-4873-BE35-3482B5C5F776}" type="sibTrans">
      <dgm:prSet/>
      <dgm:spPr/>
      <dgm:t>
        <a:bodyPr/>
        <a:lstStyle/>
        <a:p>
          <a:endParaRPr lang="zh-CN" altLang="en-US"/>
        </a:p>
      </dgm:t>
    </dgm:pt>
    <dgm:pt modelId="{EDF19BE5-D0C0-4074-AF1D-E3E9F725A27A}">
      <dgm:prSet/>
      <dgm:spPr/>
      <dgm:t>
        <a:bodyPr/>
        <a:lstStyle/>
        <a:p>
          <a:r>
            <a:rPr lang="zh-CN" altLang="en-US" dirty="0" smtClean="0"/>
            <a:t>课程改革是推动职业教育高质量发展的核心任务之一。</a:t>
          </a:r>
          <a:r>
            <a:rPr lang="en-US" altLang="en-US" dirty="0" smtClean="0"/>
            <a:t>2022</a:t>
          </a:r>
          <a:r>
            <a:rPr lang="zh-CN" altLang="en-US" dirty="0" smtClean="0"/>
            <a:t>年职业教育国家级教学成果奖成果名称中出现课程或课改的成果有</a:t>
          </a:r>
          <a:r>
            <a:rPr lang="en-US" altLang="en-US" dirty="0" smtClean="0"/>
            <a:t>63</a:t>
          </a:r>
          <a:r>
            <a:rPr lang="zh-CN" altLang="en-US" dirty="0" smtClean="0"/>
            <a:t>项。</a:t>
          </a:r>
          <a:endParaRPr lang="zh-CN" altLang="en-US" dirty="0"/>
        </a:p>
      </dgm:t>
    </dgm:pt>
    <dgm:pt modelId="{5DEC91E7-A219-482F-976F-5BAE5FFAF798}" cxnId="{2A7FD0B1-2BA4-4CDD-8263-CFD35C7BD576}" type="parTrans">
      <dgm:prSet/>
      <dgm:spPr/>
      <dgm:t>
        <a:bodyPr/>
        <a:lstStyle/>
        <a:p>
          <a:endParaRPr lang="zh-CN" altLang="en-US"/>
        </a:p>
      </dgm:t>
    </dgm:pt>
    <dgm:pt modelId="{F9D21064-E43F-4F7B-9268-1D016AE57CFE}" cxnId="{2A7FD0B1-2BA4-4CDD-8263-CFD35C7BD576}" type="sibTrans">
      <dgm:prSet/>
      <dgm:spPr/>
      <dgm:t>
        <a:bodyPr/>
        <a:lstStyle/>
        <a:p>
          <a:endParaRPr lang="zh-CN" altLang="en-US"/>
        </a:p>
      </dgm:t>
    </dgm:pt>
    <dgm:pt modelId="{929DDE3B-C4A8-4D87-905E-571E61CF94B1}">
      <dgm:prSet/>
      <dgm:spPr/>
      <dgm:t>
        <a:bodyPr/>
        <a:lstStyle/>
        <a:p>
          <a:r>
            <a:rPr lang="en-US" altLang="en-US" dirty="0" smtClean="0"/>
            <a:t>《</a:t>
          </a:r>
          <a:r>
            <a:rPr lang="zh-CN" altLang="en-US" dirty="0" smtClean="0"/>
            <a:t>教育部关于批准</a:t>
          </a:r>
          <a:r>
            <a:rPr lang="en-US" altLang="en-US" dirty="0" smtClean="0"/>
            <a:t>2022</a:t>
          </a:r>
          <a:r>
            <a:rPr lang="zh-CN" altLang="en-US" dirty="0" smtClean="0"/>
            <a:t>年国家级教学成果奖获奖项目的决定</a:t>
          </a:r>
          <a:r>
            <a:rPr lang="en-US" altLang="en-US" dirty="0" smtClean="0"/>
            <a:t>》</a:t>
          </a:r>
          <a:r>
            <a:rPr lang="zh-CN" altLang="en-US" dirty="0" smtClean="0"/>
            <a:t>公布的职业教育类立德树人领域教学成果共计</a:t>
          </a:r>
          <a:r>
            <a:rPr lang="en-US" altLang="en-US" dirty="0" smtClean="0"/>
            <a:t>49</a:t>
          </a:r>
          <a:r>
            <a:rPr lang="zh-CN" altLang="en-US" dirty="0" smtClean="0"/>
            <a:t>项。</a:t>
          </a:r>
          <a:endParaRPr lang="zh-CN" altLang="en-US" dirty="0"/>
        </a:p>
      </dgm:t>
    </dgm:pt>
    <dgm:pt modelId="{595B3425-AC3D-4ABC-B406-EAAE65D808F3}" cxnId="{F79F00BB-D45A-48A8-AC7D-3E30A98C3745}" type="parTrans">
      <dgm:prSet/>
      <dgm:spPr/>
      <dgm:t>
        <a:bodyPr/>
        <a:lstStyle/>
        <a:p>
          <a:endParaRPr lang="zh-CN" altLang="en-US"/>
        </a:p>
      </dgm:t>
    </dgm:pt>
    <dgm:pt modelId="{3B0BD884-3847-4275-B777-7D3B12C9E707}" cxnId="{F79F00BB-D45A-48A8-AC7D-3E30A98C3745}" type="sibTrans">
      <dgm:prSet/>
      <dgm:spPr/>
      <dgm:t>
        <a:bodyPr/>
        <a:lstStyle/>
        <a:p>
          <a:endParaRPr lang="zh-CN" altLang="en-US"/>
        </a:p>
      </dgm:t>
    </dgm:pt>
    <dgm:pt modelId="{0500D824-95C2-454B-B2F4-161B04E76BF1}">
      <dgm:prSet/>
      <dgm:spPr/>
      <dgm:t>
        <a:bodyPr/>
        <a:lstStyle/>
        <a:p>
          <a:r>
            <a:rPr lang="en-US" altLang="en-US" dirty="0" smtClean="0"/>
            <a:t>2022</a:t>
          </a:r>
          <a:r>
            <a:rPr lang="zh-CN" altLang="en-US" dirty="0" smtClean="0"/>
            <a:t>年职业教育国家级教学成果奖获奖项目中，服务三农的项目共计</a:t>
          </a:r>
          <a:r>
            <a:rPr lang="en-US" altLang="en-US" dirty="0" smtClean="0"/>
            <a:t>44</a:t>
          </a:r>
          <a:r>
            <a:rPr lang="zh-CN" altLang="en-US" dirty="0" smtClean="0"/>
            <a:t>项，占全部获奖项目的</a:t>
          </a:r>
          <a:r>
            <a:rPr lang="en-US" altLang="en-US" dirty="0" smtClean="0"/>
            <a:t>7.7%</a:t>
          </a:r>
          <a:r>
            <a:rPr lang="zh-CN" altLang="en-US" dirty="0" smtClean="0"/>
            <a:t>，其中一等奖</a:t>
          </a:r>
          <a:r>
            <a:rPr lang="en-US" altLang="en-US" dirty="0" smtClean="0"/>
            <a:t>3</a:t>
          </a:r>
          <a:r>
            <a:rPr lang="zh-CN" altLang="en-US" dirty="0" smtClean="0"/>
            <a:t>项、二等奖</a:t>
          </a:r>
          <a:r>
            <a:rPr lang="en-US" altLang="en-US" dirty="0" smtClean="0"/>
            <a:t>41</a:t>
          </a:r>
          <a:r>
            <a:rPr lang="zh-CN" altLang="en-US" dirty="0" smtClean="0"/>
            <a:t>项。</a:t>
          </a:r>
          <a:endParaRPr lang="zh-CN" altLang="en-US" dirty="0"/>
        </a:p>
      </dgm:t>
    </dgm:pt>
    <dgm:pt modelId="{9B3394F2-60D8-470E-8851-A06E23B2709D}" cxnId="{69A88FBC-3B4F-4B8B-AC1F-C1861897B043}" type="parTrans">
      <dgm:prSet/>
      <dgm:spPr/>
      <dgm:t>
        <a:bodyPr/>
        <a:lstStyle/>
        <a:p>
          <a:endParaRPr lang="zh-CN" altLang="en-US"/>
        </a:p>
      </dgm:t>
    </dgm:pt>
    <dgm:pt modelId="{6ECB9981-14C7-487C-BAAC-676C7E3919A6}" cxnId="{69A88FBC-3B4F-4B8B-AC1F-C1861897B043}" type="sibTrans">
      <dgm:prSet/>
      <dgm:spPr/>
      <dgm:t>
        <a:bodyPr/>
        <a:lstStyle/>
        <a:p>
          <a:endParaRPr lang="zh-CN" altLang="en-US"/>
        </a:p>
      </dgm:t>
    </dgm:pt>
    <dgm:pt modelId="{66E9D69B-3B12-479A-9696-DEC3E863DC0B}" type="pres">
      <dgm:prSet presAssocID="{317F2A5E-E833-4C21-AF37-67D2ED600F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B03087E-E2F8-4F47-B2B7-D82EB6C5B25F}" type="pres">
      <dgm:prSet presAssocID="{D65AB58B-DC53-4EBA-9B95-B26FBF28E964}" presName="hierRoot1" presStyleCnt="0">
        <dgm:presLayoutVars>
          <dgm:hierBranch val="init"/>
        </dgm:presLayoutVars>
      </dgm:prSet>
      <dgm:spPr/>
    </dgm:pt>
    <dgm:pt modelId="{378B9500-4D56-4215-9935-C0D775460F43}" type="pres">
      <dgm:prSet presAssocID="{D65AB58B-DC53-4EBA-9B95-B26FBF28E964}" presName="rootComposite1" presStyleCnt="0"/>
      <dgm:spPr/>
    </dgm:pt>
    <dgm:pt modelId="{59D9E109-9FD0-46AC-B887-76E4A54B290C}" type="pres">
      <dgm:prSet presAssocID="{D65AB58B-DC53-4EBA-9B95-B26FBF28E9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0393E83-1ADC-4799-89A7-C248B2301278}" type="pres">
      <dgm:prSet presAssocID="{D65AB58B-DC53-4EBA-9B95-B26FBF28E964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592C3A70-9935-4738-BFFE-D8792245AE0F}" type="pres">
      <dgm:prSet presAssocID="{D65AB58B-DC53-4EBA-9B95-B26FBF28E964}" presName="hierChild2" presStyleCnt="0"/>
      <dgm:spPr/>
    </dgm:pt>
    <dgm:pt modelId="{DC90D783-9CD9-4F61-847C-E7078DCE14BE}" type="pres">
      <dgm:prSet presAssocID="{723DA533-FA89-48E3-A877-E09860F71B7E}" presName="Name64" presStyleLbl="parChTrans1D2" presStyleIdx="0" presStyleCnt="6"/>
      <dgm:spPr/>
      <dgm:t>
        <a:bodyPr/>
        <a:lstStyle/>
        <a:p>
          <a:endParaRPr lang="zh-CN" altLang="en-US"/>
        </a:p>
      </dgm:t>
    </dgm:pt>
    <dgm:pt modelId="{AE3497C0-AB9B-4416-BC13-B6BBD236F395}" type="pres">
      <dgm:prSet presAssocID="{6061C5D2-C888-4409-8250-FFACAE5AD094}" presName="hierRoot2" presStyleCnt="0">
        <dgm:presLayoutVars>
          <dgm:hierBranch val="init"/>
        </dgm:presLayoutVars>
      </dgm:prSet>
      <dgm:spPr/>
    </dgm:pt>
    <dgm:pt modelId="{9B4CBDCF-93FF-4757-94D0-AE4ECB8FD55F}" type="pres">
      <dgm:prSet presAssocID="{6061C5D2-C888-4409-8250-FFACAE5AD094}" presName="rootComposite" presStyleCnt="0"/>
      <dgm:spPr/>
    </dgm:pt>
    <dgm:pt modelId="{C5F962A8-93CF-4491-A24A-703E848E4B98}" type="pres">
      <dgm:prSet presAssocID="{6061C5D2-C888-4409-8250-FFACAE5AD094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A9CCF9-B932-459C-998B-1CA83840CC80}" type="pres">
      <dgm:prSet presAssocID="{6061C5D2-C888-4409-8250-FFACAE5AD094}" presName="rootConnector" presStyleLbl="node2" presStyleIdx="0" presStyleCnt="6"/>
      <dgm:spPr/>
      <dgm:t>
        <a:bodyPr/>
        <a:lstStyle/>
        <a:p>
          <a:endParaRPr lang="zh-CN" altLang="en-US"/>
        </a:p>
      </dgm:t>
    </dgm:pt>
    <dgm:pt modelId="{68729500-E87A-4EC4-84B1-D93EF95D0D1F}" type="pres">
      <dgm:prSet presAssocID="{6061C5D2-C888-4409-8250-FFACAE5AD094}" presName="hierChild4" presStyleCnt="0"/>
      <dgm:spPr/>
    </dgm:pt>
    <dgm:pt modelId="{FBDE0D02-EAEF-4AF1-B370-09BADD67E4FD}" type="pres">
      <dgm:prSet presAssocID="{80C8ED70-48EC-4821-A12B-33E4761A7DE1}" presName="Name64" presStyleLbl="parChTrans1D3" presStyleIdx="0" presStyleCnt="6"/>
      <dgm:spPr/>
      <dgm:t>
        <a:bodyPr/>
        <a:lstStyle/>
        <a:p>
          <a:endParaRPr lang="zh-CN" altLang="en-US"/>
        </a:p>
      </dgm:t>
    </dgm:pt>
    <dgm:pt modelId="{F9F493AA-E472-4F48-947D-5E3B87EE428D}" type="pres">
      <dgm:prSet presAssocID="{8CFA58FA-5746-4F09-9097-23A3A9EDCBFF}" presName="hierRoot2" presStyleCnt="0">
        <dgm:presLayoutVars>
          <dgm:hierBranch val="init"/>
        </dgm:presLayoutVars>
      </dgm:prSet>
      <dgm:spPr/>
    </dgm:pt>
    <dgm:pt modelId="{8C6A4F4F-7046-4DCC-80A3-DB005625BB88}" type="pres">
      <dgm:prSet presAssocID="{8CFA58FA-5746-4F09-9097-23A3A9EDCBFF}" presName="rootComposite" presStyleCnt="0"/>
      <dgm:spPr/>
    </dgm:pt>
    <dgm:pt modelId="{9C893D1B-062C-4291-8127-10A269995F6D}" type="pres">
      <dgm:prSet presAssocID="{8CFA58FA-5746-4F09-9097-23A3A9EDCBFF}" presName="rootText" presStyleLbl="node3" presStyleIdx="0" presStyleCnt="6" custScaleX="3112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20054B7-5CD8-4E34-BC10-96DBF738979D}" type="pres">
      <dgm:prSet presAssocID="{8CFA58FA-5746-4F09-9097-23A3A9EDCBFF}" presName="rootConnector" presStyleLbl="node3" presStyleIdx="0" presStyleCnt="6"/>
      <dgm:spPr/>
      <dgm:t>
        <a:bodyPr/>
        <a:lstStyle/>
        <a:p>
          <a:endParaRPr lang="zh-CN" altLang="en-US"/>
        </a:p>
      </dgm:t>
    </dgm:pt>
    <dgm:pt modelId="{B697CE82-D1E0-4DF8-B228-756D0041F9FA}" type="pres">
      <dgm:prSet presAssocID="{8CFA58FA-5746-4F09-9097-23A3A9EDCBFF}" presName="hierChild4" presStyleCnt="0"/>
      <dgm:spPr/>
    </dgm:pt>
    <dgm:pt modelId="{3BE46B46-9FEB-4694-9DE4-880C9A7A47CD}" type="pres">
      <dgm:prSet presAssocID="{8CFA58FA-5746-4F09-9097-23A3A9EDCBFF}" presName="hierChild5" presStyleCnt="0"/>
      <dgm:spPr/>
    </dgm:pt>
    <dgm:pt modelId="{CE114182-AC82-4787-BDAF-C2354F98D340}" type="pres">
      <dgm:prSet presAssocID="{6061C5D2-C888-4409-8250-FFACAE5AD094}" presName="hierChild5" presStyleCnt="0"/>
      <dgm:spPr/>
    </dgm:pt>
    <dgm:pt modelId="{DBC33524-44E0-4387-A191-F478382A8990}" type="pres">
      <dgm:prSet presAssocID="{D964DE13-F458-421D-B6E1-7DB535F89A76}" presName="Name64" presStyleLbl="parChTrans1D2" presStyleIdx="1" presStyleCnt="6"/>
      <dgm:spPr/>
      <dgm:t>
        <a:bodyPr/>
        <a:lstStyle/>
        <a:p>
          <a:endParaRPr lang="zh-CN" altLang="en-US"/>
        </a:p>
      </dgm:t>
    </dgm:pt>
    <dgm:pt modelId="{2EBBC00E-C1D7-421E-BB38-6427EBF4AA82}" type="pres">
      <dgm:prSet presAssocID="{7D0B2BDD-D647-408C-9BFF-A8CB40207464}" presName="hierRoot2" presStyleCnt="0">
        <dgm:presLayoutVars>
          <dgm:hierBranch val="init"/>
        </dgm:presLayoutVars>
      </dgm:prSet>
      <dgm:spPr/>
    </dgm:pt>
    <dgm:pt modelId="{2945B53A-8C25-4927-9A1E-45AB80505EB0}" type="pres">
      <dgm:prSet presAssocID="{7D0B2BDD-D647-408C-9BFF-A8CB40207464}" presName="rootComposite" presStyleCnt="0"/>
      <dgm:spPr/>
    </dgm:pt>
    <dgm:pt modelId="{4BB1A307-9CA2-401C-92AB-C1F9A33F0B63}" type="pres">
      <dgm:prSet presAssocID="{7D0B2BDD-D647-408C-9BFF-A8CB40207464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CC1F24-0721-423D-982E-05DC79B092D9}" type="pres">
      <dgm:prSet presAssocID="{7D0B2BDD-D647-408C-9BFF-A8CB40207464}" presName="rootConnector" presStyleLbl="node2" presStyleIdx="1" presStyleCnt="6"/>
      <dgm:spPr/>
      <dgm:t>
        <a:bodyPr/>
        <a:lstStyle/>
        <a:p>
          <a:endParaRPr lang="zh-CN" altLang="en-US"/>
        </a:p>
      </dgm:t>
    </dgm:pt>
    <dgm:pt modelId="{DFCCAADE-1493-407C-A288-28BE35A1BC56}" type="pres">
      <dgm:prSet presAssocID="{7D0B2BDD-D647-408C-9BFF-A8CB40207464}" presName="hierChild4" presStyleCnt="0"/>
      <dgm:spPr/>
    </dgm:pt>
    <dgm:pt modelId="{13DB4186-8E18-42C1-A36B-D228AD64D886}" type="pres">
      <dgm:prSet presAssocID="{DCC7415A-EC1B-4DF5-A79F-1D5BFA279C9E}" presName="Name64" presStyleLbl="parChTrans1D3" presStyleIdx="1" presStyleCnt="6"/>
      <dgm:spPr/>
      <dgm:t>
        <a:bodyPr/>
        <a:lstStyle/>
        <a:p>
          <a:endParaRPr lang="zh-CN" altLang="en-US"/>
        </a:p>
      </dgm:t>
    </dgm:pt>
    <dgm:pt modelId="{D3112927-20F5-41EC-A9E1-6C95ED51144D}" type="pres">
      <dgm:prSet presAssocID="{ED650E96-8263-446B-B620-82B6A007BFB6}" presName="hierRoot2" presStyleCnt="0">
        <dgm:presLayoutVars>
          <dgm:hierBranch val="init"/>
        </dgm:presLayoutVars>
      </dgm:prSet>
      <dgm:spPr/>
    </dgm:pt>
    <dgm:pt modelId="{315F182D-8658-4322-B29E-0484BA3C5EBF}" type="pres">
      <dgm:prSet presAssocID="{ED650E96-8263-446B-B620-82B6A007BFB6}" presName="rootComposite" presStyleCnt="0"/>
      <dgm:spPr/>
    </dgm:pt>
    <dgm:pt modelId="{FAF3A572-89CA-4944-809F-8C08340FCCEA}" type="pres">
      <dgm:prSet presAssocID="{ED650E96-8263-446B-B620-82B6A007BFB6}" presName="rootText" presStyleLbl="node3" presStyleIdx="1" presStyleCnt="6" custScaleX="3112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9A6ABA-3B72-4A0A-AE3F-5DF7567FFF09}" type="pres">
      <dgm:prSet presAssocID="{ED650E96-8263-446B-B620-82B6A007BFB6}" presName="rootConnector" presStyleLbl="node3" presStyleIdx="1" presStyleCnt="6"/>
      <dgm:spPr/>
      <dgm:t>
        <a:bodyPr/>
        <a:lstStyle/>
        <a:p>
          <a:endParaRPr lang="zh-CN" altLang="en-US"/>
        </a:p>
      </dgm:t>
    </dgm:pt>
    <dgm:pt modelId="{1F4C206E-3FCA-4C5A-BCE0-32890941F757}" type="pres">
      <dgm:prSet presAssocID="{ED650E96-8263-446B-B620-82B6A007BFB6}" presName="hierChild4" presStyleCnt="0"/>
      <dgm:spPr/>
    </dgm:pt>
    <dgm:pt modelId="{720EC42D-B6D9-416E-A2EB-F2A6BEA7CD1A}" type="pres">
      <dgm:prSet presAssocID="{ED650E96-8263-446B-B620-82B6A007BFB6}" presName="hierChild5" presStyleCnt="0"/>
      <dgm:spPr/>
    </dgm:pt>
    <dgm:pt modelId="{55B5053A-A5E3-46A3-B3CE-F38BE05E5D11}" type="pres">
      <dgm:prSet presAssocID="{7D0B2BDD-D647-408C-9BFF-A8CB40207464}" presName="hierChild5" presStyleCnt="0"/>
      <dgm:spPr/>
    </dgm:pt>
    <dgm:pt modelId="{8CF42472-EFCD-40FE-8C6E-A962B4D3D4B5}" type="pres">
      <dgm:prSet presAssocID="{E3E79D95-24EA-4CD0-8E41-53166E28F64C}" presName="Name64" presStyleLbl="parChTrans1D2" presStyleIdx="2" presStyleCnt="6"/>
      <dgm:spPr/>
      <dgm:t>
        <a:bodyPr/>
        <a:lstStyle/>
        <a:p>
          <a:endParaRPr lang="zh-CN" altLang="en-US"/>
        </a:p>
      </dgm:t>
    </dgm:pt>
    <dgm:pt modelId="{F675FD90-63F0-40B8-8209-28624B8D59B9}" type="pres">
      <dgm:prSet presAssocID="{FC425024-03EE-46F9-BF83-B322AC9A8EDD}" presName="hierRoot2" presStyleCnt="0">
        <dgm:presLayoutVars>
          <dgm:hierBranch val="init"/>
        </dgm:presLayoutVars>
      </dgm:prSet>
      <dgm:spPr/>
    </dgm:pt>
    <dgm:pt modelId="{BB34CB48-DA14-4DA7-B8EE-BCBBA1FC4B91}" type="pres">
      <dgm:prSet presAssocID="{FC425024-03EE-46F9-BF83-B322AC9A8EDD}" presName="rootComposite" presStyleCnt="0"/>
      <dgm:spPr/>
    </dgm:pt>
    <dgm:pt modelId="{955F7DA2-18A6-4584-B06B-8E009DB504CE}" type="pres">
      <dgm:prSet presAssocID="{FC425024-03EE-46F9-BF83-B322AC9A8EDD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B842A8-A358-48D5-B043-01471B0FE1EA}" type="pres">
      <dgm:prSet presAssocID="{FC425024-03EE-46F9-BF83-B322AC9A8EDD}" presName="rootConnector" presStyleLbl="node2" presStyleIdx="2" presStyleCnt="6"/>
      <dgm:spPr/>
      <dgm:t>
        <a:bodyPr/>
        <a:lstStyle/>
        <a:p>
          <a:endParaRPr lang="zh-CN" altLang="en-US"/>
        </a:p>
      </dgm:t>
    </dgm:pt>
    <dgm:pt modelId="{9FE7832C-3518-470F-ADA5-B1DE369856C4}" type="pres">
      <dgm:prSet presAssocID="{FC425024-03EE-46F9-BF83-B322AC9A8EDD}" presName="hierChild4" presStyleCnt="0"/>
      <dgm:spPr/>
    </dgm:pt>
    <dgm:pt modelId="{84131DEE-E11E-4B0B-820D-6ED19ED6FFB0}" type="pres">
      <dgm:prSet presAssocID="{B542D498-6B63-4EAE-AF8A-833B93A1DC12}" presName="Name64" presStyleLbl="parChTrans1D3" presStyleIdx="2" presStyleCnt="6"/>
      <dgm:spPr/>
      <dgm:t>
        <a:bodyPr/>
        <a:lstStyle/>
        <a:p>
          <a:endParaRPr lang="zh-CN" altLang="en-US"/>
        </a:p>
      </dgm:t>
    </dgm:pt>
    <dgm:pt modelId="{3FDEAF0E-5B9C-467B-98F1-40912186F44E}" type="pres">
      <dgm:prSet presAssocID="{6FFDA344-BDD7-46A2-B7B6-3E4D4600AE8D}" presName="hierRoot2" presStyleCnt="0">
        <dgm:presLayoutVars>
          <dgm:hierBranch val="init"/>
        </dgm:presLayoutVars>
      </dgm:prSet>
      <dgm:spPr/>
    </dgm:pt>
    <dgm:pt modelId="{91B52C7B-1341-4D6A-911C-CFADB8C1C605}" type="pres">
      <dgm:prSet presAssocID="{6FFDA344-BDD7-46A2-B7B6-3E4D4600AE8D}" presName="rootComposite" presStyleCnt="0"/>
      <dgm:spPr/>
    </dgm:pt>
    <dgm:pt modelId="{19F12DE8-A687-410B-80ED-4733BF578339}" type="pres">
      <dgm:prSet presAssocID="{6FFDA344-BDD7-46A2-B7B6-3E4D4600AE8D}" presName="rootText" presStyleLbl="node3" presStyleIdx="2" presStyleCnt="6" custScaleX="3112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5005BC0-B120-4C7B-B808-F2BC85A1D1C4}" type="pres">
      <dgm:prSet presAssocID="{6FFDA344-BDD7-46A2-B7B6-3E4D4600AE8D}" presName="rootConnector" presStyleLbl="node3" presStyleIdx="2" presStyleCnt="6"/>
      <dgm:spPr/>
      <dgm:t>
        <a:bodyPr/>
        <a:lstStyle/>
        <a:p>
          <a:endParaRPr lang="zh-CN" altLang="en-US"/>
        </a:p>
      </dgm:t>
    </dgm:pt>
    <dgm:pt modelId="{A7DA97BB-9AB1-4E8F-851F-6027F308AE6B}" type="pres">
      <dgm:prSet presAssocID="{6FFDA344-BDD7-46A2-B7B6-3E4D4600AE8D}" presName="hierChild4" presStyleCnt="0"/>
      <dgm:spPr/>
    </dgm:pt>
    <dgm:pt modelId="{B7A0990C-0354-49E7-9C62-692D0988D8A1}" type="pres">
      <dgm:prSet presAssocID="{6FFDA344-BDD7-46A2-B7B6-3E4D4600AE8D}" presName="hierChild5" presStyleCnt="0"/>
      <dgm:spPr/>
    </dgm:pt>
    <dgm:pt modelId="{0DE96FC2-E8B8-4642-83F3-19B4B5DF180E}" type="pres">
      <dgm:prSet presAssocID="{FC425024-03EE-46F9-BF83-B322AC9A8EDD}" presName="hierChild5" presStyleCnt="0"/>
      <dgm:spPr/>
    </dgm:pt>
    <dgm:pt modelId="{F456CB4F-92A1-42CD-A735-4BECC8EAA53C}" type="pres">
      <dgm:prSet presAssocID="{D18E8CEA-D203-40E8-8F4F-899939761F79}" presName="Name64" presStyleLbl="parChTrans1D2" presStyleIdx="3" presStyleCnt="6"/>
      <dgm:spPr/>
      <dgm:t>
        <a:bodyPr/>
        <a:lstStyle/>
        <a:p>
          <a:endParaRPr lang="zh-CN" altLang="en-US"/>
        </a:p>
      </dgm:t>
    </dgm:pt>
    <dgm:pt modelId="{EB951EBB-93E2-421D-9AA6-9B7461531408}" type="pres">
      <dgm:prSet presAssocID="{70A33A9F-8A64-40A4-A06A-ADBF18194E56}" presName="hierRoot2" presStyleCnt="0">
        <dgm:presLayoutVars>
          <dgm:hierBranch val="init"/>
        </dgm:presLayoutVars>
      </dgm:prSet>
      <dgm:spPr/>
    </dgm:pt>
    <dgm:pt modelId="{BC063EEA-D5DF-4DC9-BA4E-B39AD368A3D1}" type="pres">
      <dgm:prSet presAssocID="{70A33A9F-8A64-40A4-A06A-ADBF18194E56}" presName="rootComposite" presStyleCnt="0"/>
      <dgm:spPr/>
    </dgm:pt>
    <dgm:pt modelId="{AA69E49D-AE83-4C18-92B1-137D4995DA1C}" type="pres">
      <dgm:prSet presAssocID="{70A33A9F-8A64-40A4-A06A-ADBF18194E56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DC60876-ED0D-49F2-A419-842D31B66995}" type="pres">
      <dgm:prSet presAssocID="{70A33A9F-8A64-40A4-A06A-ADBF18194E56}" presName="rootConnector" presStyleLbl="node2" presStyleIdx="3" presStyleCnt="6"/>
      <dgm:spPr/>
      <dgm:t>
        <a:bodyPr/>
        <a:lstStyle/>
        <a:p>
          <a:endParaRPr lang="zh-CN" altLang="en-US"/>
        </a:p>
      </dgm:t>
    </dgm:pt>
    <dgm:pt modelId="{9DF6474F-3F63-45C5-A9F2-FB4A0511E3EA}" type="pres">
      <dgm:prSet presAssocID="{70A33A9F-8A64-40A4-A06A-ADBF18194E56}" presName="hierChild4" presStyleCnt="0"/>
      <dgm:spPr/>
    </dgm:pt>
    <dgm:pt modelId="{61D2B774-5A7C-4BAA-841E-9DEC5F339CA4}" type="pres">
      <dgm:prSet presAssocID="{5DEC91E7-A219-482F-976F-5BAE5FFAF798}" presName="Name64" presStyleLbl="parChTrans1D3" presStyleIdx="3" presStyleCnt="6"/>
      <dgm:spPr/>
      <dgm:t>
        <a:bodyPr/>
        <a:lstStyle/>
        <a:p>
          <a:endParaRPr lang="zh-CN" altLang="en-US"/>
        </a:p>
      </dgm:t>
    </dgm:pt>
    <dgm:pt modelId="{3AC83798-4173-49A4-8C05-9BF4CFE4AFFE}" type="pres">
      <dgm:prSet presAssocID="{EDF19BE5-D0C0-4074-AF1D-E3E9F725A27A}" presName="hierRoot2" presStyleCnt="0">
        <dgm:presLayoutVars>
          <dgm:hierBranch val="init"/>
        </dgm:presLayoutVars>
      </dgm:prSet>
      <dgm:spPr/>
    </dgm:pt>
    <dgm:pt modelId="{7301AFF1-5A6C-4A5A-9A9D-00E2268A74EF}" type="pres">
      <dgm:prSet presAssocID="{EDF19BE5-D0C0-4074-AF1D-E3E9F725A27A}" presName="rootComposite" presStyleCnt="0"/>
      <dgm:spPr/>
    </dgm:pt>
    <dgm:pt modelId="{4E142A09-1CF4-4886-ADCC-AD4707C50268}" type="pres">
      <dgm:prSet presAssocID="{EDF19BE5-D0C0-4074-AF1D-E3E9F725A27A}" presName="rootText" presStyleLbl="node3" presStyleIdx="3" presStyleCnt="6" custScaleX="3112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772224B-BF69-40D4-A170-0ECBC79B5574}" type="pres">
      <dgm:prSet presAssocID="{EDF19BE5-D0C0-4074-AF1D-E3E9F725A27A}" presName="rootConnector" presStyleLbl="node3" presStyleIdx="3" presStyleCnt="6"/>
      <dgm:spPr/>
      <dgm:t>
        <a:bodyPr/>
        <a:lstStyle/>
        <a:p>
          <a:endParaRPr lang="zh-CN" altLang="en-US"/>
        </a:p>
      </dgm:t>
    </dgm:pt>
    <dgm:pt modelId="{CCCC6732-688B-4F25-8D57-783FFCB63A6B}" type="pres">
      <dgm:prSet presAssocID="{EDF19BE5-D0C0-4074-AF1D-E3E9F725A27A}" presName="hierChild4" presStyleCnt="0"/>
      <dgm:spPr/>
    </dgm:pt>
    <dgm:pt modelId="{3E0D16C3-E6AD-4BC2-BFC8-AAA205B85756}" type="pres">
      <dgm:prSet presAssocID="{EDF19BE5-D0C0-4074-AF1D-E3E9F725A27A}" presName="hierChild5" presStyleCnt="0"/>
      <dgm:spPr/>
    </dgm:pt>
    <dgm:pt modelId="{5D786F18-A14F-41C9-ACBD-AFF088CF2A9F}" type="pres">
      <dgm:prSet presAssocID="{70A33A9F-8A64-40A4-A06A-ADBF18194E56}" presName="hierChild5" presStyleCnt="0"/>
      <dgm:spPr/>
    </dgm:pt>
    <dgm:pt modelId="{9DE7BAD5-E5AD-4772-9A7A-5A55CA8C1177}" type="pres">
      <dgm:prSet presAssocID="{8EF15083-272B-4320-85F2-75A2BD2C4A7B}" presName="Name64" presStyleLbl="parChTrans1D2" presStyleIdx="4" presStyleCnt="6"/>
      <dgm:spPr/>
      <dgm:t>
        <a:bodyPr/>
        <a:lstStyle/>
        <a:p>
          <a:endParaRPr lang="zh-CN" altLang="en-US"/>
        </a:p>
      </dgm:t>
    </dgm:pt>
    <dgm:pt modelId="{C742CAF3-7CF9-4782-B7A6-3B60A5971E71}" type="pres">
      <dgm:prSet presAssocID="{214D7B67-CCBB-46B6-8756-FF5ECDF2C613}" presName="hierRoot2" presStyleCnt="0">
        <dgm:presLayoutVars>
          <dgm:hierBranch val="init"/>
        </dgm:presLayoutVars>
      </dgm:prSet>
      <dgm:spPr/>
    </dgm:pt>
    <dgm:pt modelId="{2FFD9CE9-18E1-4086-B76D-A70B1632EF06}" type="pres">
      <dgm:prSet presAssocID="{214D7B67-CCBB-46B6-8756-FF5ECDF2C613}" presName="rootComposite" presStyleCnt="0"/>
      <dgm:spPr/>
    </dgm:pt>
    <dgm:pt modelId="{DFDEDC68-80F3-45E7-8397-4027941C2469}" type="pres">
      <dgm:prSet presAssocID="{214D7B67-CCBB-46B6-8756-FF5ECDF2C613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046BE6C-FAE6-421F-8AC0-3C7CAC228F3D}" type="pres">
      <dgm:prSet presAssocID="{214D7B67-CCBB-46B6-8756-FF5ECDF2C613}" presName="rootConnector" presStyleLbl="node2" presStyleIdx="4" presStyleCnt="6"/>
      <dgm:spPr/>
      <dgm:t>
        <a:bodyPr/>
        <a:lstStyle/>
        <a:p>
          <a:endParaRPr lang="zh-CN" altLang="en-US"/>
        </a:p>
      </dgm:t>
    </dgm:pt>
    <dgm:pt modelId="{5622E046-1922-4CED-B445-74E9548227AB}" type="pres">
      <dgm:prSet presAssocID="{214D7B67-CCBB-46B6-8756-FF5ECDF2C613}" presName="hierChild4" presStyleCnt="0"/>
      <dgm:spPr/>
    </dgm:pt>
    <dgm:pt modelId="{26F44444-B2B0-416B-A9E7-B150E54B66A8}" type="pres">
      <dgm:prSet presAssocID="{595B3425-AC3D-4ABC-B406-EAAE65D808F3}" presName="Name64" presStyleLbl="parChTrans1D3" presStyleIdx="4" presStyleCnt="6"/>
      <dgm:spPr/>
      <dgm:t>
        <a:bodyPr/>
        <a:lstStyle/>
        <a:p>
          <a:endParaRPr lang="zh-CN" altLang="en-US"/>
        </a:p>
      </dgm:t>
    </dgm:pt>
    <dgm:pt modelId="{3B901ABF-32B4-4D41-A0D4-E7EC03D58ACA}" type="pres">
      <dgm:prSet presAssocID="{929DDE3B-C4A8-4D87-905E-571E61CF94B1}" presName="hierRoot2" presStyleCnt="0">
        <dgm:presLayoutVars>
          <dgm:hierBranch val="init"/>
        </dgm:presLayoutVars>
      </dgm:prSet>
      <dgm:spPr/>
    </dgm:pt>
    <dgm:pt modelId="{A30784C2-EAA8-41D4-9BC0-C942577BB104}" type="pres">
      <dgm:prSet presAssocID="{929DDE3B-C4A8-4D87-905E-571E61CF94B1}" presName="rootComposite" presStyleCnt="0"/>
      <dgm:spPr/>
    </dgm:pt>
    <dgm:pt modelId="{26AE61C7-F133-4E57-9DAC-85FB7CBDF41D}" type="pres">
      <dgm:prSet presAssocID="{929DDE3B-C4A8-4D87-905E-571E61CF94B1}" presName="rootText" presStyleLbl="node3" presStyleIdx="4" presStyleCnt="6" custScaleX="3112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B8D907-B827-4788-913C-BA0431CD079F}" type="pres">
      <dgm:prSet presAssocID="{929DDE3B-C4A8-4D87-905E-571E61CF94B1}" presName="rootConnector" presStyleLbl="node3" presStyleIdx="4" presStyleCnt="6"/>
      <dgm:spPr/>
      <dgm:t>
        <a:bodyPr/>
        <a:lstStyle/>
        <a:p>
          <a:endParaRPr lang="zh-CN" altLang="en-US"/>
        </a:p>
      </dgm:t>
    </dgm:pt>
    <dgm:pt modelId="{4B92A1D9-769C-43F3-B1C6-B89E66E47865}" type="pres">
      <dgm:prSet presAssocID="{929DDE3B-C4A8-4D87-905E-571E61CF94B1}" presName="hierChild4" presStyleCnt="0"/>
      <dgm:spPr/>
    </dgm:pt>
    <dgm:pt modelId="{6F6BAC60-F751-44E7-9E36-12DEAAEDAE37}" type="pres">
      <dgm:prSet presAssocID="{929DDE3B-C4A8-4D87-905E-571E61CF94B1}" presName="hierChild5" presStyleCnt="0"/>
      <dgm:spPr/>
    </dgm:pt>
    <dgm:pt modelId="{787B193A-FC15-4CDF-9674-D1D8E25EFFF8}" type="pres">
      <dgm:prSet presAssocID="{214D7B67-CCBB-46B6-8756-FF5ECDF2C613}" presName="hierChild5" presStyleCnt="0"/>
      <dgm:spPr/>
    </dgm:pt>
    <dgm:pt modelId="{1118E47F-869B-46B5-915C-F42D2BDCAF28}" type="pres">
      <dgm:prSet presAssocID="{6A155EFE-41C3-44F1-9C5A-0BFB9F7990B2}" presName="Name64" presStyleLbl="parChTrans1D2" presStyleIdx="5" presStyleCnt="6"/>
      <dgm:spPr/>
      <dgm:t>
        <a:bodyPr/>
        <a:lstStyle/>
        <a:p>
          <a:endParaRPr lang="zh-CN" altLang="en-US"/>
        </a:p>
      </dgm:t>
    </dgm:pt>
    <dgm:pt modelId="{F3986FD2-42DA-4375-89EB-37CBCAFBB6EC}" type="pres">
      <dgm:prSet presAssocID="{7084080C-826D-47E6-AA66-4AEE7245EC9C}" presName="hierRoot2" presStyleCnt="0">
        <dgm:presLayoutVars>
          <dgm:hierBranch val="init"/>
        </dgm:presLayoutVars>
      </dgm:prSet>
      <dgm:spPr/>
    </dgm:pt>
    <dgm:pt modelId="{B17C9BE0-6786-4082-8D52-F3A737E6639A}" type="pres">
      <dgm:prSet presAssocID="{7084080C-826D-47E6-AA66-4AEE7245EC9C}" presName="rootComposite" presStyleCnt="0"/>
      <dgm:spPr/>
    </dgm:pt>
    <dgm:pt modelId="{F15A76E3-3B24-4C44-98CE-0AD899918BEA}" type="pres">
      <dgm:prSet presAssocID="{7084080C-826D-47E6-AA66-4AEE7245EC9C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4107673-BEBD-44DD-A368-0F0347CA7EB4}" type="pres">
      <dgm:prSet presAssocID="{7084080C-826D-47E6-AA66-4AEE7245EC9C}" presName="rootConnector" presStyleLbl="node2" presStyleIdx="5" presStyleCnt="6"/>
      <dgm:spPr/>
      <dgm:t>
        <a:bodyPr/>
        <a:lstStyle/>
        <a:p>
          <a:endParaRPr lang="zh-CN" altLang="en-US"/>
        </a:p>
      </dgm:t>
    </dgm:pt>
    <dgm:pt modelId="{8994461C-B4A8-49E4-A0A9-C89B3C529687}" type="pres">
      <dgm:prSet presAssocID="{7084080C-826D-47E6-AA66-4AEE7245EC9C}" presName="hierChild4" presStyleCnt="0"/>
      <dgm:spPr/>
    </dgm:pt>
    <dgm:pt modelId="{9FF850DA-25F3-407D-8370-C22F28D9F83C}" type="pres">
      <dgm:prSet presAssocID="{9B3394F2-60D8-470E-8851-A06E23B2709D}" presName="Name64" presStyleLbl="parChTrans1D3" presStyleIdx="5" presStyleCnt="6"/>
      <dgm:spPr/>
      <dgm:t>
        <a:bodyPr/>
        <a:lstStyle/>
        <a:p>
          <a:endParaRPr lang="zh-CN" altLang="en-US"/>
        </a:p>
      </dgm:t>
    </dgm:pt>
    <dgm:pt modelId="{9A04747E-D547-45D6-B1B3-BDECB8F9E268}" type="pres">
      <dgm:prSet presAssocID="{0500D824-95C2-454B-B2F4-161B04E76BF1}" presName="hierRoot2" presStyleCnt="0">
        <dgm:presLayoutVars>
          <dgm:hierBranch val="init"/>
        </dgm:presLayoutVars>
      </dgm:prSet>
      <dgm:spPr/>
    </dgm:pt>
    <dgm:pt modelId="{F4090E07-F158-4A3E-9550-A6275641FA6B}" type="pres">
      <dgm:prSet presAssocID="{0500D824-95C2-454B-B2F4-161B04E76BF1}" presName="rootComposite" presStyleCnt="0"/>
      <dgm:spPr/>
    </dgm:pt>
    <dgm:pt modelId="{7F6E086B-3AC3-458D-920F-E1FB826754E1}" type="pres">
      <dgm:prSet presAssocID="{0500D824-95C2-454B-B2F4-161B04E76BF1}" presName="rootText" presStyleLbl="node3" presStyleIdx="5" presStyleCnt="6" custScaleX="3112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57A387-1F70-427C-92A9-3D5F05DAB071}" type="pres">
      <dgm:prSet presAssocID="{0500D824-95C2-454B-B2F4-161B04E76BF1}" presName="rootConnector" presStyleLbl="node3" presStyleIdx="5" presStyleCnt="6"/>
      <dgm:spPr/>
      <dgm:t>
        <a:bodyPr/>
        <a:lstStyle/>
        <a:p>
          <a:endParaRPr lang="zh-CN" altLang="en-US"/>
        </a:p>
      </dgm:t>
    </dgm:pt>
    <dgm:pt modelId="{E23E3C29-99FF-4884-ABB0-66AC332654B7}" type="pres">
      <dgm:prSet presAssocID="{0500D824-95C2-454B-B2F4-161B04E76BF1}" presName="hierChild4" presStyleCnt="0"/>
      <dgm:spPr/>
    </dgm:pt>
    <dgm:pt modelId="{C3AC3362-1A2B-4935-B720-85CDDD7C4668}" type="pres">
      <dgm:prSet presAssocID="{0500D824-95C2-454B-B2F4-161B04E76BF1}" presName="hierChild5" presStyleCnt="0"/>
      <dgm:spPr/>
    </dgm:pt>
    <dgm:pt modelId="{48A4C6A1-93E5-417E-AEA2-9FDBBF38C009}" type="pres">
      <dgm:prSet presAssocID="{7084080C-826D-47E6-AA66-4AEE7245EC9C}" presName="hierChild5" presStyleCnt="0"/>
      <dgm:spPr/>
    </dgm:pt>
    <dgm:pt modelId="{FB074B73-D7E1-46E6-8D64-E92AD9D9AF69}" type="pres">
      <dgm:prSet presAssocID="{D65AB58B-DC53-4EBA-9B95-B26FBF28E964}" presName="hierChild3" presStyleCnt="0"/>
      <dgm:spPr/>
    </dgm:pt>
  </dgm:ptLst>
  <dgm:cxnLst>
    <dgm:cxn modelId="{302E02BE-4D78-42D0-AF72-B8BF5B95D569}" srcId="{D65AB58B-DC53-4EBA-9B95-B26FBF28E964}" destId="{7084080C-826D-47E6-AA66-4AEE7245EC9C}" srcOrd="5" destOrd="0" parTransId="{6A155EFE-41C3-44F1-9C5A-0BFB9F7990B2}" sibTransId="{34A1B351-6368-4EB3-BF75-2DD3E6AB7FB3}"/>
    <dgm:cxn modelId="{95A4DCFC-3382-458B-8E94-E92E8F3E1D4D}" type="presOf" srcId="{8EF15083-272B-4320-85F2-75A2BD2C4A7B}" destId="{9DE7BAD5-E5AD-4772-9A7A-5A55CA8C1177}" srcOrd="0" destOrd="0" presId="urn:microsoft.com/office/officeart/2009/3/layout/HorizontalOrganizationChart"/>
    <dgm:cxn modelId="{D5331718-D9CC-4FE0-868E-0E90945350EC}" srcId="{D65AB58B-DC53-4EBA-9B95-B26FBF28E964}" destId="{214D7B67-CCBB-46B6-8756-FF5ECDF2C613}" srcOrd="4" destOrd="0" parTransId="{8EF15083-272B-4320-85F2-75A2BD2C4A7B}" sibTransId="{7E7334B4-B09B-407C-AAC1-C324E157A671}"/>
    <dgm:cxn modelId="{FB2CD661-CB4A-482B-B24D-8A65452511D1}" type="presOf" srcId="{723DA533-FA89-48E3-A877-E09860F71B7E}" destId="{DC90D783-9CD9-4F61-847C-E7078DCE14BE}" srcOrd="0" destOrd="0" presId="urn:microsoft.com/office/officeart/2009/3/layout/HorizontalOrganizationChart"/>
    <dgm:cxn modelId="{411EF17B-97E3-4657-A0AC-9938046A13E6}" type="presOf" srcId="{595B3425-AC3D-4ABC-B406-EAAE65D808F3}" destId="{26F44444-B2B0-416B-A9E7-B150E54B66A8}" srcOrd="0" destOrd="0" presId="urn:microsoft.com/office/officeart/2009/3/layout/HorizontalOrganizationChart"/>
    <dgm:cxn modelId="{6F84BA6F-F72C-4873-BE35-3482B5C5F776}" srcId="{FC425024-03EE-46F9-BF83-B322AC9A8EDD}" destId="{6FFDA344-BDD7-46A2-B7B6-3E4D4600AE8D}" srcOrd="0" destOrd="0" parTransId="{B542D498-6B63-4EAE-AF8A-833B93A1DC12}" sibTransId="{BC4A28D1-031C-4C69-A6F4-8DD731D78596}"/>
    <dgm:cxn modelId="{676ED2DF-A9D2-49BA-8DC0-EC187662F202}" type="presOf" srcId="{7D0B2BDD-D647-408C-9BFF-A8CB40207464}" destId="{5ECC1F24-0721-423D-982E-05DC79B092D9}" srcOrd="1" destOrd="0" presId="urn:microsoft.com/office/officeart/2009/3/layout/HorizontalOrganizationChart"/>
    <dgm:cxn modelId="{D7199CD7-55E3-49E3-9C3D-AF74E26B1473}" type="presOf" srcId="{D65AB58B-DC53-4EBA-9B95-B26FBF28E964}" destId="{59D9E109-9FD0-46AC-B887-76E4A54B290C}" srcOrd="0" destOrd="0" presId="urn:microsoft.com/office/officeart/2009/3/layout/HorizontalOrganizationChart"/>
    <dgm:cxn modelId="{BB15F130-EA81-473C-BCFA-8D8EBF386087}" type="presOf" srcId="{B542D498-6B63-4EAE-AF8A-833B93A1DC12}" destId="{84131DEE-E11E-4B0B-820D-6ED19ED6FFB0}" srcOrd="0" destOrd="0" presId="urn:microsoft.com/office/officeart/2009/3/layout/HorizontalOrganizationChart"/>
    <dgm:cxn modelId="{8C2FDEEC-3190-4A7C-A330-2C9D165DAD33}" type="presOf" srcId="{7084080C-826D-47E6-AA66-4AEE7245EC9C}" destId="{B4107673-BEBD-44DD-A368-0F0347CA7EB4}" srcOrd="1" destOrd="0" presId="urn:microsoft.com/office/officeart/2009/3/layout/HorizontalOrganizationChart"/>
    <dgm:cxn modelId="{5F1F3AD4-535A-495F-BFBE-4FA3AC710DAB}" type="presOf" srcId="{D964DE13-F458-421D-B6E1-7DB535F89A76}" destId="{DBC33524-44E0-4387-A191-F478382A8990}" srcOrd="0" destOrd="0" presId="urn:microsoft.com/office/officeart/2009/3/layout/HorizontalOrganizationChart"/>
    <dgm:cxn modelId="{0D8ADA77-5EDB-44DE-B38A-B469FEE7881E}" srcId="{7D0B2BDD-D647-408C-9BFF-A8CB40207464}" destId="{ED650E96-8263-446B-B620-82B6A007BFB6}" srcOrd="0" destOrd="0" parTransId="{DCC7415A-EC1B-4DF5-A79F-1D5BFA279C9E}" sibTransId="{F1AE6000-B768-426A-A941-1F99082AC573}"/>
    <dgm:cxn modelId="{B8CFDAA0-F791-4E2F-AB2B-22723BAAF5C5}" type="presOf" srcId="{FC425024-03EE-46F9-BF83-B322AC9A8EDD}" destId="{955F7DA2-18A6-4584-B06B-8E009DB504CE}" srcOrd="0" destOrd="0" presId="urn:microsoft.com/office/officeart/2009/3/layout/HorizontalOrganizationChart"/>
    <dgm:cxn modelId="{CDDDFD37-08CC-452C-932B-BA562DCAA140}" type="presOf" srcId="{317F2A5E-E833-4C21-AF37-67D2ED600F96}" destId="{66E9D69B-3B12-479A-9696-DEC3E863DC0B}" srcOrd="0" destOrd="0" presId="urn:microsoft.com/office/officeart/2009/3/layout/HorizontalOrganizationChart"/>
    <dgm:cxn modelId="{AAE49F2F-11DE-4C95-8BA0-0D6FFA9DA2BB}" type="presOf" srcId="{214D7B67-CCBB-46B6-8756-FF5ECDF2C613}" destId="{0046BE6C-FAE6-421F-8AC0-3C7CAC228F3D}" srcOrd="1" destOrd="0" presId="urn:microsoft.com/office/officeart/2009/3/layout/HorizontalOrganizationChart"/>
    <dgm:cxn modelId="{FDF1D64F-654F-4B70-96B2-5AA8EFAB244C}" type="presOf" srcId="{7084080C-826D-47E6-AA66-4AEE7245EC9C}" destId="{F15A76E3-3B24-4C44-98CE-0AD899918BEA}" srcOrd="0" destOrd="0" presId="urn:microsoft.com/office/officeart/2009/3/layout/HorizontalOrganizationChart"/>
    <dgm:cxn modelId="{F68E45D7-DC26-4FAA-9BA0-CA4817FBD82A}" srcId="{317F2A5E-E833-4C21-AF37-67D2ED600F96}" destId="{D65AB58B-DC53-4EBA-9B95-B26FBF28E964}" srcOrd="0" destOrd="0" parTransId="{06C01116-C322-492D-82E9-B7BB8570BC26}" sibTransId="{AE90245E-23F6-4899-A050-7EDE75383896}"/>
    <dgm:cxn modelId="{5D54B05A-466F-4970-BEA1-22ABEAFE8E1F}" type="presOf" srcId="{6A155EFE-41C3-44F1-9C5A-0BFB9F7990B2}" destId="{1118E47F-869B-46B5-915C-F42D2BDCAF28}" srcOrd="0" destOrd="0" presId="urn:microsoft.com/office/officeart/2009/3/layout/HorizontalOrganizationChart"/>
    <dgm:cxn modelId="{3963E398-F847-43A1-8C13-ACF4ACCE8A30}" srcId="{D65AB58B-DC53-4EBA-9B95-B26FBF28E964}" destId="{70A33A9F-8A64-40A4-A06A-ADBF18194E56}" srcOrd="3" destOrd="0" parTransId="{D18E8CEA-D203-40E8-8F4F-899939761F79}" sibTransId="{3E098FF2-B80C-499D-AC0D-C15CDA5026C2}"/>
    <dgm:cxn modelId="{DC833B6F-50C4-4714-885D-9DCC3CE55F2A}" type="presOf" srcId="{929DDE3B-C4A8-4D87-905E-571E61CF94B1}" destId="{BFB8D907-B827-4788-913C-BA0431CD079F}" srcOrd="1" destOrd="0" presId="urn:microsoft.com/office/officeart/2009/3/layout/HorizontalOrganizationChart"/>
    <dgm:cxn modelId="{52CBC3AF-6DB7-4F44-A3AA-90C540C2FEC3}" type="presOf" srcId="{214D7B67-CCBB-46B6-8756-FF5ECDF2C613}" destId="{DFDEDC68-80F3-45E7-8397-4027941C2469}" srcOrd="0" destOrd="0" presId="urn:microsoft.com/office/officeart/2009/3/layout/HorizontalOrganizationChart"/>
    <dgm:cxn modelId="{14C17C87-6C76-4247-B908-4F42638CCDD2}" type="presOf" srcId="{80C8ED70-48EC-4821-A12B-33E4761A7DE1}" destId="{FBDE0D02-EAEF-4AF1-B370-09BADD67E4FD}" srcOrd="0" destOrd="0" presId="urn:microsoft.com/office/officeart/2009/3/layout/HorizontalOrganizationChart"/>
    <dgm:cxn modelId="{4620B90E-0EEE-4FDB-999D-AC9469787621}" type="presOf" srcId="{5DEC91E7-A219-482F-976F-5BAE5FFAF798}" destId="{61D2B774-5A7C-4BAA-841E-9DEC5F339CA4}" srcOrd="0" destOrd="0" presId="urn:microsoft.com/office/officeart/2009/3/layout/HorizontalOrganizationChart"/>
    <dgm:cxn modelId="{3215ACA6-ED4A-4774-B9AB-689BDB7E0D43}" type="presOf" srcId="{EDF19BE5-D0C0-4074-AF1D-E3E9F725A27A}" destId="{B772224B-BF69-40D4-A170-0ECBC79B5574}" srcOrd="1" destOrd="0" presId="urn:microsoft.com/office/officeart/2009/3/layout/HorizontalOrganizationChart"/>
    <dgm:cxn modelId="{619AF100-C4F3-46BE-8083-546805972969}" srcId="{6061C5D2-C888-4409-8250-FFACAE5AD094}" destId="{8CFA58FA-5746-4F09-9097-23A3A9EDCBFF}" srcOrd="0" destOrd="0" parTransId="{80C8ED70-48EC-4821-A12B-33E4761A7DE1}" sibTransId="{E7862C1D-66FA-4606-B75A-14E074820514}"/>
    <dgm:cxn modelId="{9C47EC50-C9A2-4532-8342-5606DC19206B}" type="presOf" srcId="{FC425024-03EE-46F9-BF83-B322AC9A8EDD}" destId="{31B842A8-A358-48D5-B043-01471B0FE1EA}" srcOrd="1" destOrd="0" presId="urn:microsoft.com/office/officeart/2009/3/layout/HorizontalOrganizationChart"/>
    <dgm:cxn modelId="{7B90E408-2164-42DD-A7F7-4DA3F39B22D6}" type="presOf" srcId="{6FFDA344-BDD7-46A2-B7B6-3E4D4600AE8D}" destId="{19F12DE8-A687-410B-80ED-4733BF578339}" srcOrd="0" destOrd="0" presId="urn:microsoft.com/office/officeart/2009/3/layout/HorizontalOrganizationChart"/>
    <dgm:cxn modelId="{F208910B-30DD-42F5-BE9A-484BFBD5E72F}" type="presOf" srcId="{D65AB58B-DC53-4EBA-9B95-B26FBF28E964}" destId="{90393E83-1ADC-4799-89A7-C248B2301278}" srcOrd="1" destOrd="0" presId="urn:microsoft.com/office/officeart/2009/3/layout/HorizontalOrganizationChart"/>
    <dgm:cxn modelId="{8F3B8BBF-8B4A-4814-A4AD-5FE1A31B58CC}" srcId="{D65AB58B-DC53-4EBA-9B95-B26FBF28E964}" destId="{FC425024-03EE-46F9-BF83-B322AC9A8EDD}" srcOrd="2" destOrd="0" parTransId="{E3E79D95-24EA-4CD0-8E41-53166E28F64C}" sibTransId="{67ED5419-132F-4F4A-9466-725FCF39C06D}"/>
    <dgm:cxn modelId="{8764F944-0CE6-4511-B458-5423737CEDB4}" type="presOf" srcId="{DCC7415A-EC1B-4DF5-A79F-1D5BFA279C9E}" destId="{13DB4186-8E18-42C1-A36B-D228AD64D886}" srcOrd="0" destOrd="0" presId="urn:microsoft.com/office/officeart/2009/3/layout/HorizontalOrganizationChart"/>
    <dgm:cxn modelId="{C77E43FC-6A7E-4D44-8E18-068B01F71A57}" type="presOf" srcId="{ED650E96-8263-446B-B620-82B6A007BFB6}" destId="{AB9A6ABA-3B72-4A0A-AE3F-5DF7567FFF09}" srcOrd="1" destOrd="0" presId="urn:microsoft.com/office/officeart/2009/3/layout/HorizontalOrganizationChart"/>
    <dgm:cxn modelId="{796E50CE-07A1-4162-86A8-EFA680BE329C}" type="presOf" srcId="{8CFA58FA-5746-4F09-9097-23A3A9EDCBFF}" destId="{9C893D1B-062C-4291-8127-10A269995F6D}" srcOrd="0" destOrd="0" presId="urn:microsoft.com/office/officeart/2009/3/layout/HorizontalOrganizationChart"/>
    <dgm:cxn modelId="{1584711F-E545-400D-91A4-7BEE83A790C4}" type="presOf" srcId="{929DDE3B-C4A8-4D87-905E-571E61CF94B1}" destId="{26AE61C7-F133-4E57-9DAC-85FB7CBDF41D}" srcOrd="0" destOrd="0" presId="urn:microsoft.com/office/officeart/2009/3/layout/HorizontalOrganizationChart"/>
    <dgm:cxn modelId="{4C1E1E7C-B887-4E5F-AE72-8CC8BEE77844}" type="presOf" srcId="{ED650E96-8263-446B-B620-82B6A007BFB6}" destId="{FAF3A572-89CA-4944-809F-8C08340FCCEA}" srcOrd="0" destOrd="0" presId="urn:microsoft.com/office/officeart/2009/3/layout/HorizontalOrganizationChart"/>
    <dgm:cxn modelId="{63432256-C57E-43F2-A31F-DE2D2AFF01FA}" type="presOf" srcId="{D18E8CEA-D203-40E8-8F4F-899939761F79}" destId="{F456CB4F-92A1-42CD-A735-4BECC8EAA53C}" srcOrd="0" destOrd="0" presId="urn:microsoft.com/office/officeart/2009/3/layout/HorizontalOrganizationChart"/>
    <dgm:cxn modelId="{F87D0C85-DDF1-4F16-A406-2DBD981ADFCA}" type="presOf" srcId="{EDF19BE5-D0C0-4074-AF1D-E3E9F725A27A}" destId="{4E142A09-1CF4-4886-ADCC-AD4707C50268}" srcOrd="0" destOrd="0" presId="urn:microsoft.com/office/officeart/2009/3/layout/HorizontalOrganizationChart"/>
    <dgm:cxn modelId="{F38D51FE-EAA1-42B1-B3AC-16780E568FB3}" srcId="{D65AB58B-DC53-4EBA-9B95-B26FBF28E964}" destId="{6061C5D2-C888-4409-8250-FFACAE5AD094}" srcOrd="0" destOrd="0" parTransId="{723DA533-FA89-48E3-A877-E09860F71B7E}" sibTransId="{5E5F308A-CFCD-4A80-9026-F4926646A364}"/>
    <dgm:cxn modelId="{7B7D45AF-93F9-4375-AE64-D315E8AA3A88}" type="presOf" srcId="{6061C5D2-C888-4409-8250-FFACAE5AD094}" destId="{C3A9CCF9-B932-459C-998B-1CA83840CC80}" srcOrd="1" destOrd="0" presId="urn:microsoft.com/office/officeart/2009/3/layout/HorizontalOrganizationChart"/>
    <dgm:cxn modelId="{F79F00BB-D45A-48A8-AC7D-3E30A98C3745}" srcId="{214D7B67-CCBB-46B6-8756-FF5ECDF2C613}" destId="{929DDE3B-C4A8-4D87-905E-571E61CF94B1}" srcOrd="0" destOrd="0" parTransId="{595B3425-AC3D-4ABC-B406-EAAE65D808F3}" sibTransId="{3B0BD884-3847-4275-B777-7D3B12C9E707}"/>
    <dgm:cxn modelId="{685A39D5-826F-49D4-B5E9-B04E0B3A2C7C}" type="presOf" srcId="{0500D824-95C2-454B-B2F4-161B04E76BF1}" destId="{7F6E086B-3AC3-458D-920F-E1FB826754E1}" srcOrd="0" destOrd="0" presId="urn:microsoft.com/office/officeart/2009/3/layout/HorizontalOrganizationChart"/>
    <dgm:cxn modelId="{C619A9FC-C9F4-4677-952D-03D32F275DA0}" type="presOf" srcId="{8CFA58FA-5746-4F09-9097-23A3A9EDCBFF}" destId="{920054B7-5CD8-4E34-BC10-96DBF738979D}" srcOrd="1" destOrd="0" presId="urn:microsoft.com/office/officeart/2009/3/layout/HorizontalOrganizationChart"/>
    <dgm:cxn modelId="{BDC39C95-9B73-49A7-8E2F-2F331043E588}" srcId="{D65AB58B-DC53-4EBA-9B95-B26FBF28E964}" destId="{7D0B2BDD-D647-408C-9BFF-A8CB40207464}" srcOrd="1" destOrd="0" parTransId="{D964DE13-F458-421D-B6E1-7DB535F89A76}" sibTransId="{F0A2964F-A7D6-41E3-AC15-B6C44DBE23B2}"/>
    <dgm:cxn modelId="{2A7FD0B1-2BA4-4CDD-8263-CFD35C7BD576}" srcId="{70A33A9F-8A64-40A4-A06A-ADBF18194E56}" destId="{EDF19BE5-D0C0-4074-AF1D-E3E9F725A27A}" srcOrd="0" destOrd="0" parTransId="{5DEC91E7-A219-482F-976F-5BAE5FFAF798}" sibTransId="{F9D21064-E43F-4F7B-9268-1D016AE57CFE}"/>
    <dgm:cxn modelId="{3F7FEF42-EB6D-4536-844E-34BFDC7DE667}" type="presOf" srcId="{0500D824-95C2-454B-B2F4-161B04E76BF1}" destId="{1857A387-1F70-427C-92A9-3D5F05DAB071}" srcOrd="1" destOrd="0" presId="urn:microsoft.com/office/officeart/2009/3/layout/HorizontalOrganizationChart"/>
    <dgm:cxn modelId="{D87F22B6-CB67-434A-9587-98952F88098B}" type="presOf" srcId="{9B3394F2-60D8-470E-8851-A06E23B2709D}" destId="{9FF850DA-25F3-407D-8370-C22F28D9F83C}" srcOrd="0" destOrd="0" presId="urn:microsoft.com/office/officeart/2009/3/layout/HorizontalOrganizationChart"/>
    <dgm:cxn modelId="{69A88FBC-3B4F-4B8B-AC1F-C1861897B043}" srcId="{7084080C-826D-47E6-AA66-4AEE7245EC9C}" destId="{0500D824-95C2-454B-B2F4-161B04E76BF1}" srcOrd="0" destOrd="0" parTransId="{9B3394F2-60D8-470E-8851-A06E23B2709D}" sibTransId="{6ECB9981-14C7-487C-BAAC-676C7E3919A6}"/>
    <dgm:cxn modelId="{EBC05FE6-5688-45A9-8876-7B76CF3EDB15}" type="presOf" srcId="{E3E79D95-24EA-4CD0-8E41-53166E28F64C}" destId="{8CF42472-EFCD-40FE-8C6E-A962B4D3D4B5}" srcOrd="0" destOrd="0" presId="urn:microsoft.com/office/officeart/2009/3/layout/HorizontalOrganizationChart"/>
    <dgm:cxn modelId="{182D57E0-ABFB-4B5A-AF9C-834BF83A2ED6}" type="presOf" srcId="{7D0B2BDD-D647-408C-9BFF-A8CB40207464}" destId="{4BB1A307-9CA2-401C-92AB-C1F9A33F0B63}" srcOrd="0" destOrd="0" presId="urn:microsoft.com/office/officeart/2009/3/layout/HorizontalOrganizationChart"/>
    <dgm:cxn modelId="{72A33B23-8EC8-4C18-8534-5A602F907F72}" type="presOf" srcId="{6061C5D2-C888-4409-8250-FFACAE5AD094}" destId="{C5F962A8-93CF-4491-A24A-703E848E4B98}" srcOrd="0" destOrd="0" presId="urn:microsoft.com/office/officeart/2009/3/layout/HorizontalOrganizationChart"/>
    <dgm:cxn modelId="{50761717-0F69-43EF-8375-777777FEC583}" type="presOf" srcId="{70A33A9F-8A64-40A4-A06A-ADBF18194E56}" destId="{AA69E49D-AE83-4C18-92B1-137D4995DA1C}" srcOrd="0" destOrd="0" presId="urn:microsoft.com/office/officeart/2009/3/layout/HorizontalOrganizationChart"/>
    <dgm:cxn modelId="{243B87BE-2FF6-4031-B3C8-78D8D06C6944}" type="presOf" srcId="{6FFDA344-BDD7-46A2-B7B6-3E4D4600AE8D}" destId="{C5005BC0-B120-4C7B-B808-F2BC85A1D1C4}" srcOrd="1" destOrd="0" presId="urn:microsoft.com/office/officeart/2009/3/layout/HorizontalOrganizationChart"/>
    <dgm:cxn modelId="{D83BFC57-9081-4AC8-BFE1-0D65BE1CCA3F}" type="presOf" srcId="{70A33A9F-8A64-40A4-A06A-ADBF18194E56}" destId="{4DC60876-ED0D-49F2-A419-842D31B66995}" srcOrd="1" destOrd="0" presId="urn:microsoft.com/office/officeart/2009/3/layout/HorizontalOrganizationChart"/>
    <dgm:cxn modelId="{5116CBAF-725A-44AC-AC1C-3FFF044136FC}" type="presParOf" srcId="{66E9D69B-3B12-479A-9696-DEC3E863DC0B}" destId="{9B03087E-E2F8-4F47-B2B7-D82EB6C5B25F}" srcOrd="0" destOrd="0" presId="urn:microsoft.com/office/officeart/2009/3/layout/HorizontalOrganizationChart"/>
    <dgm:cxn modelId="{4F7391C6-8BFB-40E7-A611-97761DB1D13E}" type="presParOf" srcId="{9B03087E-E2F8-4F47-B2B7-D82EB6C5B25F}" destId="{378B9500-4D56-4215-9935-C0D775460F43}" srcOrd="0" destOrd="0" presId="urn:microsoft.com/office/officeart/2009/3/layout/HorizontalOrganizationChart"/>
    <dgm:cxn modelId="{4413DEFE-1180-4051-B2B5-FD79A89BC2F0}" type="presParOf" srcId="{378B9500-4D56-4215-9935-C0D775460F43}" destId="{59D9E109-9FD0-46AC-B887-76E4A54B290C}" srcOrd="0" destOrd="0" presId="urn:microsoft.com/office/officeart/2009/3/layout/HorizontalOrganizationChart"/>
    <dgm:cxn modelId="{A62A9AB0-170E-4615-825F-B452C486EAE5}" type="presParOf" srcId="{378B9500-4D56-4215-9935-C0D775460F43}" destId="{90393E83-1ADC-4799-89A7-C248B2301278}" srcOrd="1" destOrd="0" presId="urn:microsoft.com/office/officeart/2009/3/layout/HorizontalOrganizationChart"/>
    <dgm:cxn modelId="{127FF4A5-8E05-41B0-8984-07D785D50E41}" type="presParOf" srcId="{9B03087E-E2F8-4F47-B2B7-D82EB6C5B25F}" destId="{592C3A70-9935-4738-BFFE-D8792245AE0F}" srcOrd="1" destOrd="0" presId="urn:microsoft.com/office/officeart/2009/3/layout/HorizontalOrganizationChart"/>
    <dgm:cxn modelId="{525A9621-4226-4A4B-9563-F91FCD054805}" type="presParOf" srcId="{592C3A70-9935-4738-BFFE-D8792245AE0F}" destId="{DC90D783-9CD9-4F61-847C-E7078DCE14BE}" srcOrd="0" destOrd="0" presId="urn:microsoft.com/office/officeart/2009/3/layout/HorizontalOrganizationChart"/>
    <dgm:cxn modelId="{0EAA5635-D118-4B1B-BCCA-743774C59551}" type="presParOf" srcId="{592C3A70-9935-4738-BFFE-D8792245AE0F}" destId="{AE3497C0-AB9B-4416-BC13-B6BBD236F395}" srcOrd="1" destOrd="0" presId="urn:microsoft.com/office/officeart/2009/3/layout/HorizontalOrganizationChart"/>
    <dgm:cxn modelId="{F36695BB-0A48-477A-BAB7-40100269D49C}" type="presParOf" srcId="{AE3497C0-AB9B-4416-BC13-B6BBD236F395}" destId="{9B4CBDCF-93FF-4757-94D0-AE4ECB8FD55F}" srcOrd="0" destOrd="0" presId="urn:microsoft.com/office/officeart/2009/3/layout/HorizontalOrganizationChart"/>
    <dgm:cxn modelId="{18A37337-4EB6-449E-9B68-E9988B579E24}" type="presParOf" srcId="{9B4CBDCF-93FF-4757-94D0-AE4ECB8FD55F}" destId="{C5F962A8-93CF-4491-A24A-703E848E4B98}" srcOrd="0" destOrd="0" presId="urn:microsoft.com/office/officeart/2009/3/layout/HorizontalOrganizationChart"/>
    <dgm:cxn modelId="{84A3019F-6B05-429E-9095-06D7EFEA776C}" type="presParOf" srcId="{9B4CBDCF-93FF-4757-94D0-AE4ECB8FD55F}" destId="{C3A9CCF9-B932-459C-998B-1CA83840CC80}" srcOrd="1" destOrd="0" presId="urn:microsoft.com/office/officeart/2009/3/layout/HorizontalOrganizationChart"/>
    <dgm:cxn modelId="{6C3799CA-BE11-4D1D-8149-2E67B83B96CE}" type="presParOf" srcId="{AE3497C0-AB9B-4416-BC13-B6BBD236F395}" destId="{68729500-E87A-4EC4-84B1-D93EF95D0D1F}" srcOrd="1" destOrd="0" presId="urn:microsoft.com/office/officeart/2009/3/layout/HorizontalOrganizationChart"/>
    <dgm:cxn modelId="{DE28F272-5216-4686-8BDF-954EBF8772FB}" type="presParOf" srcId="{68729500-E87A-4EC4-84B1-D93EF95D0D1F}" destId="{FBDE0D02-EAEF-4AF1-B370-09BADD67E4FD}" srcOrd="0" destOrd="0" presId="urn:microsoft.com/office/officeart/2009/3/layout/HorizontalOrganizationChart"/>
    <dgm:cxn modelId="{BFE571B9-3562-4DA2-BD3C-75DF7AAC715A}" type="presParOf" srcId="{68729500-E87A-4EC4-84B1-D93EF95D0D1F}" destId="{F9F493AA-E472-4F48-947D-5E3B87EE428D}" srcOrd="1" destOrd="0" presId="urn:microsoft.com/office/officeart/2009/3/layout/HorizontalOrganizationChart"/>
    <dgm:cxn modelId="{D27EF53C-2337-49BF-841D-A16881544C05}" type="presParOf" srcId="{F9F493AA-E472-4F48-947D-5E3B87EE428D}" destId="{8C6A4F4F-7046-4DCC-80A3-DB005625BB88}" srcOrd="0" destOrd="0" presId="urn:microsoft.com/office/officeart/2009/3/layout/HorizontalOrganizationChart"/>
    <dgm:cxn modelId="{202D9BDA-CE2C-4F7E-AF37-618F5B9A85BB}" type="presParOf" srcId="{8C6A4F4F-7046-4DCC-80A3-DB005625BB88}" destId="{9C893D1B-062C-4291-8127-10A269995F6D}" srcOrd="0" destOrd="0" presId="urn:microsoft.com/office/officeart/2009/3/layout/HorizontalOrganizationChart"/>
    <dgm:cxn modelId="{65DAD8F1-9F5C-46E2-B6EF-453377D71E50}" type="presParOf" srcId="{8C6A4F4F-7046-4DCC-80A3-DB005625BB88}" destId="{920054B7-5CD8-4E34-BC10-96DBF738979D}" srcOrd="1" destOrd="0" presId="urn:microsoft.com/office/officeart/2009/3/layout/HorizontalOrganizationChart"/>
    <dgm:cxn modelId="{71C5DD33-3FB3-41AC-B076-75ECA2CCC339}" type="presParOf" srcId="{F9F493AA-E472-4F48-947D-5E3B87EE428D}" destId="{B697CE82-D1E0-4DF8-B228-756D0041F9FA}" srcOrd="1" destOrd="0" presId="urn:microsoft.com/office/officeart/2009/3/layout/HorizontalOrganizationChart"/>
    <dgm:cxn modelId="{A274FE59-49BA-4C96-BA75-754E35714AD0}" type="presParOf" srcId="{F9F493AA-E472-4F48-947D-5E3B87EE428D}" destId="{3BE46B46-9FEB-4694-9DE4-880C9A7A47CD}" srcOrd="2" destOrd="0" presId="urn:microsoft.com/office/officeart/2009/3/layout/HorizontalOrganizationChart"/>
    <dgm:cxn modelId="{A1DD79B7-7CFF-4E0B-8C86-0475E2128D98}" type="presParOf" srcId="{AE3497C0-AB9B-4416-BC13-B6BBD236F395}" destId="{CE114182-AC82-4787-BDAF-C2354F98D340}" srcOrd="2" destOrd="0" presId="urn:microsoft.com/office/officeart/2009/3/layout/HorizontalOrganizationChart"/>
    <dgm:cxn modelId="{24014510-5DD1-484A-ACCA-0BDA2CD8FEE9}" type="presParOf" srcId="{592C3A70-9935-4738-BFFE-D8792245AE0F}" destId="{DBC33524-44E0-4387-A191-F478382A8990}" srcOrd="2" destOrd="0" presId="urn:microsoft.com/office/officeart/2009/3/layout/HorizontalOrganizationChart"/>
    <dgm:cxn modelId="{6F03B559-0A70-41DD-854E-36FD77C5F32F}" type="presParOf" srcId="{592C3A70-9935-4738-BFFE-D8792245AE0F}" destId="{2EBBC00E-C1D7-421E-BB38-6427EBF4AA82}" srcOrd="3" destOrd="0" presId="urn:microsoft.com/office/officeart/2009/3/layout/HorizontalOrganizationChart"/>
    <dgm:cxn modelId="{E4D831BF-B15B-4A2A-BBBA-B0A93421AE8B}" type="presParOf" srcId="{2EBBC00E-C1D7-421E-BB38-6427EBF4AA82}" destId="{2945B53A-8C25-4927-9A1E-45AB80505EB0}" srcOrd="0" destOrd="0" presId="urn:microsoft.com/office/officeart/2009/3/layout/HorizontalOrganizationChart"/>
    <dgm:cxn modelId="{B3140E8B-E384-4F65-A957-7949B6F36420}" type="presParOf" srcId="{2945B53A-8C25-4927-9A1E-45AB80505EB0}" destId="{4BB1A307-9CA2-401C-92AB-C1F9A33F0B63}" srcOrd="0" destOrd="0" presId="urn:microsoft.com/office/officeart/2009/3/layout/HorizontalOrganizationChart"/>
    <dgm:cxn modelId="{43627255-19B9-4890-90AD-49C4352BC8CB}" type="presParOf" srcId="{2945B53A-8C25-4927-9A1E-45AB80505EB0}" destId="{5ECC1F24-0721-423D-982E-05DC79B092D9}" srcOrd="1" destOrd="0" presId="urn:microsoft.com/office/officeart/2009/3/layout/HorizontalOrganizationChart"/>
    <dgm:cxn modelId="{670B1900-5AFB-4737-B800-0326D8F86056}" type="presParOf" srcId="{2EBBC00E-C1D7-421E-BB38-6427EBF4AA82}" destId="{DFCCAADE-1493-407C-A288-28BE35A1BC56}" srcOrd="1" destOrd="0" presId="urn:microsoft.com/office/officeart/2009/3/layout/HorizontalOrganizationChart"/>
    <dgm:cxn modelId="{62E0917A-6E92-477F-86E0-71E6055F6D61}" type="presParOf" srcId="{DFCCAADE-1493-407C-A288-28BE35A1BC56}" destId="{13DB4186-8E18-42C1-A36B-D228AD64D886}" srcOrd="0" destOrd="0" presId="urn:microsoft.com/office/officeart/2009/3/layout/HorizontalOrganizationChart"/>
    <dgm:cxn modelId="{33848B28-C062-498A-BD38-D58694B1C49C}" type="presParOf" srcId="{DFCCAADE-1493-407C-A288-28BE35A1BC56}" destId="{D3112927-20F5-41EC-A9E1-6C95ED51144D}" srcOrd="1" destOrd="0" presId="urn:microsoft.com/office/officeart/2009/3/layout/HorizontalOrganizationChart"/>
    <dgm:cxn modelId="{23D2CE9D-9E2A-4F33-B98D-2782126F54CC}" type="presParOf" srcId="{D3112927-20F5-41EC-A9E1-6C95ED51144D}" destId="{315F182D-8658-4322-B29E-0484BA3C5EBF}" srcOrd="0" destOrd="0" presId="urn:microsoft.com/office/officeart/2009/3/layout/HorizontalOrganizationChart"/>
    <dgm:cxn modelId="{CEFBA909-CC6E-447D-80C5-78A359911BA8}" type="presParOf" srcId="{315F182D-8658-4322-B29E-0484BA3C5EBF}" destId="{FAF3A572-89CA-4944-809F-8C08340FCCEA}" srcOrd="0" destOrd="0" presId="urn:microsoft.com/office/officeart/2009/3/layout/HorizontalOrganizationChart"/>
    <dgm:cxn modelId="{E665CF5A-8D8C-4C43-89F8-0B779B7AE55A}" type="presParOf" srcId="{315F182D-8658-4322-B29E-0484BA3C5EBF}" destId="{AB9A6ABA-3B72-4A0A-AE3F-5DF7567FFF09}" srcOrd="1" destOrd="0" presId="urn:microsoft.com/office/officeart/2009/3/layout/HorizontalOrganizationChart"/>
    <dgm:cxn modelId="{76FB62A4-AFA3-412B-89F6-A50CF6C0B889}" type="presParOf" srcId="{D3112927-20F5-41EC-A9E1-6C95ED51144D}" destId="{1F4C206E-3FCA-4C5A-BCE0-32890941F757}" srcOrd="1" destOrd="0" presId="urn:microsoft.com/office/officeart/2009/3/layout/HorizontalOrganizationChart"/>
    <dgm:cxn modelId="{6EFA3AD0-F152-4C0E-8B66-396EBC8E7DD5}" type="presParOf" srcId="{D3112927-20F5-41EC-A9E1-6C95ED51144D}" destId="{720EC42D-B6D9-416E-A2EB-F2A6BEA7CD1A}" srcOrd="2" destOrd="0" presId="urn:microsoft.com/office/officeart/2009/3/layout/HorizontalOrganizationChart"/>
    <dgm:cxn modelId="{38660939-DDA1-4E12-BC62-823C95AA8DB1}" type="presParOf" srcId="{2EBBC00E-C1D7-421E-BB38-6427EBF4AA82}" destId="{55B5053A-A5E3-46A3-B3CE-F38BE05E5D11}" srcOrd="2" destOrd="0" presId="urn:microsoft.com/office/officeart/2009/3/layout/HorizontalOrganizationChart"/>
    <dgm:cxn modelId="{0E0CF4BD-7555-4DFA-987E-48C5D75E9AE5}" type="presParOf" srcId="{592C3A70-9935-4738-BFFE-D8792245AE0F}" destId="{8CF42472-EFCD-40FE-8C6E-A962B4D3D4B5}" srcOrd="4" destOrd="0" presId="urn:microsoft.com/office/officeart/2009/3/layout/HorizontalOrganizationChart"/>
    <dgm:cxn modelId="{9463699C-E167-4553-BAA5-D87BC3653E62}" type="presParOf" srcId="{592C3A70-9935-4738-BFFE-D8792245AE0F}" destId="{F675FD90-63F0-40B8-8209-28624B8D59B9}" srcOrd="5" destOrd="0" presId="urn:microsoft.com/office/officeart/2009/3/layout/HorizontalOrganizationChart"/>
    <dgm:cxn modelId="{5B8B9943-D192-4DF8-9D3E-CDDE8A2CE1E1}" type="presParOf" srcId="{F675FD90-63F0-40B8-8209-28624B8D59B9}" destId="{BB34CB48-DA14-4DA7-B8EE-BCBBA1FC4B91}" srcOrd="0" destOrd="0" presId="urn:microsoft.com/office/officeart/2009/3/layout/HorizontalOrganizationChart"/>
    <dgm:cxn modelId="{14B8B0F0-B479-499B-8692-9DFD0DFA67AD}" type="presParOf" srcId="{BB34CB48-DA14-4DA7-B8EE-BCBBA1FC4B91}" destId="{955F7DA2-18A6-4584-B06B-8E009DB504CE}" srcOrd="0" destOrd="0" presId="urn:microsoft.com/office/officeart/2009/3/layout/HorizontalOrganizationChart"/>
    <dgm:cxn modelId="{D52BBD9E-FD35-4097-9A4F-02D794C5E499}" type="presParOf" srcId="{BB34CB48-DA14-4DA7-B8EE-BCBBA1FC4B91}" destId="{31B842A8-A358-48D5-B043-01471B0FE1EA}" srcOrd="1" destOrd="0" presId="urn:microsoft.com/office/officeart/2009/3/layout/HorizontalOrganizationChart"/>
    <dgm:cxn modelId="{CD21C3F5-4418-4837-8BDB-14D585C11227}" type="presParOf" srcId="{F675FD90-63F0-40B8-8209-28624B8D59B9}" destId="{9FE7832C-3518-470F-ADA5-B1DE369856C4}" srcOrd="1" destOrd="0" presId="urn:microsoft.com/office/officeart/2009/3/layout/HorizontalOrganizationChart"/>
    <dgm:cxn modelId="{CF6857D4-9F3E-4B61-BF14-8384C3285ADE}" type="presParOf" srcId="{9FE7832C-3518-470F-ADA5-B1DE369856C4}" destId="{84131DEE-E11E-4B0B-820D-6ED19ED6FFB0}" srcOrd="0" destOrd="0" presId="urn:microsoft.com/office/officeart/2009/3/layout/HorizontalOrganizationChart"/>
    <dgm:cxn modelId="{62E9587C-F860-46A3-8AB5-62754174A919}" type="presParOf" srcId="{9FE7832C-3518-470F-ADA5-B1DE369856C4}" destId="{3FDEAF0E-5B9C-467B-98F1-40912186F44E}" srcOrd="1" destOrd="0" presId="urn:microsoft.com/office/officeart/2009/3/layout/HorizontalOrganizationChart"/>
    <dgm:cxn modelId="{E8B7E0A3-5823-48AF-9D4B-15E918753B51}" type="presParOf" srcId="{3FDEAF0E-5B9C-467B-98F1-40912186F44E}" destId="{91B52C7B-1341-4D6A-911C-CFADB8C1C605}" srcOrd="0" destOrd="0" presId="urn:microsoft.com/office/officeart/2009/3/layout/HorizontalOrganizationChart"/>
    <dgm:cxn modelId="{5898F931-7E82-41CD-A075-D9DD3B6D5774}" type="presParOf" srcId="{91B52C7B-1341-4D6A-911C-CFADB8C1C605}" destId="{19F12DE8-A687-410B-80ED-4733BF578339}" srcOrd="0" destOrd="0" presId="urn:microsoft.com/office/officeart/2009/3/layout/HorizontalOrganizationChart"/>
    <dgm:cxn modelId="{A13D6F95-CEC2-41FB-A72E-3ACB6586C89C}" type="presParOf" srcId="{91B52C7B-1341-4D6A-911C-CFADB8C1C605}" destId="{C5005BC0-B120-4C7B-B808-F2BC85A1D1C4}" srcOrd="1" destOrd="0" presId="urn:microsoft.com/office/officeart/2009/3/layout/HorizontalOrganizationChart"/>
    <dgm:cxn modelId="{D7E904F7-0B13-4159-9A1D-70FB7A909971}" type="presParOf" srcId="{3FDEAF0E-5B9C-467B-98F1-40912186F44E}" destId="{A7DA97BB-9AB1-4E8F-851F-6027F308AE6B}" srcOrd="1" destOrd="0" presId="urn:microsoft.com/office/officeart/2009/3/layout/HorizontalOrganizationChart"/>
    <dgm:cxn modelId="{22059429-3B46-4950-873F-6B9DADA13211}" type="presParOf" srcId="{3FDEAF0E-5B9C-467B-98F1-40912186F44E}" destId="{B7A0990C-0354-49E7-9C62-692D0988D8A1}" srcOrd="2" destOrd="0" presId="urn:microsoft.com/office/officeart/2009/3/layout/HorizontalOrganizationChart"/>
    <dgm:cxn modelId="{B84142F1-67AE-4105-BC44-FFD13E29CF82}" type="presParOf" srcId="{F675FD90-63F0-40B8-8209-28624B8D59B9}" destId="{0DE96FC2-E8B8-4642-83F3-19B4B5DF180E}" srcOrd="2" destOrd="0" presId="urn:microsoft.com/office/officeart/2009/3/layout/HorizontalOrganizationChart"/>
    <dgm:cxn modelId="{446AC5AB-81BB-4D31-B85D-B3A3F916CE28}" type="presParOf" srcId="{592C3A70-9935-4738-BFFE-D8792245AE0F}" destId="{F456CB4F-92A1-42CD-A735-4BECC8EAA53C}" srcOrd="6" destOrd="0" presId="urn:microsoft.com/office/officeart/2009/3/layout/HorizontalOrganizationChart"/>
    <dgm:cxn modelId="{3C1101D8-03FC-4819-95E4-D9B8F7005F18}" type="presParOf" srcId="{592C3A70-9935-4738-BFFE-D8792245AE0F}" destId="{EB951EBB-93E2-421D-9AA6-9B7461531408}" srcOrd="7" destOrd="0" presId="urn:microsoft.com/office/officeart/2009/3/layout/HorizontalOrganizationChart"/>
    <dgm:cxn modelId="{73A9F447-3961-491A-BB27-62F16398A199}" type="presParOf" srcId="{EB951EBB-93E2-421D-9AA6-9B7461531408}" destId="{BC063EEA-D5DF-4DC9-BA4E-B39AD368A3D1}" srcOrd="0" destOrd="0" presId="urn:microsoft.com/office/officeart/2009/3/layout/HorizontalOrganizationChart"/>
    <dgm:cxn modelId="{CA75B439-1F78-41AF-9641-FA81897F9415}" type="presParOf" srcId="{BC063EEA-D5DF-4DC9-BA4E-B39AD368A3D1}" destId="{AA69E49D-AE83-4C18-92B1-137D4995DA1C}" srcOrd="0" destOrd="0" presId="urn:microsoft.com/office/officeart/2009/3/layout/HorizontalOrganizationChart"/>
    <dgm:cxn modelId="{612CF9A0-D750-4FDA-A8DA-225654EA09E6}" type="presParOf" srcId="{BC063EEA-D5DF-4DC9-BA4E-B39AD368A3D1}" destId="{4DC60876-ED0D-49F2-A419-842D31B66995}" srcOrd="1" destOrd="0" presId="urn:microsoft.com/office/officeart/2009/3/layout/HorizontalOrganizationChart"/>
    <dgm:cxn modelId="{443B8CDB-534D-41BC-A579-67D6AD0005CE}" type="presParOf" srcId="{EB951EBB-93E2-421D-9AA6-9B7461531408}" destId="{9DF6474F-3F63-45C5-A9F2-FB4A0511E3EA}" srcOrd="1" destOrd="0" presId="urn:microsoft.com/office/officeart/2009/3/layout/HorizontalOrganizationChart"/>
    <dgm:cxn modelId="{527D45B1-BAF6-4DDC-9B47-C515F19CC936}" type="presParOf" srcId="{9DF6474F-3F63-45C5-A9F2-FB4A0511E3EA}" destId="{61D2B774-5A7C-4BAA-841E-9DEC5F339CA4}" srcOrd="0" destOrd="0" presId="urn:microsoft.com/office/officeart/2009/3/layout/HorizontalOrganizationChart"/>
    <dgm:cxn modelId="{32D6DCBE-A826-49A8-A4F5-8246E756F78D}" type="presParOf" srcId="{9DF6474F-3F63-45C5-A9F2-FB4A0511E3EA}" destId="{3AC83798-4173-49A4-8C05-9BF4CFE4AFFE}" srcOrd="1" destOrd="0" presId="urn:microsoft.com/office/officeart/2009/3/layout/HorizontalOrganizationChart"/>
    <dgm:cxn modelId="{B9C55A53-A83E-4FF1-A6D5-F277A4A7ABAA}" type="presParOf" srcId="{3AC83798-4173-49A4-8C05-9BF4CFE4AFFE}" destId="{7301AFF1-5A6C-4A5A-9A9D-00E2268A74EF}" srcOrd="0" destOrd="0" presId="urn:microsoft.com/office/officeart/2009/3/layout/HorizontalOrganizationChart"/>
    <dgm:cxn modelId="{D7F01B3F-6C2E-4A3F-9976-643481C61EBC}" type="presParOf" srcId="{7301AFF1-5A6C-4A5A-9A9D-00E2268A74EF}" destId="{4E142A09-1CF4-4886-ADCC-AD4707C50268}" srcOrd="0" destOrd="0" presId="urn:microsoft.com/office/officeart/2009/3/layout/HorizontalOrganizationChart"/>
    <dgm:cxn modelId="{8A9A46D0-1A35-46F2-9295-A23EE663139F}" type="presParOf" srcId="{7301AFF1-5A6C-4A5A-9A9D-00E2268A74EF}" destId="{B772224B-BF69-40D4-A170-0ECBC79B5574}" srcOrd="1" destOrd="0" presId="urn:microsoft.com/office/officeart/2009/3/layout/HorizontalOrganizationChart"/>
    <dgm:cxn modelId="{9FF558AA-B58D-46FC-8629-E574EBEC4B72}" type="presParOf" srcId="{3AC83798-4173-49A4-8C05-9BF4CFE4AFFE}" destId="{CCCC6732-688B-4F25-8D57-783FFCB63A6B}" srcOrd="1" destOrd="0" presId="urn:microsoft.com/office/officeart/2009/3/layout/HorizontalOrganizationChart"/>
    <dgm:cxn modelId="{F313C532-F5EC-4432-A375-13E6C22E7A82}" type="presParOf" srcId="{3AC83798-4173-49A4-8C05-9BF4CFE4AFFE}" destId="{3E0D16C3-E6AD-4BC2-BFC8-AAA205B85756}" srcOrd="2" destOrd="0" presId="urn:microsoft.com/office/officeart/2009/3/layout/HorizontalOrganizationChart"/>
    <dgm:cxn modelId="{0CD8A24F-BBE7-42A4-A45D-C5DA4B82EEA2}" type="presParOf" srcId="{EB951EBB-93E2-421D-9AA6-9B7461531408}" destId="{5D786F18-A14F-41C9-ACBD-AFF088CF2A9F}" srcOrd="2" destOrd="0" presId="urn:microsoft.com/office/officeart/2009/3/layout/HorizontalOrganizationChart"/>
    <dgm:cxn modelId="{8C75AD43-752B-4583-AA6B-3B23620B355F}" type="presParOf" srcId="{592C3A70-9935-4738-BFFE-D8792245AE0F}" destId="{9DE7BAD5-E5AD-4772-9A7A-5A55CA8C1177}" srcOrd="8" destOrd="0" presId="urn:microsoft.com/office/officeart/2009/3/layout/HorizontalOrganizationChart"/>
    <dgm:cxn modelId="{9F9801EB-1305-4EE7-96EE-C734D3CFBDF4}" type="presParOf" srcId="{592C3A70-9935-4738-BFFE-D8792245AE0F}" destId="{C742CAF3-7CF9-4782-B7A6-3B60A5971E71}" srcOrd="9" destOrd="0" presId="urn:microsoft.com/office/officeart/2009/3/layout/HorizontalOrganizationChart"/>
    <dgm:cxn modelId="{B38CD9AC-369B-4CA5-9478-6535554A684B}" type="presParOf" srcId="{C742CAF3-7CF9-4782-B7A6-3B60A5971E71}" destId="{2FFD9CE9-18E1-4086-B76D-A70B1632EF06}" srcOrd="0" destOrd="0" presId="urn:microsoft.com/office/officeart/2009/3/layout/HorizontalOrganizationChart"/>
    <dgm:cxn modelId="{8140503C-56FD-46C0-B1DD-A6026E678884}" type="presParOf" srcId="{2FFD9CE9-18E1-4086-B76D-A70B1632EF06}" destId="{DFDEDC68-80F3-45E7-8397-4027941C2469}" srcOrd="0" destOrd="0" presId="urn:microsoft.com/office/officeart/2009/3/layout/HorizontalOrganizationChart"/>
    <dgm:cxn modelId="{4B20C36E-98B4-4149-89AC-A1755B34B105}" type="presParOf" srcId="{2FFD9CE9-18E1-4086-B76D-A70B1632EF06}" destId="{0046BE6C-FAE6-421F-8AC0-3C7CAC228F3D}" srcOrd="1" destOrd="0" presId="urn:microsoft.com/office/officeart/2009/3/layout/HorizontalOrganizationChart"/>
    <dgm:cxn modelId="{B74D44B5-5EE5-441B-BFE7-1099D270EAA6}" type="presParOf" srcId="{C742CAF3-7CF9-4782-B7A6-3B60A5971E71}" destId="{5622E046-1922-4CED-B445-74E9548227AB}" srcOrd="1" destOrd="0" presId="urn:microsoft.com/office/officeart/2009/3/layout/HorizontalOrganizationChart"/>
    <dgm:cxn modelId="{38F08F61-E5B6-4A23-A90B-FBA5987EF075}" type="presParOf" srcId="{5622E046-1922-4CED-B445-74E9548227AB}" destId="{26F44444-B2B0-416B-A9E7-B150E54B66A8}" srcOrd="0" destOrd="0" presId="urn:microsoft.com/office/officeart/2009/3/layout/HorizontalOrganizationChart"/>
    <dgm:cxn modelId="{59A6A48F-DC23-4D80-94CB-20ACACF18E78}" type="presParOf" srcId="{5622E046-1922-4CED-B445-74E9548227AB}" destId="{3B901ABF-32B4-4D41-A0D4-E7EC03D58ACA}" srcOrd="1" destOrd="0" presId="urn:microsoft.com/office/officeart/2009/3/layout/HorizontalOrganizationChart"/>
    <dgm:cxn modelId="{FADF5BF8-B2F9-4102-B5AA-588446EEE12B}" type="presParOf" srcId="{3B901ABF-32B4-4D41-A0D4-E7EC03D58ACA}" destId="{A30784C2-EAA8-41D4-9BC0-C942577BB104}" srcOrd="0" destOrd="0" presId="urn:microsoft.com/office/officeart/2009/3/layout/HorizontalOrganizationChart"/>
    <dgm:cxn modelId="{7FD509A2-BF2C-4549-9EA7-C7E441E06C4B}" type="presParOf" srcId="{A30784C2-EAA8-41D4-9BC0-C942577BB104}" destId="{26AE61C7-F133-4E57-9DAC-85FB7CBDF41D}" srcOrd="0" destOrd="0" presId="urn:microsoft.com/office/officeart/2009/3/layout/HorizontalOrganizationChart"/>
    <dgm:cxn modelId="{892457A2-714C-4EDB-A86A-6BB9E6D41347}" type="presParOf" srcId="{A30784C2-EAA8-41D4-9BC0-C942577BB104}" destId="{BFB8D907-B827-4788-913C-BA0431CD079F}" srcOrd="1" destOrd="0" presId="urn:microsoft.com/office/officeart/2009/3/layout/HorizontalOrganizationChart"/>
    <dgm:cxn modelId="{82882FBC-A15D-4505-BA02-6B3E91499892}" type="presParOf" srcId="{3B901ABF-32B4-4D41-A0D4-E7EC03D58ACA}" destId="{4B92A1D9-769C-43F3-B1C6-B89E66E47865}" srcOrd="1" destOrd="0" presId="urn:microsoft.com/office/officeart/2009/3/layout/HorizontalOrganizationChart"/>
    <dgm:cxn modelId="{0030E4C6-3346-46A7-8AD0-CC1F7424EBF4}" type="presParOf" srcId="{3B901ABF-32B4-4D41-A0D4-E7EC03D58ACA}" destId="{6F6BAC60-F751-44E7-9E36-12DEAAEDAE37}" srcOrd="2" destOrd="0" presId="urn:microsoft.com/office/officeart/2009/3/layout/HorizontalOrganizationChart"/>
    <dgm:cxn modelId="{5B3F3040-1C7E-4F4B-B94A-6959A33757AD}" type="presParOf" srcId="{C742CAF3-7CF9-4782-B7A6-3B60A5971E71}" destId="{787B193A-FC15-4CDF-9674-D1D8E25EFFF8}" srcOrd="2" destOrd="0" presId="urn:microsoft.com/office/officeart/2009/3/layout/HorizontalOrganizationChart"/>
    <dgm:cxn modelId="{EA8FC8C4-7C45-4495-8EF6-842BA799E4AF}" type="presParOf" srcId="{592C3A70-9935-4738-BFFE-D8792245AE0F}" destId="{1118E47F-869B-46B5-915C-F42D2BDCAF28}" srcOrd="10" destOrd="0" presId="urn:microsoft.com/office/officeart/2009/3/layout/HorizontalOrganizationChart"/>
    <dgm:cxn modelId="{58FB0C21-D69A-4827-964C-961E6C595281}" type="presParOf" srcId="{592C3A70-9935-4738-BFFE-D8792245AE0F}" destId="{F3986FD2-42DA-4375-89EB-37CBCAFBB6EC}" srcOrd="11" destOrd="0" presId="urn:microsoft.com/office/officeart/2009/3/layout/HorizontalOrganizationChart"/>
    <dgm:cxn modelId="{0E0EAD63-3336-4682-B83B-78048DA242C9}" type="presParOf" srcId="{F3986FD2-42DA-4375-89EB-37CBCAFBB6EC}" destId="{B17C9BE0-6786-4082-8D52-F3A737E6639A}" srcOrd="0" destOrd="0" presId="urn:microsoft.com/office/officeart/2009/3/layout/HorizontalOrganizationChart"/>
    <dgm:cxn modelId="{1EF26B25-4125-438F-84D9-728A93264F7E}" type="presParOf" srcId="{B17C9BE0-6786-4082-8D52-F3A737E6639A}" destId="{F15A76E3-3B24-4C44-98CE-0AD899918BEA}" srcOrd="0" destOrd="0" presId="urn:microsoft.com/office/officeart/2009/3/layout/HorizontalOrganizationChart"/>
    <dgm:cxn modelId="{043B8CC6-0D86-47FE-90E4-7A1B058BE5C2}" type="presParOf" srcId="{B17C9BE0-6786-4082-8D52-F3A737E6639A}" destId="{B4107673-BEBD-44DD-A368-0F0347CA7EB4}" srcOrd="1" destOrd="0" presId="urn:microsoft.com/office/officeart/2009/3/layout/HorizontalOrganizationChart"/>
    <dgm:cxn modelId="{BEFCD858-4307-41BB-839F-DD9AF9E99FD1}" type="presParOf" srcId="{F3986FD2-42DA-4375-89EB-37CBCAFBB6EC}" destId="{8994461C-B4A8-49E4-A0A9-C89B3C529687}" srcOrd="1" destOrd="0" presId="urn:microsoft.com/office/officeart/2009/3/layout/HorizontalOrganizationChart"/>
    <dgm:cxn modelId="{7D2C3561-6E72-46EC-9276-6F59545A698D}" type="presParOf" srcId="{8994461C-B4A8-49E4-A0A9-C89B3C529687}" destId="{9FF850DA-25F3-407D-8370-C22F28D9F83C}" srcOrd="0" destOrd="0" presId="urn:microsoft.com/office/officeart/2009/3/layout/HorizontalOrganizationChart"/>
    <dgm:cxn modelId="{AC9C4398-B14A-47A4-83B7-10BBC90B07F4}" type="presParOf" srcId="{8994461C-B4A8-49E4-A0A9-C89B3C529687}" destId="{9A04747E-D547-45D6-B1B3-BDECB8F9E268}" srcOrd="1" destOrd="0" presId="urn:microsoft.com/office/officeart/2009/3/layout/HorizontalOrganizationChart"/>
    <dgm:cxn modelId="{C3664124-24A8-4859-AFBE-2F8A1E9CF26D}" type="presParOf" srcId="{9A04747E-D547-45D6-B1B3-BDECB8F9E268}" destId="{F4090E07-F158-4A3E-9550-A6275641FA6B}" srcOrd="0" destOrd="0" presId="urn:microsoft.com/office/officeart/2009/3/layout/HorizontalOrganizationChart"/>
    <dgm:cxn modelId="{FCA48344-15B6-480F-B3EB-44E2FE43147E}" type="presParOf" srcId="{F4090E07-F158-4A3E-9550-A6275641FA6B}" destId="{7F6E086B-3AC3-458D-920F-E1FB826754E1}" srcOrd="0" destOrd="0" presId="urn:microsoft.com/office/officeart/2009/3/layout/HorizontalOrganizationChart"/>
    <dgm:cxn modelId="{C574598C-821C-4972-BCA8-FCAAC6CB3617}" type="presParOf" srcId="{F4090E07-F158-4A3E-9550-A6275641FA6B}" destId="{1857A387-1F70-427C-92A9-3D5F05DAB071}" srcOrd="1" destOrd="0" presId="urn:microsoft.com/office/officeart/2009/3/layout/HorizontalOrganizationChart"/>
    <dgm:cxn modelId="{32DA3B85-38BB-4914-BAF5-1F5BE0211DE4}" type="presParOf" srcId="{9A04747E-D547-45D6-B1B3-BDECB8F9E268}" destId="{E23E3C29-99FF-4884-ABB0-66AC332654B7}" srcOrd="1" destOrd="0" presId="urn:microsoft.com/office/officeart/2009/3/layout/HorizontalOrganizationChart"/>
    <dgm:cxn modelId="{9BA856BF-E882-4CEC-96C1-9AC8AD17A126}" type="presParOf" srcId="{9A04747E-D547-45D6-B1B3-BDECB8F9E268}" destId="{C3AC3362-1A2B-4935-B720-85CDDD7C4668}" srcOrd="2" destOrd="0" presId="urn:microsoft.com/office/officeart/2009/3/layout/HorizontalOrganizationChart"/>
    <dgm:cxn modelId="{6C4EB367-A2BA-4C13-A812-6BC225462751}" type="presParOf" srcId="{F3986FD2-42DA-4375-89EB-37CBCAFBB6EC}" destId="{48A4C6A1-93E5-417E-AEA2-9FDBBF38C009}" srcOrd="2" destOrd="0" presId="urn:microsoft.com/office/officeart/2009/3/layout/HorizontalOrganizationChart"/>
    <dgm:cxn modelId="{0614D1C0-58AC-4F8A-A345-241C120D9B89}" type="presParOf" srcId="{9B03087E-E2F8-4F47-B2B7-D82EB6C5B25F}" destId="{FB074B73-D7E1-46E6-8D64-E92AD9D9AF6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C3EEC-5C98-40C6-BB55-217D92A0686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FB66E49-C899-46A9-A608-40B7EE542B7C}">
      <dgm:prSet phldrT="[文本]" custT="1"/>
      <dgm:spPr/>
      <dgm:t>
        <a:bodyPr/>
        <a:lstStyle/>
        <a:p>
          <a:r>
            <a:rPr lang="zh-CN" altLang="en-US" sz="2000" dirty="0" smtClean="0"/>
            <a:t>教研项目（教育教学研究项目）</a:t>
          </a:r>
          <a:endParaRPr lang="zh-CN" altLang="en-US" sz="2000" dirty="0"/>
        </a:p>
      </dgm:t>
    </dgm:pt>
    <dgm:pt modelId="{D658002B-065C-485C-82BB-47E3A685C6B2}" cxnId="{18E6B01F-248D-4D76-91EE-01A1BF043DE7}" type="parTrans">
      <dgm:prSet/>
      <dgm:spPr/>
      <dgm:t>
        <a:bodyPr/>
        <a:lstStyle/>
        <a:p>
          <a:endParaRPr lang="zh-CN" altLang="en-US"/>
        </a:p>
      </dgm:t>
    </dgm:pt>
    <dgm:pt modelId="{FF5E51FE-7785-4DA2-A0D3-EF1B13350C5B}" cxnId="{18E6B01F-248D-4D76-91EE-01A1BF043DE7}" type="sibTrans">
      <dgm:prSet/>
      <dgm:spPr/>
      <dgm:t>
        <a:bodyPr/>
        <a:lstStyle/>
        <a:p>
          <a:endParaRPr lang="zh-CN" altLang="en-US"/>
        </a:p>
      </dgm:t>
    </dgm:pt>
    <dgm:pt modelId="{97802AC9-D6EB-4F3B-A0BD-FAFCB0F8BA07}">
      <dgm:prSet phldrT="[文本]" custT="1"/>
      <dgm:spPr/>
      <dgm:t>
        <a:bodyPr/>
        <a:lstStyle/>
        <a:p>
          <a:r>
            <a:rPr lang="zh-CN" altLang="en-US" sz="2000" dirty="0" smtClean="0"/>
            <a:t>国家级</a:t>
          </a:r>
          <a:endParaRPr lang="zh-CN" altLang="en-US" sz="2000" dirty="0"/>
        </a:p>
      </dgm:t>
    </dgm:pt>
    <dgm:pt modelId="{7B0AA3B5-22ED-4674-BEC0-57B7A83D79FA}" cxnId="{0DE1729C-FE59-4146-A7B1-5F881F882932}" type="parTrans">
      <dgm:prSet/>
      <dgm:spPr/>
      <dgm:t>
        <a:bodyPr/>
        <a:lstStyle/>
        <a:p>
          <a:endParaRPr lang="zh-CN" altLang="en-US"/>
        </a:p>
      </dgm:t>
    </dgm:pt>
    <dgm:pt modelId="{33742B3A-4B4A-4BC0-A868-C49F6D072392}" cxnId="{0DE1729C-FE59-4146-A7B1-5F881F882932}" type="sibTrans">
      <dgm:prSet/>
      <dgm:spPr/>
      <dgm:t>
        <a:bodyPr/>
        <a:lstStyle/>
        <a:p>
          <a:endParaRPr lang="zh-CN" altLang="en-US"/>
        </a:p>
      </dgm:t>
    </dgm:pt>
    <dgm:pt modelId="{D79062CC-F78C-4D2B-ADF4-740367C3D7C6}">
      <dgm:prSet phldrT="[文本]" custT="1"/>
      <dgm:spPr/>
      <dgm:t>
        <a:bodyPr/>
        <a:lstStyle/>
        <a:p>
          <a:r>
            <a:rPr lang="zh-CN" altLang="en-US" sz="2000" dirty="0" smtClean="0"/>
            <a:t>横向课题</a:t>
          </a:r>
          <a:endParaRPr lang="zh-CN" altLang="en-US" sz="2000" dirty="0"/>
        </a:p>
      </dgm:t>
    </dgm:pt>
    <dgm:pt modelId="{53706AB6-0ECF-454A-8F93-07C14AB1BC1D}" cxnId="{53E9FECD-14C5-4523-9595-C24E13D33730}" type="parTrans">
      <dgm:prSet/>
      <dgm:spPr/>
      <dgm:t>
        <a:bodyPr/>
        <a:lstStyle/>
        <a:p>
          <a:endParaRPr lang="zh-CN" altLang="en-US"/>
        </a:p>
      </dgm:t>
    </dgm:pt>
    <dgm:pt modelId="{4BFFB1F4-629D-475A-A178-6F6F59EFE375}" cxnId="{53E9FECD-14C5-4523-9595-C24E13D33730}" type="sibTrans">
      <dgm:prSet/>
      <dgm:spPr/>
      <dgm:t>
        <a:bodyPr/>
        <a:lstStyle/>
        <a:p>
          <a:endParaRPr lang="zh-CN" altLang="en-US"/>
        </a:p>
      </dgm:t>
    </dgm:pt>
    <dgm:pt modelId="{252CD5EB-90ED-4AFA-B1C7-FDB8ACE7FFAA}">
      <dgm:prSet phldrT="[文本]" custT="1"/>
      <dgm:spPr/>
      <dgm:t>
        <a:bodyPr/>
        <a:lstStyle/>
        <a:p>
          <a:r>
            <a:rPr lang="zh-CN" altLang="en-US" sz="2000" dirty="0" smtClean="0"/>
            <a:t>校级</a:t>
          </a:r>
          <a:endParaRPr lang="zh-CN" altLang="en-US" sz="2000" dirty="0"/>
        </a:p>
      </dgm:t>
    </dgm:pt>
    <dgm:pt modelId="{FB115382-5CF4-4181-8BF7-27088E4808E6}" cxnId="{B328B98A-6141-4FC1-9E88-AFE0786205DD}" type="parTrans">
      <dgm:prSet/>
      <dgm:spPr/>
      <dgm:t>
        <a:bodyPr/>
        <a:lstStyle/>
        <a:p>
          <a:endParaRPr lang="zh-CN" altLang="en-US"/>
        </a:p>
      </dgm:t>
    </dgm:pt>
    <dgm:pt modelId="{0B96138E-1A34-4296-B4CA-C0376F564EF1}" cxnId="{B328B98A-6141-4FC1-9E88-AFE0786205DD}" type="sibTrans">
      <dgm:prSet/>
      <dgm:spPr/>
      <dgm:t>
        <a:bodyPr/>
        <a:lstStyle/>
        <a:p>
          <a:endParaRPr lang="zh-CN" altLang="en-US"/>
        </a:p>
      </dgm:t>
    </dgm:pt>
    <dgm:pt modelId="{DD78C635-3C0E-4B0C-B3CE-17DF20055758}">
      <dgm:prSet custT="1"/>
      <dgm:spPr/>
      <dgm:t>
        <a:bodyPr/>
        <a:lstStyle/>
        <a:p>
          <a:r>
            <a:rPr lang="zh-CN" altLang="en-US" sz="2000" dirty="0" smtClean="0"/>
            <a:t>省部级</a:t>
          </a:r>
          <a:endParaRPr lang="zh-CN" altLang="en-US" sz="2000" dirty="0"/>
        </a:p>
      </dgm:t>
    </dgm:pt>
    <dgm:pt modelId="{470E7ADD-3A3C-4828-8CDF-2441F0A7919A}" cxnId="{A6D4BB2E-6EE7-42C4-93DF-38648908B105}" type="parTrans">
      <dgm:prSet/>
      <dgm:spPr/>
      <dgm:t>
        <a:bodyPr/>
        <a:lstStyle/>
        <a:p>
          <a:endParaRPr lang="zh-CN" altLang="en-US"/>
        </a:p>
      </dgm:t>
    </dgm:pt>
    <dgm:pt modelId="{6CE6C4FF-1E6C-42A0-9726-76785E205279}" cxnId="{A6D4BB2E-6EE7-42C4-93DF-38648908B105}" type="sibTrans">
      <dgm:prSet/>
      <dgm:spPr/>
      <dgm:t>
        <a:bodyPr/>
        <a:lstStyle/>
        <a:p>
          <a:endParaRPr lang="zh-CN" altLang="en-US"/>
        </a:p>
      </dgm:t>
    </dgm:pt>
    <dgm:pt modelId="{15A7F92E-3CBF-48F4-9E9A-EDC61289810F}">
      <dgm:prSet custT="1"/>
      <dgm:spPr/>
      <dgm:t>
        <a:bodyPr/>
        <a:lstStyle/>
        <a:p>
          <a:r>
            <a:rPr lang="zh-CN" altLang="en-US" sz="2000" dirty="0" smtClean="0"/>
            <a:t>市厅级</a:t>
          </a:r>
          <a:endParaRPr lang="zh-CN" altLang="en-US" sz="2000" dirty="0"/>
        </a:p>
      </dgm:t>
    </dgm:pt>
    <dgm:pt modelId="{CD04B322-D4B0-4809-AB0B-7842B6395878}" cxnId="{E14AABAC-276A-4578-8254-5F4A563F0D0A}" type="parTrans">
      <dgm:prSet/>
      <dgm:spPr/>
      <dgm:t>
        <a:bodyPr/>
        <a:lstStyle/>
        <a:p>
          <a:endParaRPr lang="zh-CN" altLang="en-US"/>
        </a:p>
      </dgm:t>
    </dgm:pt>
    <dgm:pt modelId="{CCE5DC90-9ED9-4A1F-A3EF-D355FDF65216}" cxnId="{E14AABAC-276A-4578-8254-5F4A563F0D0A}" type="sibTrans">
      <dgm:prSet/>
      <dgm:spPr/>
      <dgm:t>
        <a:bodyPr/>
        <a:lstStyle/>
        <a:p>
          <a:endParaRPr lang="zh-CN" altLang="en-US"/>
        </a:p>
      </dgm:t>
    </dgm:pt>
    <dgm:pt modelId="{B105BBA8-664B-4CD5-8142-AD385B55C0EE}" type="pres">
      <dgm:prSet presAssocID="{BC6C3EEC-5C98-40C6-BB55-217D92A068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FE53952-875B-4B20-83C0-8C09839D186C}" type="pres">
      <dgm:prSet presAssocID="{0FB66E49-C899-46A9-A608-40B7EE542B7C}" presName="hierRoot1" presStyleCnt="0">
        <dgm:presLayoutVars>
          <dgm:hierBranch val="init"/>
        </dgm:presLayoutVars>
      </dgm:prSet>
      <dgm:spPr/>
    </dgm:pt>
    <dgm:pt modelId="{73CB5992-C359-44EB-A4BF-92754AC7D066}" type="pres">
      <dgm:prSet presAssocID="{0FB66E49-C899-46A9-A608-40B7EE542B7C}" presName="rootComposite1" presStyleCnt="0"/>
      <dgm:spPr/>
    </dgm:pt>
    <dgm:pt modelId="{B22E47BC-7D53-41E8-BFF0-ABD30CF90F42}" type="pres">
      <dgm:prSet presAssocID="{0FB66E49-C899-46A9-A608-40B7EE542B7C}" presName="rootText1" presStyleLbl="node0" presStyleIdx="0" presStyleCnt="1" custScaleX="19810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8A4F9B4-859D-41B1-A49D-CADF53FE4E0E}" type="pres">
      <dgm:prSet presAssocID="{0FB66E49-C899-46A9-A608-40B7EE542B7C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173C5B1C-4F18-4970-88B4-41CCC8732BD9}" type="pres">
      <dgm:prSet presAssocID="{0FB66E49-C899-46A9-A608-40B7EE542B7C}" presName="hierChild2" presStyleCnt="0"/>
      <dgm:spPr/>
    </dgm:pt>
    <dgm:pt modelId="{0B274B40-5801-4DCE-B769-525D4B1E8F3F}" type="pres">
      <dgm:prSet presAssocID="{7B0AA3B5-22ED-4674-BEC0-57B7A83D79FA}" presName="Name64" presStyleLbl="parChTrans1D2" presStyleIdx="0" presStyleCnt="5"/>
      <dgm:spPr/>
      <dgm:t>
        <a:bodyPr/>
        <a:lstStyle/>
        <a:p>
          <a:endParaRPr lang="zh-CN" altLang="en-US"/>
        </a:p>
      </dgm:t>
    </dgm:pt>
    <dgm:pt modelId="{76EFFA0A-9FE4-4416-971F-2287E7D419E6}" type="pres">
      <dgm:prSet presAssocID="{97802AC9-D6EB-4F3B-A0BD-FAFCB0F8BA07}" presName="hierRoot2" presStyleCnt="0">
        <dgm:presLayoutVars>
          <dgm:hierBranch val="init"/>
        </dgm:presLayoutVars>
      </dgm:prSet>
      <dgm:spPr/>
    </dgm:pt>
    <dgm:pt modelId="{D268405D-B66B-4D1E-9CB4-FE40D0D041B6}" type="pres">
      <dgm:prSet presAssocID="{97802AC9-D6EB-4F3B-A0BD-FAFCB0F8BA07}" presName="rootComposite" presStyleCnt="0"/>
      <dgm:spPr/>
    </dgm:pt>
    <dgm:pt modelId="{0EB0FD63-02D2-428C-8F9C-429D8482EAC6}" type="pres">
      <dgm:prSet presAssocID="{97802AC9-D6EB-4F3B-A0BD-FAFCB0F8BA07}" presName="rootText" presStyleLbl="node2" presStyleIdx="0" presStyleCnt="5" custScaleX="1063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60B8AD4-5EFD-43F5-8E05-4F685287928F}" type="pres">
      <dgm:prSet presAssocID="{97802AC9-D6EB-4F3B-A0BD-FAFCB0F8BA07}" presName="rootConnector" presStyleLbl="node2" presStyleIdx="0" presStyleCnt="5"/>
      <dgm:spPr/>
      <dgm:t>
        <a:bodyPr/>
        <a:lstStyle/>
        <a:p>
          <a:endParaRPr lang="zh-CN" altLang="en-US"/>
        </a:p>
      </dgm:t>
    </dgm:pt>
    <dgm:pt modelId="{371CBEC6-A62B-4BD5-888A-C882B055F9FC}" type="pres">
      <dgm:prSet presAssocID="{97802AC9-D6EB-4F3B-A0BD-FAFCB0F8BA07}" presName="hierChild4" presStyleCnt="0"/>
      <dgm:spPr/>
    </dgm:pt>
    <dgm:pt modelId="{109DB35B-9399-4C55-BEB9-731C5AD5A642}" type="pres">
      <dgm:prSet presAssocID="{97802AC9-D6EB-4F3B-A0BD-FAFCB0F8BA07}" presName="hierChild5" presStyleCnt="0"/>
      <dgm:spPr/>
    </dgm:pt>
    <dgm:pt modelId="{00B68E08-1341-429E-82B7-37E87C2314F6}" type="pres">
      <dgm:prSet presAssocID="{470E7ADD-3A3C-4828-8CDF-2441F0A7919A}" presName="Name64" presStyleLbl="parChTrans1D2" presStyleIdx="1" presStyleCnt="5"/>
      <dgm:spPr/>
      <dgm:t>
        <a:bodyPr/>
        <a:lstStyle/>
        <a:p>
          <a:endParaRPr lang="zh-CN" altLang="en-US"/>
        </a:p>
      </dgm:t>
    </dgm:pt>
    <dgm:pt modelId="{0D80F4BC-E5DB-419D-9F60-458878824D09}" type="pres">
      <dgm:prSet presAssocID="{DD78C635-3C0E-4B0C-B3CE-17DF20055758}" presName="hierRoot2" presStyleCnt="0">
        <dgm:presLayoutVars>
          <dgm:hierBranch val="init"/>
        </dgm:presLayoutVars>
      </dgm:prSet>
      <dgm:spPr/>
    </dgm:pt>
    <dgm:pt modelId="{C9E98752-BDE4-4AB5-B02C-44D154C35706}" type="pres">
      <dgm:prSet presAssocID="{DD78C635-3C0E-4B0C-B3CE-17DF20055758}" presName="rootComposite" presStyleCnt="0"/>
      <dgm:spPr/>
    </dgm:pt>
    <dgm:pt modelId="{BCB6620B-FD1E-4E61-A84E-65642AC924B3}" type="pres">
      <dgm:prSet presAssocID="{DD78C635-3C0E-4B0C-B3CE-17DF20055758}" presName="rootText" presStyleLbl="node2" presStyleIdx="1" presStyleCnt="5" custScaleX="1063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F6880E8-7E29-4100-99F2-C734A46A1E0B}" type="pres">
      <dgm:prSet presAssocID="{DD78C635-3C0E-4B0C-B3CE-17DF20055758}" presName="rootConnector" presStyleLbl="node2" presStyleIdx="1" presStyleCnt="5"/>
      <dgm:spPr/>
      <dgm:t>
        <a:bodyPr/>
        <a:lstStyle/>
        <a:p>
          <a:endParaRPr lang="zh-CN" altLang="en-US"/>
        </a:p>
      </dgm:t>
    </dgm:pt>
    <dgm:pt modelId="{BB63F8D4-D54E-4D1B-8B51-2164C804EE3D}" type="pres">
      <dgm:prSet presAssocID="{DD78C635-3C0E-4B0C-B3CE-17DF20055758}" presName="hierChild4" presStyleCnt="0"/>
      <dgm:spPr/>
    </dgm:pt>
    <dgm:pt modelId="{787D2A00-5788-4D0D-B164-3F1419CE0570}" type="pres">
      <dgm:prSet presAssocID="{DD78C635-3C0E-4B0C-B3CE-17DF20055758}" presName="hierChild5" presStyleCnt="0"/>
      <dgm:spPr/>
    </dgm:pt>
    <dgm:pt modelId="{D275B039-5E86-4E92-8BBA-A47073F57C71}" type="pres">
      <dgm:prSet presAssocID="{CD04B322-D4B0-4809-AB0B-7842B6395878}" presName="Name64" presStyleLbl="parChTrans1D2" presStyleIdx="2" presStyleCnt="5"/>
      <dgm:spPr/>
      <dgm:t>
        <a:bodyPr/>
        <a:lstStyle/>
        <a:p>
          <a:endParaRPr lang="zh-CN" altLang="en-US"/>
        </a:p>
      </dgm:t>
    </dgm:pt>
    <dgm:pt modelId="{801C79D3-1301-4886-AC35-181B43D98D8B}" type="pres">
      <dgm:prSet presAssocID="{15A7F92E-3CBF-48F4-9E9A-EDC61289810F}" presName="hierRoot2" presStyleCnt="0">
        <dgm:presLayoutVars>
          <dgm:hierBranch val="init"/>
        </dgm:presLayoutVars>
      </dgm:prSet>
      <dgm:spPr/>
    </dgm:pt>
    <dgm:pt modelId="{9ADC7AC4-0921-45E1-B9CC-D894BF01FB83}" type="pres">
      <dgm:prSet presAssocID="{15A7F92E-3CBF-48F4-9E9A-EDC61289810F}" presName="rootComposite" presStyleCnt="0"/>
      <dgm:spPr/>
    </dgm:pt>
    <dgm:pt modelId="{7E216301-769E-46D8-993B-48377D08F4FE}" type="pres">
      <dgm:prSet presAssocID="{15A7F92E-3CBF-48F4-9E9A-EDC61289810F}" presName="rootText" presStyleLbl="node2" presStyleIdx="2" presStyleCnt="5" custScaleX="1063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9E1FE5-A38D-4985-9280-3BC8091B64ED}" type="pres">
      <dgm:prSet presAssocID="{15A7F92E-3CBF-48F4-9E9A-EDC61289810F}" presName="rootConnector" presStyleLbl="node2" presStyleIdx="2" presStyleCnt="5"/>
      <dgm:spPr/>
      <dgm:t>
        <a:bodyPr/>
        <a:lstStyle/>
        <a:p>
          <a:endParaRPr lang="zh-CN" altLang="en-US"/>
        </a:p>
      </dgm:t>
    </dgm:pt>
    <dgm:pt modelId="{916AB1B8-9E22-4202-A25F-894667F65908}" type="pres">
      <dgm:prSet presAssocID="{15A7F92E-3CBF-48F4-9E9A-EDC61289810F}" presName="hierChild4" presStyleCnt="0"/>
      <dgm:spPr/>
    </dgm:pt>
    <dgm:pt modelId="{4E2626CB-099D-4F92-B641-BA170DAD40FB}" type="pres">
      <dgm:prSet presAssocID="{15A7F92E-3CBF-48F4-9E9A-EDC61289810F}" presName="hierChild5" presStyleCnt="0"/>
      <dgm:spPr/>
    </dgm:pt>
    <dgm:pt modelId="{7AD6BE50-1C2D-4885-9AF5-289A70A8D5CC}" type="pres">
      <dgm:prSet presAssocID="{53706AB6-0ECF-454A-8F93-07C14AB1BC1D}" presName="Name64" presStyleLbl="parChTrans1D2" presStyleIdx="3" presStyleCnt="5"/>
      <dgm:spPr/>
      <dgm:t>
        <a:bodyPr/>
        <a:lstStyle/>
        <a:p>
          <a:endParaRPr lang="zh-CN" altLang="en-US"/>
        </a:p>
      </dgm:t>
    </dgm:pt>
    <dgm:pt modelId="{AD932092-7A62-4F3F-8E02-BBCC17BF7D78}" type="pres">
      <dgm:prSet presAssocID="{D79062CC-F78C-4D2B-ADF4-740367C3D7C6}" presName="hierRoot2" presStyleCnt="0">
        <dgm:presLayoutVars>
          <dgm:hierBranch val="init"/>
        </dgm:presLayoutVars>
      </dgm:prSet>
      <dgm:spPr/>
    </dgm:pt>
    <dgm:pt modelId="{AFED9AA7-D4EE-4A3A-B338-A4F75553434D}" type="pres">
      <dgm:prSet presAssocID="{D79062CC-F78C-4D2B-ADF4-740367C3D7C6}" presName="rootComposite" presStyleCnt="0"/>
      <dgm:spPr/>
    </dgm:pt>
    <dgm:pt modelId="{D118085F-5D2C-4ACB-B6CE-566977E882B4}" type="pres">
      <dgm:prSet presAssocID="{D79062CC-F78C-4D2B-ADF4-740367C3D7C6}" presName="rootText" presStyleLbl="node2" presStyleIdx="3" presStyleCnt="5" custScaleX="1063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1A853B8-562E-45FE-8B1A-46975A08BD0E}" type="pres">
      <dgm:prSet presAssocID="{D79062CC-F78C-4D2B-ADF4-740367C3D7C6}" presName="rootConnector" presStyleLbl="node2" presStyleIdx="3" presStyleCnt="5"/>
      <dgm:spPr/>
      <dgm:t>
        <a:bodyPr/>
        <a:lstStyle/>
        <a:p>
          <a:endParaRPr lang="zh-CN" altLang="en-US"/>
        </a:p>
      </dgm:t>
    </dgm:pt>
    <dgm:pt modelId="{6FF2F951-8A9F-4FA3-8B7A-5BCFEF6D1454}" type="pres">
      <dgm:prSet presAssocID="{D79062CC-F78C-4D2B-ADF4-740367C3D7C6}" presName="hierChild4" presStyleCnt="0"/>
      <dgm:spPr/>
    </dgm:pt>
    <dgm:pt modelId="{E01C66BF-7EE0-4C7F-818F-B8622E62E173}" type="pres">
      <dgm:prSet presAssocID="{D79062CC-F78C-4D2B-ADF4-740367C3D7C6}" presName="hierChild5" presStyleCnt="0"/>
      <dgm:spPr/>
    </dgm:pt>
    <dgm:pt modelId="{CE160005-4052-4C9E-BB19-E644F2D07244}" type="pres">
      <dgm:prSet presAssocID="{FB115382-5CF4-4181-8BF7-27088E4808E6}" presName="Name64" presStyleLbl="parChTrans1D2" presStyleIdx="4" presStyleCnt="5"/>
      <dgm:spPr/>
      <dgm:t>
        <a:bodyPr/>
        <a:lstStyle/>
        <a:p>
          <a:endParaRPr lang="zh-CN" altLang="en-US"/>
        </a:p>
      </dgm:t>
    </dgm:pt>
    <dgm:pt modelId="{C28BD908-5806-494C-A791-4E157CD63BDA}" type="pres">
      <dgm:prSet presAssocID="{252CD5EB-90ED-4AFA-B1C7-FDB8ACE7FFAA}" presName="hierRoot2" presStyleCnt="0">
        <dgm:presLayoutVars>
          <dgm:hierBranch val="init"/>
        </dgm:presLayoutVars>
      </dgm:prSet>
      <dgm:spPr/>
    </dgm:pt>
    <dgm:pt modelId="{8D68B452-5D9C-4FDC-9CCD-159A9B6EDC18}" type="pres">
      <dgm:prSet presAssocID="{252CD5EB-90ED-4AFA-B1C7-FDB8ACE7FFAA}" presName="rootComposite" presStyleCnt="0"/>
      <dgm:spPr/>
    </dgm:pt>
    <dgm:pt modelId="{02C6366F-5618-44B3-94DE-C770BEB9CC77}" type="pres">
      <dgm:prSet presAssocID="{252CD5EB-90ED-4AFA-B1C7-FDB8ACE7FFAA}" presName="rootText" presStyleLbl="node2" presStyleIdx="4" presStyleCnt="5" custScaleX="1063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97985D3-1EDF-487D-AC23-B54EF5D0BB1C}" type="pres">
      <dgm:prSet presAssocID="{252CD5EB-90ED-4AFA-B1C7-FDB8ACE7FFAA}" presName="rootConnector" presStyleLbl="node2" presStyleIdx="4" presStyleCnt="5"/>
      <dgm:spPr/>
      <dgm:t>
        <a:bodyPr/>
        <a:lstStyle/>
        <a:p>
          <a:endParaRPr lang="zh-CN" altLang="en-US"/>
        </a:p>
      </dgm:t>
    </dgm:pt>
    <dgm:pt modelId="{25516E10-7238-4575-869C-481F0DF90328}" type="pres">
      <dgm:prSet presAssocID="{252CD5EB-90ED-4AFA-B1C7-FDB8ACE7FFAA}" presName="hierChild4" presStyleCnt="0"/>
      <dgm:spPr/>
    </dgm:pt>
    <dgm:pt modelId="{BC756B2E-432E-4398-9100-7E1A59D9BF2F}" type="pres">
      <dgm:prSet presAssocID="{252CD5EB-90ED-4AFA-B1C7-FDB8ACE7FFAA}" presName="hierChild5" presStyleCnt="0"/>
      <dgm:spPr/>
    </dgm:pt>
    <dgm:pt modelId="{11B5CA67-1249-4913-AB25-95FE38E172B4}" type="pres">
      <dgm:prSet presAssocID="{0FB66E49-C899-46A9-A608-40B7EE542B7C}" presName="hierChild3" presStyleCnt="0"/>
      <dgm:spPr/>
    </dgm:pt>
  </dgm:ptLst>
  <dgm:cxnLst>
    <dgm:cxn modelId="{31044F8C-E059-4395-9BE7-E11110CEA600}" type="presOf" srcId="{97802AC9-D6EB-4F3B-A0BD-FAFCB0F8BA07}" destId="{C60B8AD4-5EFD-43F5-8E05-4F685287928F}" srcOrd="1" destOrd="0" presId="urn:microsoft.com/office/officeart/2009/3/layout/HorizontalOrganizationChart"/>
    <dgm:cxn modelId="{0E068275-F517-4584-AE20-4E33DEA7DED1}" type="presOf" srcId="{DD78C635-3C0E-4B0C-B3CE-17DF20055758}" destId="{2F6880E8-7E29-4100-99F2-C734A46A1E0B}" srcOrd="1" destOrd="0" presId="urn:microsoft.com/office/officeart/2009/3/layout/HorizontalOrganizationChart"/>
    <dgm:cxn modelId="{8027C265-89CB-4BF7-A677-D4004EBE82C3}" type="presOf" srcId="{FB115382-5CF4-4181-8BF7-27088E4808E6}" destId="{CE160005-4052-4C9E-BB19-E644F2D07244}" srcOrd="0" destOrd="0" presId="urn:microsoft.com/office/officeart/2009/3/layout/HorizontalOrganizationChart"/>
    <dgm:cxn modelId="{A11510D7-1988-4380-91ED-04369A36C10D}" type="presOf" srcId="{DD78C635-3C0E-4B0C-B3CE-17DF20055758}" destId="{BCB6620B-FD1E-4E61-A84E-65642AC924B3}" srcOrd="0" destOrd="0" presId="urn:microsoft.com/office/officeart/2009/3/layout/HorizontalOrganizationChart"/>
    <dgm:cxn modelId="{18E6B01F-248D-4D76-91EE-01A1BF043DE7}" srcId="{BC6C3EEC-5C98-40C6-BB55-217D92A06861}" destId="{0FB66E49-C899-46A9-A608-40B7EE542B7C}" srcOrd="0" destOrd="0" parTransId="{D658002B-065C-485C-82BB-47E3A685C6B2}" sibTransId="{FF5E51FE-7785-4DA2-A0D3-EF1B13350C5B}"/>
    <dgm:cxn modelId="{53E9FECD-14C5-4523-9595-C24E13D33730}" srcId="{0FB66E49-C899-46A9-A608-40B7EE542B7C}" destId="{D79062CC-F78C-4D2B-ADF4-740367C3D7C6}" srcOrd="3" destOrd="0" parTransId="{53706AB6-0ECF-454A-8F93-07C14AB1BC1D}" sibTransId="{4BFFB1F4-629D-475A-A178-6F6F59EFE375}"/>
    <dgm:cxn modelId="{0DE1729C-FE59-4146-A7B1-5F881F882932}" srcId="{0FB66E49-C899-46A9-A608-40B7EE542B7C}" destId="{97802AC9-D6EB-4F3B-A0BD-FAFCB0F8BA07}" srcOrd="0" destOrd="0" parTransId="{7B0AA3B5-22ED-4674-BEC0-57B7A83D79FA}" sibTransId="{33742B3A-4B4A-4BC0-A868-C49F6D072392}"/>
    <dgm:cxn modelId="{0197FD8B-6863-4DC3-932C-0E31B31B2864}" type="presOf" srcId="{470E7ADD-3A3C-4828-8CDF-2441F0A7919A}" destId="{00B68E08-1341-429E-82B7-37E87C2314F6}" srcOrd="0" destOrd="0" presId="urn:microsoft.com/office/officeart/2009/3/layout/HorizontalOrganizationChart"/>
    <dgm:cxn modelId="{08E92FFB-65C6-4573-9342-7C2CD1BFFCBB}" type="presOf" srcId="{252CD5EB-90ED-4AFA-B1C7-FDB8ACE7FFAA}" destId="{02C6366F-5618-44B3-94DE-C770BEB9CC77}" srcOrd="0" destOrd="0" presId="urn:microsoft.com/office/officeart/2009/3/layout/HorizontalOrganizationChart"/>
    <dgm:cxn modelId="{8E6159AC-13CE-4FBA-81D7-2D65C31CF131}" type="presOf" srcId="{15A7F92E-3CBF-48F4-9E9A-EDC61289810F}" destId="{839E1FE5-A38D-4985-9280-3BC8091B64ED}" srcOrd="1" destOrd="0" presId="urn:microsoft.com/office/officeart/2009/3/layout/HorizontalOrganizationChart"/>
    <dgm:cxn modelId="{A6D4BB2E-6EE7-42C4-93DF-38648908B105}" srcId="{0FB66E49-C899-46A9-A608-40B7EE542B7C}" destId="{DD78C635-3C0E-4B0C-B3CE-17DF20055758}" srcOrd="1" destOrd="0" parTransId="{470E7ADD-3A3C-4828-8CDF-2441F0A7919A}" sibTransId="{6CE6C4FF-1E6C-42A0-9726-76785E205279}"/>
    <dgm:cxn modelId="{D95CA5AB-719C-4C5F-8893-9B09D2FA23DE}" type="presOf" srcId="{0FB66E49-C899-46A9-A608-40B7EE542B7C}" destId="{B22E47BC-7D53-41E8-BFF0-ABD30CF90F42}" srcOrd="0" destOrd="0" presId="urn:microsoft.com/office/officeart/2009/3/layout/HorizontalOrganizationChart"/>
    <dgm:cxn modelId="{00A60E48-F972-40EE-9E12-9565978A4C5F}" type="presOf" srcId="{7B0AA3B5-22ED-4674-BEC0-57B7A83D79FA}" destId="{0B274B40-5801-4DCE-B769-525D4B1E8F3F}" srcOrd="0" destOrd="0" presId="urn:microsoft.com/office/officeart/2009/3/layout/HorizontalOrganizationChart"/>
    <dgm:cxn modelId="{C6E20202-4FCB-40D6-9843-7FCD5C9091A7}" type="presOf" srcId="{53706AB6-0ECF-454A-8F93-07C14AB1BC1D}" destId="{7AD6BE50-1C2D-4885-9AF5-289A70A8D5CC}" srcOrd="0" destOrd="0" presId="urn:microsoft.com/office/officeart/2009/3/layout/HorizontalOrganizationChart"/>
    <dgm:cxn modelId="{1422492B-E82F-4F21-BDE1-EF0C139E21BE}" type="presOf" srcId="{97802AC9-D6EB-4F3B-A0BD-FAFCB0F8BA07}" destId="{0EB0FD63-02D2-428C-8F9C-429D8482EAC6}" srcOrd="0" destOrd="0" presId="urn:microsoft.com/office/officeart/2009/3/layout/HorizontalOrganizationChart"/>
    <dgm:cxn modelId="{D7B76974-07D3-46FA-8D20-15DD56B0E84A}" type="presOf" srcId="{15A7F92E-3CBF-48F4-9E9A-EDC61289810F}" destId="{7E216301-769E-46D8-993B-48377D08F4FE}" srcOrd="0" destOrd="0" presId="urn:microsoft.com/office/officeart/2009/3/layout/HorizontalOrganizationChart"/>
    <dgm:cxn modelId="{A03FEFF8-2C7F-4C86-8751-A942BA7344D8}" type="presOf" srcId="{CD04B322-D4B0-4809-AB0B-7842B6395878}" destId="{D275B039-5E86-4E92-8BBA-A47073F57C71}" srcOrd="0" destOrd="0" presId="urn:microsoft.com/office/officeart/2009/3/layout/HorizontalOrganizationChart"/>
    <dgm:cxn modelId="{DF83700D-391A-4972-BE80-15B9CAA0EDF8}" type="presOf" srcId="{0FB66E49-C899-46A9-A608-40B7EE542B7C}" destId="{88A4F9B4-859D-41B1-A49D-CADF53FE4E0E}" srcOrd="1" destOrd="0" presId="urn:microsoft.com/office/officeart/2009/3/layout/HorizontalOrganizationChart"/>
    <dgm:cxn modelId="{35791C1B-CD1F-40C3-9402-9B463C5071A9}" type="presOf" srcId="{252CD5EB-90ED-4AFA-B1C7-FDB8ACE7FFAA}" destId="{897985D3-1EDF-487D-AC23-B54EF5D0BB1C}" srcOrd="1" destOrd="0" presId="urn:microsoft.com/office/officeart/2009/3/layout/HorizontalOrganizationChart"/>
    <dgm:cxn modelId="{57C562D9-9690-4FCF-B604-AD357C190E0E}" type="presOf" srcId="{D79062CC-F78C-4D2B-ADF4-740367C3D7C6}" destId="{D118085F-5D2C-4ACB-B6CE-566977E882B4}" srcOrd="0" destOrd="0" presId="urn:microsoft.com/office/officeart/2009/3/layout/HorizontalOrganizationChart"/>
    <dgm:cxn modelId="{B328B98A-6141-4FC1-9E88-AFE0786205DD}" srcId="{0FB66E49-C899-46A9-A608-40B7EE542B7C}" destId="{252CD5EB-90ED-4AFA-B1C7-FDB8ACE7FFAA}" srcOrd="4" destOrd="0" parTransId="{FB115382-5CF4-4181-8BF7-27088E4808E6}" sibTransId="{0B96138E-1A34-4296-B4CA-C0376F564EF1}"/>
    <dgm:cxn modelId="{E14AABAC-276A-4578-8254-5F4A563F0D0A}" srcId="{0FB66E49-C899-46A9-A608-40B7EE542B7C}" destId="{15A7F92E-3CBF-48F4-9E9A-EDC61289810F}" srcOrd="2" destOrd="0" parTransId="{CD04B322-D4B0-4809-AB0B-7842B6395878}" sibTransId="{CCE5DC90-9ED9-4A1F-A3EF-D355FDF65216}"/>
    <dgm:cxn modelId="{7A71A1D3-0300-4B9D-8D08-43023759D572}" type="presOf" srcId="{D79062CC-F78C-4D2B-ADF4-740367C3D7C6}" destId="{41A853B8-562E-45FE-8B1A-46975A08BD0E}" srcOrd="1" destOrd="0" presId="urn:microsoft.com/office/officeart/2009/3/layout/HorizontalOrganizationChart"/>
    <dgm:cxn modelId="{1DC8022A-9B35-40B0-B2DD-F9F0023FA01A}" type="presOf" srcId="{BC6C3EEC-5C98-40C6-BB55-217D92A06861}" destId="{B105BBA8-664B-4CD5-8142-AD385B55C0EE}" srcOrd="0" destOrd="0" presId="urn:microsoft.com/office/officeart/2009/3/layout/HorizontalOrganizationChart"/>
    <dgm:cxn modelId="{407F9D36-1ECB-4F45-A562-17331531A62A}" type="presParOf" srcId="{B105BBA8-664B-4CD5-8142-AD385B55C0EE}" destId="{FFE53952-875B-4B20-83C0-8C09839D186C}" srcOrd="0" destOrd="0" presId="urn:microsoft.com/office/officeart/2009/3/layout/HorizontalOrganizationChart"/>
    <dgm:cxn modelId="{674C9004-6970-412E-BBAC-EA848F50FDB5}" type="presParOf" srcId="{FFE53952-875B-4B20-83C0-8C09839D186C}" destId="{73CB5992-C359-44EB-A4BF-92754AC7D066}" srcOrd="0" destOrd="0" presId="urn:microsoft.com/office/officeart/2009/3/layout/HorizontalOrganizationChart"/>
    <dgm:cxn modelId="{CC334EA8-78D1-4A41-8E78-77A6E4C0640E}" type="presParOf" srcId="{73CB5992-C359-44EB-A4BF-92754AC7D066}" destId="{B22E47BC-7D53-41E8-BFF0-ABD30CF90F42}" srcOrd="0" destOrd="0" presId="urn:microsoft.com/office/officeart/2009/3/layout/HorizontalOrganizationChart"/>
    <dgm:cxn modelId="{8F998C53-D3B4-41B1-ABFE-A196114A4851}" type="presParOf" srcId="{73CB5992-C359-44EB-A4BF-92754AC7D066}" destId="{88A4F9B4-859D-41B1-A49D-CADF53FE4E0E}" srcOrd="1" destOrd="0" presId="urn:microsoft.com/office/officeart/2009/3/layout/HorizontalOrganizationChart"/>
    <dgm:cxn modelId="{41ACB6E4-118E-4400-A706-88E92FAE9543}" type="presParOf" srcId="{FFE53952-875B-4B20-83C0-8C09839D186C}" destId="{173C5B1C-4F18-4970-88B4-41CCC8732BD9}" srcOrd="1" destOrd="0" presId="urn:microsoft.com/office/officeart/2009/3/layout/HorizontalOrganizationChart"/>
    <dgm:cxn modelId="{B71A74BE-393D-42D2-BF23-0D5C3DE1DF3E}" type="presParOf" srcId="{173C5B1C-4F18-4970-88B4-41CCC8732BD9}" destId="{0B274B40-5801-4DCE-B769-525D4B1E8F3F}" srcOrd="0" destOrd="0" presId="urn:microsoft.com/office/officeart/2009/3/layout/HorizontalOrganizationChart"/>
    <dgm:cxn modelId="{FFCA09A2-4FC1-48F0-86B7-CF0AF99E30FB}" type="presParOf" srcId="{173C5B1C-4F18-4970-88B4-41CCC8732BD9}" destId="{76EFFA0A-9FE4-4416-971F-2287E7D419E6}" srcOrd="1" destOrd="0" presId="urn:microsoft.com/office/officeart/2009/3/layout/HorizontalOrganizationChart"/>
    <dgm:cxn modelId="{F5B5FF20-EA0C-4D7E-A1C9-2970B1637F6B}" type="presParOf" srcId="{76EFFA0A-9FE4-4416-971F-2287E7D419E6}" destId="{D268405D-B66B-4D1E-9CB4-FE40D0D041B6}" srcOrd="0" destOrd="0" presId="urn:microsoft.com/office/officeart/2009/3/layout/HorizontalOrganizationChart"/>
    <dgm:cxn modelId="{C2389200-0138-4A74-9762-BBB5991FD591}" type="presParOf" srcId="{D268405D-B66B-4D1E-9CB4-FE40D0D041B6}" destId="{0EB0FD63-02D2-428C-8F9C-429D8482EAC6}" srcOrd="0" destOrd="0" presId="urn:microsoft.com/office/officeart/2009/3/layout/HorizontalOrganizationChart"/>
    <dgm:cxn modelId="{2A885C3F-7D9E-4D59-B9CF-0B9C74C0A5A9}" type="presParOf" srcId="{D268405D-B66B-4D1E-9CB4-FE40D0D041B6}" destId="{C60B8AD4-5EFD-43F5-8E05-4F685287928F}" srcOrd="1" destOrd="0" presId="urn:microsoft.com/office/officeart/2009/3/layout/HorizontalOrganizationChart"/>
    <dgm:cxn modelId="{93EECBC6-3CD7-4A05-88D6-660D6E05E39E}" type="presParOf" srcId="{76EFFA0A-9FE4-4416-971F-2287E7D419E6}" destId="{371CBEC6-A62B-4BD5-888A-C882B055F9FC}" srcOrd="1" destOrd="0" presId="urn:microsoft.com/office/officeart/2009/3/layout/HorizontalOrganizationChart"/>
    <dgm:cxn modelId="{250EB3B1-B41F-4D2C-BC81-7B72057AC63E}" type="presParOf" srcId="{76EFFA0A-9FE4-4416-971F-2287E7D419E6}" destId="{109DB35B-9399-4C55-BEB9-731C5AD5A642}" srcOrd="2" destOrd="0" presId="urn:microsoft.com/office/officeart/2009/3/layout/HorizontalOrganizationChart"/>
    <dgm:cxn modelId="{051E2708-5619-4B1F-BACA-D06C6F24F8BB}" type="presParOf" srcId="{173C5B1C-4F18-4970-88B4-41CCC8732BD9}" destId="{00B68E08-1341-429E-82B7-37E87C2314F6}" srcOrd="2" destOrd="0" presId="urn:microsoft.com/office/officeart/2009/3/layout/HorizontalOrganizationChart"/>
    <dgm:cxn modelId="{BEB7DD60-B617-4404-8920-08B09B3D70ED}" type="presParOf" srcId="{173C5B1C-4F18-4970-88B4-41CCC8732BD9}" destId="{0D80F4BC-E5DB-419D-9F60-458878824D09}" srcOrd="3" destOrd="0" presId="urn:microsoft.com/office/officeart/2009/3/layout/HorizontalOrganizationChart"/>
    <dgm:cxn modelId="{6A34A3D5-2B35-41BF-BAD3-4B4382C46764}" type="presParOf" srcId="{0D80F4BC-E5DB-419D-9F60-458878824D09}" destId="{C9E98752-BDE4-4AB5-B02C-44D154C35706}" srcOrd="0" destOrd="0" presId="urn:microsoft.com/office/officeart/2009/3/layout/HorizontalOrganizationChart"/>
    <dgm:cxn modelId="{786BEB91-AF9B-4804-A632-85106613360E}" type="presParOf" srcId="{C9E98752-BDE4-4AB5-B02C-44D154C35706}" destId="{BCB6620B-FD1E-4E61-A84E-65642AC924B3}" srcOrd="0" destOrd="0" presId="urn:microsoft.com/office/officeart/2009/3/layout/HorizontalOrganizationChart"/>
    <dgm:cxn modelId="{7CD20DA6-283F-460F-87D6-3A09AC01A992}" type="presParOf" srcId="{C9E98752-BDE4-4AB5-B02C-44D154C35706}" destId="{2F6880E8-7E29-4100-99F2-C734A46A1E0B}" srcOrd="1" destOrd="0" presId="urn:microsoft.com/office/officeart/2009/3/layout/HorizontalOrganizationChart"/>
    <dgm:cxn modelId="{AC1C61FD-DA5A-4A87-9189-5BA248C2E593}" type="presParOf" srcId="{0D80F4BC-E5DB-419D-9F60-458878824D09}" destId="{BB63F8D4-D54E-4D1B-8B51-2164C804EE3D}" srcOrd="1" destOrd="0" presId="urn:microsoft.com/office/officeart/2009/3/layout/HorizontalOrganizationChart"/>
    <dgm:cxn modelId="{2FF282E2-EC62-45C5-9D7A-F3D39BC2BD6E}" type="presParOf" srcId="{0D80F4BC-E5DB-419D-9F60-458878824D09}" destId="{787D2A00-5788-4D0D-B164-3F1419CE0570}" srcOrd="2" destOrd="0" presId="urn:microsoft.com/office/officeart/2009/3/layout/HorizontalOrganizationChart"/>
    <dgm:cxn modelId="{7B8B3652-2D38-4E8C-A89C-236C3EA48342}" type="presParOf" srcId="{173C5B1C-4F18-4970-88B4-41CCC8732BD9}" destId="{D275B039-5E86-4E92-8BBA-A47073F57C71}" srcOrd="4" destOrd="0" presId="urn:microsoft.com/office/officeart/2009/3/layout/HorizontalOrganizationChart"/>
    <dgm:cxn modelId="{95ECA040-3409-46AD-84F8-B28D1F0A761E}" type="presParOf" srcId="{173C5B1C-4F18-4970-88B4-41CCC8732BD9}" destId="{801C79D3-1301-4886-AC35-181B43D98D8B}" srcOrd="5" destOrd="0" presId="urn:microsoft.com/office/officeart/2009/3/layout/HorizontalOrganizationChart"/>
    <dgm:cxn modelId="{3F1DE23E-44B3-40AD-BC4D-FA034AB507E4}" type="presParOf" srcId="{801C79D3-1301-4886-AC35-181B43D98D8B}" destId="{9ADC7AC4-0921-45E1-B9CC-D894BF01FB83}" srcOrd="0" destOrd="0" presId="urn:microsoft.com/office/officeart/2009/3/layout/HorizontalOrganizationChart"/>
    <dgm:cxn modelId="{122162D1-AB9A-4D6B-80BF-969EFEC78298}" type="presParOf" srcId="{9ADC7AC4-0921-45E1-B9CC-D894BF01FB83}" destId="{7E216301-769E-46D8-993B-48377D08F4FE}" srcOrd="0" destOrd="0" presId="urn:microsoft.com/office/officeart/2009/3/layout/HorizontalOrganizationChart"/>
    <dgm:cxn modelId="{D735E8B0-4346-48E2-8913-12C6320E15E7}" type="presParOf" srcId="{9ADC7AC4-0921-45E1-B9CC-D894BF01FB83}" destId="{839E1FE5-A38D-4985-9280-3BC8091B64ED}" srcOrd="1" destOrd="0" presId="urn:microsoft.com/office/officeart/2009/3/layout/HorizontalOrganizationChart"/>
    <dgm:cxn modelId="{B8822FB0-F1BC-4FE3-AC05-D9A2F6B19601}" type="presParOf" srcId="{801C79D3-1301-4886-AC35-181B43D98D8B}" destId="{916AB1B8-9E22-4202-A25F-894667F65908}" srcOrd="1" destOrd="0" presId="urn:microsoft.com/office/officeart/2009/3/layout/HorizontalOrganizationChart"/>
    <dgm:cxn modelId="{A1084A29-1074-4435-9199-A65AB2B29B18}" type="presParOf" srcId="{801C79D3-1301-4886-AC35-181B43D98D8B}" destId="{4E2626CB-099D-4F92-B641-BA170DAD40FB}" srcOrd="2" destOrd="0" presId="urn:microsoft.com/office/officeart/2009/3/layout/HorizontalOrganizationChart"/>
    <dgm:cxn modelId="{C1963B84-09EB-474C-86D0-93010CAF58F5}" type="presParOf" srcId="{173C5B1C-4F18-4970-88B4-41CCC8732BD9}" destId="{7AD6BE50-1C2D-4885-9AF5-289A70A8D5CC}" srcOrd="6" destOrd="0" presId="urn:microsoft.com/office/officeart/2009/3/layout/HorizontalOrganizationChart"/>
    <dgm:cxn modelId="{345CA285-E6AC-43A5-8B35-1FA7DF1D9F33}" type="presParOf" srcId="{173C5B1C-4F18-4970-88B4-41CCC8732BD9}" destId="{AD932092-7A62-4F3F-8E02-BBCC17BF7D78}" srcOrd="7" destOrd="0" presId="urn:microsoft.com/office/officeart/2009/3/layout/HorizontalOrganizationChart"/>
    <dgm:cxn modelId="{9E5D8643-AF60-43E3-B595-5878238E7F8B}" type="presParOf" srcId="{AD932092-7A62-4F3F-8E02-BBCC17BF7D78}" destId="{AFED9AA7-D4EE-4A3A-B338-A4F75553434D}" srcOrd="0" destOrd="0" presId="urn:microsoft.com/office/officeart/2009/3/layout/HorizontalOrganizationChart"/>
    <dgm:cxn modelId="{D0254301-4185-4CB1-8C53-5401C11125D4}" type="presParOf" srcId="{AFED9AA7-D4EE-4A3A-B338-A4F75553434D}" destId="{D118085F-5D2C-4ACB-B6CE-566977E882B4}" srcOrd="0" destOrd="0" presId="urn:microsoft.com/office/officeart/2009/3/layout/HorizontalOrganizationChart"/>
    <dgm:cxn modelId="{F265C6BE-C005-4AB2-AEF9-76993E41210C}" type="presParOf" srcId="{AFED9AA7-D4EE-4A3A-B338-A4F75553434D}" destId="{41A853B8-562E-45FE-8B1A-46975A08BD0E}" srcOrd="1" destOrd="0" presId="urn:microsoft.com/office/officeart/2009/3/layout/HorizontalOrganizationChart"/>
    <dgm:cxn modelId="{04BBCE1A-7840-4D1F-AE31-D3B32ABBEB0D}" type="presParOf" srcId="{AD932092-7A62-4F3F-8E02-BBCC17BF7D78}" destId="{6FF2F951-8A9F-4FA3-8B7A-5BCFEF6D1454}" srcOrd="1" destOrd="0" presId="urn:microsoft.com/office/officeart/2009/3/layout/HorizontalOrganizationChart"/>
    <dgm:cxn modelId="{45366EAB-DFB9-44F6-BD29-6567BF35694B}" type="presParOf" srcId="{AD932092-7A62-4F3F-8E02-BBCC17BF7D78}" destId="{E01C66BF-7EE0-4C7F-818F-B8622E62E173}" srcOrd="2" destOrd="0" presId="urn:microsoft.com/office/officeart/2009/3/layout/HorizontalOrganizationChart"/>
    <dgm:cxn modelId="{31256E3D-BD70-4005-9127-1FD60BF46A60}" type="presParOf" srcId="{173C5B1C-4F18-4970-88B4-41CCC8732BD9}" destId="{CE160005-4052-4C9E-BB19-E644F2D07244}" srcOrd="8" destOrd="0" presId="urn:microsoft.com/office/officeart/2009/3/layout/HorizontalOrganizationChart"/>
    <dgm:cxn modelId="{E4BAEB40-00BA-40B8-B144-9CE52EAD9776}" type="presParOf" srcId="{173C5B1C-4F18-4970-88B4-41CCC8732BD9}" destId="{C28BD908-5806-494C-A791-4E157CD63BDA}" srcOrd="9" destOrd="0" presId="urn:microsoft.com/office/officeart/2009/3/layout/HorizontalOrganizationChart"/>
    <dgm:cxn modelId="{3BAA9F6C-D1B3-4E0F-ADEA-1660931D80DD}" type="presParOf" srcId="{C28BD908-5806-494C-A791-4E157CD63BDA}" destId="{8D68B452-5D9C-4FDC-9CCD-159A9B6EDC18}" srcOrd="0" destOrd="0" presId="urn:microsoft.com/office/officeart/2009/3/layout/HorizontalOrganizationChart"/>
    <dgm:cxn modelId="{9551FCC1-E937-4819-8CF0-65EAAF9C0FC7}" type="presParOf" srcId="{8D68B452-5D9C-4FDC-9CCD-159A9B6EDC18}" destId="{02C6366F-5618-44B3-94DE-C770BEB9CC77}" srcOrd="0" destOrd="0" presId="urn:microsoft.com/office/officeart/2009/3/layout/HorizontalOrganizationChart"/>
    <dgm:cxn modelId="{615B2BFD-2F7B-4D52-B360-E57F4658FB42}" type="presParOf" srcId="{8D68B452-5D9C-4FDC-9CCD-159A9B6EDC18}" destId="{897985D3-1EDF-487D-AC23-B54EF5D0BB1C}" srcOrd="1" destOrd="0" presId="urn:microsoft.com/office/officeart/2009/3/layout/HorizontalOrganizationChart"/>
    <dgm:cxn modelId="{45C69C06-6FA6-493D-92A0-A1B70A0B4D7F}" type="presParOf" srcId="{C28BD908-5806-494C-A791-4E157CD63BDA}" destId="{25516E10-7238-4575-869C-481F0DF90328}" srcOrd="1" destOrd="0" presId="urn:microsoft.com/office/officeart/2009/3/layout/HorizontalOrganizationChart"/>
    <dgm:cxn modelId="{9AC5BA8D-44FD-40D4-82F6-9FB2D12C93ED}" type="presParOf" srcId="{C28BD908-5806-494C-A791-4E157CD63BDA}" destId="{BC756B2E-432E-4398-9100-7E1A59D9BF2F}" srcOrd="2" destOrd="0" presId="urn:microsoft.com/office/officeart/2009/3/layout/HorizontalOrganizationChart"/>
    <dgm:cxn modelId="{08BF1A50-C2D4-4E5F-BD34-A284DE8C37F2}" type="presParOf" srcId="{FFE53952-875B-4B20-83C0-8C09839D186C}" destId="{11B5CA67-1249-4913-AB25-95FE38E172B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889A-BEE0-4CE7-8D43-E94C0A877147}">
      <dsp:nvSpPr>
        <dsp:cNvPr id="0" name=""/>
        <dsp:cNvSpPr/>
      </dsp:nvSpPr>
      <dsp:spPr>
        <a:xfrm>
          <a:off x="4500597" y="2425941"/>
          <a:ext cx="408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89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D1312-AC55-40EF-98DB-9FDCF6BBE5D1}">
      <dsp:nvSpPr>
        <dsp:cNvPr id="0" name=""/>
        <dsp:cNvSpPr/>
      </dsp:nvSpPr>
      <dsp:spPr>
        <a:xfrm>
          <a:off x="2047231" y="1592538"/>
          <a:ext cx="408894" cy="87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447" y="0"/>
              </a:lnTo>
              <a:lnTo>
                <a:pt x="204447" y="879122"/>
              </a:lnTo>
              <a:lnTo>
                <a:pt x="408894" y="8791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E415E-5DCC-4754-B802-FB6E042F0B8B}">
      <dsp:nvSpPr>
        <dsp:cNvPr id="0" name=""/>
        <dsp:cNvSpPr/>
      </dsp:nvSpPr>
      <dsp:spPr>
        <a:xfrm>
          <a:off x="4500597" y="1546818"/>
          <a:ext cx="408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89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6E887-AA92-48E4-8935-091EB0AAE064}">
      <dsp:nvSpPr>
        <dsp:cNvPr id="0" name=""/>
        <dsp:cNvSpPr/>
      </dsp:nvSpPr>
      <dsp:spPr>
        <a:xfrm>
          <a:off x="2047231" y="1546818"/>
          <a:ext cx="408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894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84126-666D-4DD3-B852-39460CB09FFC}">
      <dsp:nvSpPr>
        <dsp:cNvPr id="0" name=""/>
        <dsp:cNvSpPr/>
      </dsp:nvSpPr>
      <dsp:spPr>
        <a:xfrm>
          <a:off x="4500597" y="667696"/>
          <a:ext cx="408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89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DE04E-3285-4A25-BFB3-1ED55F5F237A}">
      <dsp:nvSpPr>
        <dsp:cNvPr id="0" name=""/>
        <dsp:cNvSpPr/>
      </dsp:nvSpPr>
      <dsp:spPr>
        <a:xfrm>
          <a:off x="2047231" y="713416"/>
          <a:ext cx="408894" cy="879122"/>
        </a:xfrm>
        <a:custGeom>
          <a:avLst/>
          <a:gdLst/>
          <a:ahLst/>
          <a:cxnLst/>
          <a:rect l="0" t="0" r="0" b="0"/>
          <a:pathLst>
            <a:path>
              <a:moveTo>
                <a:pt x="0" y="879122"/>
              </a:moveTo>
              <a:lnTo>
                <a:pt x="204447" y="879122"/>
              </a:lnTo>
              <a:lnTo>
                <a:pt x="204447" y="0"/>
              </a:lnTo>
              <a:lnTo>
                <a:pt x="40889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6D25E-DFA0-4650-9A14-925D60612057}">
      <dsp:nvSpPr>
        <dsp:cNvPr id="0" name=""/>
        <dsp:cNvSpPr/>
      </dsp:nvSpPr>
      <dsp:spPr>
        <a:xfrm>
          <a:off x="2759" y="1280757"/>
          <a:ext cx="2044471" cy="623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三级课程包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59" y="1280757"/>
        <a:ext cx="2044471" cy="623563"/>
      </dsp:txXfrm>
    </dsp:sp>
    <dsp:sp modelId="{637086DB-A175-4FBA-9F36-DC7C165284DF}">
      <dsp:nvSpPr>
        <dsp:cNvPr id="0" name=""/>
        <dsp:cNvSpPr/>
      </dsp:nvSpPr>
      <dsp:spPr>
        <a:xfrm>
          <a:off x="2456126" y="401634"/>
          <a:ext cx="2044471" cy="6235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基础能力通修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6126" y="401634"/>
        <a:ext cx="2044471" cy="623563"/>
      </dsp:txXfrm>
    </dsp:sp>
    <dsp:sp modelId="{E9E160B5-3A44-4C2A-8B1D-72E90065EB1B}">
      <dsp:nvSpPr>
        <dsp:cNvPr id="0" name=""/>
        <dsp:cNvSpPr/>
      </dsp:nvSpPr>
      <dsp:spPr>
        <a:xfrm>
          <a:off x="4909492" y="401634"/>
          <a:ext cx="2044471" cy="623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基础共享层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09492" y="401634"/>
        <a:ext cx="2044471" cy="623563"/>
      </dsp:txXfrm>
    </dsp:sp>
    <dsp:sp modelId="{532B8A54-578D-46F7-8357-162886D214C3}">
      <dsp:nvSpPr>
        <dsp:cNvPr id="0" name=""/>
        <dsp:cNvSpPr/>
      </dsp:nvSpPr>
      <dsp:spPr>
        <a:xfrm>
          <a:off x="2456126" y="1280757"/>
          <a:ext cx="2044471" cy="6235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岗位能力精修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6126" y="1280757"/>
        <a:ext cx="2044471" cy="623563"/>
      </dsp:txXfrm>
    </dsp:sp>
    <dsp:sp modelId="{6EA6D4DC-1DD4-411E-A40E-9716347A3BCD}">
      <dsp:nvSpPr>
        <dsp:cNvPr id="0" name=""/>
        <dsp:cNvSpPr/>
      </dsp:nvSpPr>
      <dsp:spPr>
        <a:xfrm>
          <a:off x="4909492" y="1280757"/>
          <a:ext cx="2044471" cy="623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方向精修层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09492" y="1280757"/>
        <a:ext cx="2044471" cy="623563"/>
      </dsp:txXfrm>
    </dsp:sp>
    <dsp:sp modelId="{EA199FC2-7AC3-42D1-B8FD-021DE6862CE6}">
      <dsp:nvSpPr>
        <dsp:cNvPr id="0" name=""/>
        <dsp:cNvSpPr/>
      </dsp:nvSpPr>
      <dsp:spPr>
        <a:xfrm>
          <a:off x="2456126" y="2159879"/>
          <a:ext cx="2044471" cy="6235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跨界能力选修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6126" y="2159879"/>
        <a:ext cx="2044471" cy="623563"/>
      </dsp:txXfrm>
    </dsp:sp>
    <dsp:sp modelId="{EBDB0170-7526-4F91-B334-9BE3BFA21E53}">
      <dsp:nvSpPr>
        <dsp:cNvPr id="0" name=""/>
        <dsp:cNvSpPr/>
      </dsp:nvSpPr>
      <dsp:spPr>
        <a:xfrm>
          <a:off x="4909492" y="2159879"/>
          <a:ext cx="2044471" cy="623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跨界融合层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09492" y="2159879"/>
        <a:ext cx="2044471" cy="623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850DA-25F3-407D-8370-C22F28D9F83C}">
      <dsp:nvSpPr>
        <dsp:cNvPr id="0" name=""/>
        <dsp:cNvSpPr/>
      </dsp:nvSpPr>
      <dsp:spPr>
        <a:xfrm>
          <a:off x="4533245" y="4876595"/>
          <a:ext cx="411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1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8E47F-869B-46B5-915C-F42D2BDCAF28}">
      <dsp:nvSpPr>
        <dsp:cNvPr id="0" name=""/>
        <dsp:cNvSpPr/>
      </dsp:nvSpPr>
      <dsp:spPr>
        <a:xfrm>
          <a:off x="2062939" y="2709333"/>
          <a:ext cx="411717" cy="221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858" y="0"/>
              </a:lnTo>
              <a:lnTo>
                <a:pt x="205858" y="2212981"/>
              </a:lnTo>
              <a:lnTo>
                <a:pt x="411717" y="22129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44444-B2B0-416B-A9E7-B150E54B66A8}">
      <dsp:nvSpPr>
        <dsp:cNvPr id="0" name=""/>
        <dsp:cNvSpPr/>
      </dsp:nvSpPr>
      <dsp:spPr>
        <a:xfrm>
          <a:off x="4533245" y="3991402"/>
          <a:ext cx="411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1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7BAD5-E5AD-4772-9A7A-5A55CA8C1177}">
      <dsp:nvSpPr>
        <dsp:cNvPr id="0" name=""/>
        <dsp:cNvSpPr/>
      </dsp:nvSpPr>
      <dsp:spPr>
        <a:xfrm>
          <a:off x="2062939" y="2709333"/>
          <a:ext cx="411717" cy="132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858" y="0"/>
              </a:lnTo>
              <a:lnTo>
                <a:pt x="205858" y="1327789"/>
              </a:lnTo>
              <a:lnTo>
                <a:pt x="411717" y="132778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B774-5A7C-4BAA-841E-9DEC5F339CA4}">
      <dsp:nvSpPr>
        <dsp:cNvPr id="0" name=""/>
        <dsp:cNvSpPr/>
      </dsp:nvSpPr>
      <dsp:spPr>
        <a:xfrm>
          <a:off x="4533245" y="3106209"/>
          <a:ext cx="411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1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6CB4F-92A1-42CD-A735-4BECC8EAA53C}">
      <dsp:nvSpPr>
        <dsp:cNvPr id="0" name=""/>
        <dsp:cNvSpPr/>
      </dsp:nvSpPr>
      <dsp:spPr>
        <a:xfrm>
          <a:off x="2062939" y="2709333"/>
          <a:ext cx="411717" cy="44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858" y="0"/>
              </a:lnTo>
              <a:lnTo>
                <a:pt x="205858" y="442596"/>
              </a:lnTo>
              <a:lnTo>
                <a:pt x="411717" y="4425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31DEE-E11E-4B0B-820D-6ED19ED6FFB0}">
      <dsp:nvSpPr>
        <dsp:cNvPr id="0" name=""/>
        <dsp:cNvSpPr/>
      </dsp:nvSpPr>
      <dsp:spPr>
        <a:xfrm>
          <a:off x="4533245" y="2221017"/>
          <a:ext cx="411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1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42472-EFCD-40FE-8C6E-A962B4D3D4B5}">
      <dsp:nvSpPr>
        <dsp:cNvPr id="0" name=""/>
        <dsp:cNvSpPr/>
      </dsp:nvSpPr>
      <dsp:spPr>
        <a:xfrm>
          <a:off x="2062939" y="2266737"/>
          <a:ext cx="411717" cy="442596"/>
        </a:xfrm>
        <a:custGeom>
          <a:avLst/>
          <a:gdLst/>
          <a:ahLst/>
          <a:cxnLst/>
          <a:rect l="0" t="0" r="0" b="0"/>
          <a:pathLst>
            <a:path>
              <a:moveTo>
                <a:pt x="0" y="442596"/>
              </a:moveTo>
              <a:lnTo>
                <a:pt x="205858" y="442596"/>
              </a:lnTo>
              <a:lnTo>
                <a:pt x="205858" y="0"/>
              </a:lnTo>
              <a:lnTo>
                <a:pt x="4117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B4186-8E18-42C1-A36B-D228AD64D886}">
      <dsp:nvSpPr>
        <dsp:cNvPr id="0" name=""/>
        <dsp:cNvSpPr/>
      </dsp:nvSpPr>
      <dsp:spPr>
        <a:xfrm>
          <a:off x="4533245" y="1335824"/>
          <a:ext cx="411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1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33524-44E0-4387-A191-F478382A8990}">
      <dsp:nvSpPr>
        <dsp:cNvPr id="0" name=""/>
        <dsp:cNvSpPr/>
      </dsp:nvSpPr>
      <dsp:spPr>
        <a:xfrm>
          <a:off x="2062939" y="1381544"/>
          <a:ext cx="411717" cy="1327789"/>
        </a:xfrm>
        <a:custGeom>
          <a:avLst/>
          <a:gdLst/>
          <a:ahLst/>
          <a:cxnLst/>
          <a:rect l="0" t="0" r="0" b="0"/>
          <a:pathLst>
            <a:path>
              <a:moveTo>
                <a:pt x="0" y="1327789"/>
              </a:moveTo>
              <a:lnTo>
                <a:pt x="205858" y="1327789"/>
              </a:lnTo>
              <a:lnTo>
                <a:pt x="205858" y="0"/>
              </a:lnTo>
              <a:lnTo>
                <a:pt x="4117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E0D02-EAEF-4AF1-B370-09BADD67E4FD}">
      <dsp:nvSpPr>
        <dsp:cNvPr id="0" name=""/>
        <dsp:cNvSpPr/>
      </dsp:nvSpPr>
      <dsp:spPr>
        <a:xfrm>
          <a:off x="4533245" y="450631"/>
          <a:ext cx="411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1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0D783-9CD9-4F61-847C-E7078DCE14BE}">
      <dsp:nvSpPr>
        <dsp:cNvPr id="0" name=""/>
        <dsp:cNvSpPr/>
      </dsp:nvSpPr>
      <dsp:spPr>
        <a:xfrm>
          <a:off x="2062939" y="496351"/>
          <a:ext cx="411717" cy="2212981"/>
        </a:xfrm>
        <a:custGeom>
          <a:avLst/>
          <a:gdLst/>
          <a:ahLst/>
          <a:cxnLst/>
          <a:rect l="0" t="0" r="0" b="0"/>
          <a:pathLst>
            <a:path>
              <a:moveTo>
                <a:pt x="0" y="2212981"/>
              </a:moveTo>
              <a:lnTo>
                <a:pt x="205858" y="2212981"/>
              </a:lnTo>
              <a:lnTo>
                <a:pt x="205858" y="0"/>
              </a:lnTo>
              <a:lnTo>
                <a:pt x="4117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9E109-9FD0-46AC-B887-76E4A54B290C}">
      <dsp:nvSpPr>
        <dsp:cNvPr id="0" name=""/>
        <dsp:cNvSpPr/>
      </dsp:nvSpPr>
      <dsp:spPr>
        <a:xfrm>
          <a:off x="4352" y="2395398"/>
          <a:ext cx="2058587" cy="627869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教学成果类</a:t>
          </a:r>
          <a:endParaRPr lang="zh-CN" altLang="en-US" sz="1500" kern="1200" dirty="0"/>
        </a:p>
      </dsp:txBody>
      <dsp:txXfrm>
        <a:off x="4352" y="2395398"/>
        <a:ext cx="2058587" cy="627869"/>
      </dsp:txXfrm>
    </dsp:sp>
    <dsp:sp modelId="{C5F962A8-93CF-4491-A24A-703E848E4B98}">
      <dsp:nvSpPr>
        <dsp:cNvPr id="0" name=""/>
        <dsp:cNvSpPr/>
      </dsp:nvSpPr>
      <dsp:spPr>
        <a:xfrm>
          <a:off x="2474657" y="182417"/>
          <a:ext cx="2058587" cy="627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专业建设类</a:t>
          </a:r>
          <a:endParaRPr lang="zh-CN" altLang="en-US" sz="1500" kern="1200" dirty="0"/>
        </a:p>
      </dsp:txBody>
      <dsp:txXfrm>
        <a:off x="2474657" y="182417"/>
        <a:ext cx="2058587" cy="627869"/>
      </dsp:txXfrm>
    </dsp:sp>
    <dsp:sp modelId="{9C893D1B-062C-4291-8127-10A269995F6D}">
      <dsp:nvSpPr>
        <dsp:cNvPr id="0" name=""/>
        <dsp:cNvSpPr/>
      </dsp:nvSpPr>
      <dsp:spPr>
        <a:xfrm>
          <a:off x="4944962" y="182417"/>
          <a:ext cx="6406880" cy="627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含专业建设、专业教学资源库建设、专业教学标准开发等，获一等奖</a:t>
          </a:r>
          <a:r>
            <a:rPr lang="en-US" altLang="en-US" sz="1500" kern="1200" dirty="0" smtClean="0"/>
            <a:t>11</a:t>
          </a:r>
          <a:r>
            <a:rPr lang="zh-CN" altLang="en-US" sz="1500" kern="1200" dirty="0" smtClean="0"/>
            <a:t>项，获二等奖</a:t>
          </a:r>
          <a:r>
            <a:rPr lang="en-US" altLang="en-US" sz="1500" kern="1200" dirty="0" smtClean="0"/>
            <a:t>64</a:t>
          </a:r>
          <a:r>
            <a:rPr lang="zh-CN" altLang="en-US" sz="1500" kern="1200" dirty="0" smtClean="0"/>
            <a:t>项，合计共</a:t>
          </a:r>
          <a:r>
            <a:rPr lang="en-US" altLang="en-US" sz="1500" kern="1200" dirty="0" smtClean="0"/>
            <a:t>75</a:t>
          </a:r>
          <a:r>
            <a:rPr lang="zh-CN" altLang="en-US" sz="1500" kern="1200" dirty="0" smtClean="0"/>
            <a:t>项。</a:t>
          </a:r>
          <a:endParaRPr lang="zh-CN" altLang="en-US" sz="1500" kern="1200" dirty="0"/>
        </a:p>
      </dsp:txBody>
      <dsp:txXfrm>
        <a:off x="4944962" y="182417"/>
        <a:ext cx="6406880" cy="627869"/>
      </dsp:txXfrm>
    </dsp:sp>
    <dsp:sp modelId="{4BB1A307-9CA2-401C-92AB-C1F9A33F0B63}">
      <dsp:nvSpPr>
        <dsp:cNvPr id="0" name=""/>
        <dsp:cNvSpPr/>
      </dsp:nvSpPr>
      <dsp:spPr>
        <a:xfrm>
          <a:off x="2474657" y="1067609"/>
          <a:ext cx="2058587" cy="627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体系建设类</a:t>
          </a:r>
          <a:endParaRPr lang="zh-CN" altLang="en-US" sz="1500" kern="1200" dirty="0"/>
        </a:p>
      </dsp:txBody>
      <dsp:txXfrm>
        <a:off x="2474657" y="1067609"/>
        <a:ext cx="2058587" cy="627869"/>
      </dsp:txXfrm>
    </dsp:sp>
    <dsp:sp modelId="{FAF3A572-89CA-4944-809F-8C08340FCCEA}">
      <dsp:nvSpPr>
        <dsp:cNvPr id="0" name=""/>
        <dsp:cNvSpPr/>
      </dsp:nvSpPr>
      <dsp:spPr>
        <a:xfrm>
          <a:off x="4944962" y="1067609"/>
          <a:ext cx="6406880" cy="627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现代职业教育体系是高质量教育体系的重要组成部分。从</a:t>
          </a:r>
          <a:r>
            <a:rPr lang="en-US" altLang="en-US" sz="1500" kern="1200" dirty="0" smtClean="0"/>
            <a:t>2022</a:t>
          </a:r>
          <a:r>
            <a:rPr lang="zh-CN" altLang="en-US" sz="1500" kern="1200" dirty="0" smtClean="0"/>
            <a:t>年国家级教学成果奖中筛选出</a:t>
          </a:r>
          <a:r>
            <a:rPr lang="en-US" altLang="en-US" sz="1500" kern="1200" dirty="0" smtClean="0"/>
            <a:t>39</a:t>
          </a:r>
          <a:r>
            <a:rPr lang="zh-CN" altLang="en-US" sz="1500" kern="1200" dirty="0" smtClean="0"/>
            <a:t>个关于体系建设的实践案例进行分析。</a:t>
          </a:r>
          <a:endParaRPr lang="zh-CN" altLang="en-US" sz="1500" kern="1200" dirty="0"/>
        </a:p>
      </dsp:txBody>
      <dsp:txXfrm>
        <a:off x="4944962" y="1067609"/>
        <a:ext cx="6406880" cy="627869"/>
      </dsp:txXfrm>
    </dsp:sp>
    <dsp:sp modelId="{955F7DA2-18A6-4584-B06B-8E009DB504CE}">
      <dsp:nvSpPr>
        <dsp:cNvPr id="0" name=""/>
        <dsp:cNvSpPr/>
      </dsp:nvSpPr>
      <dsp:spPr>
        <a:xfrm>
          <a:off x="2474657" y="1952802"/>
          <a:ext cx="2058587" cy="627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评价改革类</a:t>
          </a:r>
          <a:endParaRPr lang="zh-CN" altLang="en-US" sz="1500" kern="1200" dirty="0"/>
        </a:p>
      </dsp:txBody>
      <dsp:txXfrm>
        <a:off x="2474657" y="1952802"/>
        <a:ext cx="2058587" cy="627869"/>
      </dsp:txXfrm>
    </dsp:sp>
    <dsp:sp modelId="{19F12DE8-A687-410B-80ED-4733BF578339}">
      <dsp:nvSpPr>
        <dsp:cNvPr id="0" name=""/>
        <dsp:cNvSpPr/>
      </dsp:nvSpPr>
      <dsp:spPr>
        <a:xfrm>
          <a:off x="4944962" y="1952802"/>
          <a:ext cx="6406880" cy="627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职业教育评价事关职业教育发展方向。</a:t>
          </a:r>
          <a:r>
            <a:rPr lang="en-US" altLang="en-US" sz="1500" kern="1200" dirty="0" smtClean="0"/>
            <a:t>2022</a:t>
          </a:r>
          <a:r>
            <a:rPr lang="zh-CN" altLang="en-US" sz="1500" kern="1200" dirty="0" smtClean="0"/>
            <a:t>年职业教育国家级教学成果奖有</a:t>
          </a:r>
          <a:r>
            <a:rPr lang="en-US" altLang="en-US" sz="1500" kern="1200" dirty="0" smtClean="0"/>
            <a:t>23</a:t>
          </a:r>
          <a:r>
            <a:rPr lang="zh-CN" altLang="en-US" sz="1500" kern="1200" dirty="0" smtClean="0"/>
            <a:t>个获奖成果与评价改革相关，占职业教育教学成果获奖总数的</a:t>
          </a:r>
          <a:r>
            <a:rPr lang="en-US" altLang="en-US" sz="1500" kern="1200" dirty="0" smtClean="0"/>
            <a:t>4%</a:t>
          </a:r>
          <a:r>
            <a:rPr lang="zh-CN" altLang="en-US" sz="1500" kern="1200" dirty="0" smtClean="0"/>
            <a:t>左右。</a:t>
          </a:r>
          <a:endParaRPr lang="zh-CN" altLang="en-US" sz="1500" kern="1200" dirty="0"/>
        </a:p>
      </dsp:txBody>
      <dsp:txXfrm>
        <a:off x="4944962" y="1952802"/>
        <a:ext cx="6406880" cy="627869"/>
      </dsp:txXfrm>
    </dsp:sp>
    <dsp:sp modelId="{AA69E49D-AE83-4C18-92B1-137D4995DA1C}">
      <dsp:nvSpPr>
        <dsp:cNvPr id="0" name=""/>
        <dsp:cNvSpPr/>
      </dsp:nvSpPr>
      <dsp:spPr>
        <a:xfrm>
          <a:off x="2474657" y="2837995"/>
          <a:ext cx="2058587" cy="627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课程改革类</a:t>
          </a:r>
          <a:endParaRPr lang="zh-CN" altLang="en-US" sz="1500" kern="1200" dirty="0"/>
        </a:p>
      </dsp:txBody>
      <dsp:txXfrm>
        <a:off x="2474657" y="2837995"/>
        <a:ext cx="2058587" cy="627869"/>
      </dsp:txXfrm>
    </dsp:sp>
    <dsp:sp modelId="{4E142A09-1CF4-4886-ADCC-AD4707C50268}">
      <dsp:nvSpPr>
        <dsp:cNvPr id="0" name=""/>
        <dsp:cNvSpPr/>
      </dsp:nvSpPr>
      <dsp:spPr>
        <a:xfrm>
          <a:off x="4944962" y="2837995"/>
          <a:ext cx="6406880" cy="627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课程改革是推动职业教育高质量发展的核心任务之一。</a:t>
          </a:r>
          <a:r>
            <a:rPr lang="en-US" altLang="en-US" sz="1500" kern="1200" dirty="0" smtClean="0"/>
            <a:t>2022</a:t>
          </a:r>
          <a:r>
            <a:rPr lang="zh-CN" altLang="en-US" sz="1500" kern="1200" dirty="0" smtClean="0"/>
            <a:t>年职业教育国家级教学成果奖成果名称中出现课程或课改的成果有</a:t>
          </a:r>
          <a:r>
            <a:rPr lang="en-US" altLang="en-US" sz="1500" kern="1200" dirty="0" smtClean="0"/>
            <a:t>63</a:t>
          </a:r>
          <a:r>
            <a:rPr lang="zh-CN" altLang="en-US" sz="1500" kern="1200" dirty="0" smtClean="0"/>
            <a:t>项。</a:t>
          </a:r>
          <a:endParaRPr lang="zh-CN" altLang="en-US" sz="1500" kern="1200" dirty="0"/>
        </a:p>
      </dsp:txBody>
      <dsp:txXfrm>
        <a:off x="4944962" y="2837995"/>
        <a:ext cx="6406880" cy="627869"/>
      </dsp:txXfrm>
    </dsp:sp>
    <dsp:sp modelId="{DFDEDC68-80F3-45E7-8397-4027941C2469}">
      <dsp:nvSpPr>
        <dsp:cNvPr id="0" name=""/>
        <dsp:cNvSpPr/>
      </dsp:nvSpPr>
      <dsp:spPr>
        <a:xfrm>
          <a:off x="2474657" y="3723187"/>
          <a:ext cx="2058587" cy="627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立德树人类</a:t>
          </a:r>
          <a:endParaRPr lang="zh-CN" altLang="en-US" sz="1500" kern="1200" dirty="0"/>
        </a:p>
      </dsp:txBody>
      <dsp:txXfrm>
        <a:off x="2474657" y="3723187"/>
        <a:ext cx="2058587" cy="627869"/>
      </dsp:txXfrm>
    </dsp:sp>
    <dsp:sp modelId="{26AE61C7-F133-4E57-9DAC-85FB7CBDF41D}">
      <dsp:nvSpPr>
        <dsp:cNvPr id="0" name=""/>
        <dsp:cNvSpPr/>
      </dsp:nvSpPr>
      <dsp:spPr>
        <a:xfrm>
          <a:off x="4944962" y="3723187"/>
          <a:ext cx="6406880" cy="627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kern="1200" dirty="0" smtClean="0"/>
            <a:t>《</a:t>
          </a:r>
          <a:r>
            <a:rPr lang="zh-CN" altLang="en-US" sz="1500" kern="1200" dirty="0" smtClean="0"/>
            <a:t>教育部关于批准</a:t>
          </a:r>
          <a:r>
            <a:rPr lang="en-US" altLang="en-US" sz="1500" kern="1200" dirty="0" smtClean="0"/>
            <a:t>2022</a:t>
          </a:r>
          <a:r>
            <a:rPr lang="zh-CN" altLang="en-US" sz="1500" kern="1200" dirty="0" smtClean="0"/>
            <a:t>年国家级教学成果奖获奖项目的决定</a:t>
          </a:r>
          <a:r>
            <a:rPr lang="en-US" altLang="en-US" sz="1500" kern="1200" dirty="0" smtClean="0"/>
            <a:t>》</a:t>
          </a:r>
          <a:r>
            <a:rPr lang="zh-CN" altLang="en-US" sz="1500" kern="1200" dirty="0" smtClean="0"/>
            <a:t>公布的职业教育类立德树人领域教学成果共计</a:t>
          </a:r>
          <a:r>
            <a:rPr lang="en-US" altLang="en-US" sz="1500" kern="1200" dirty="0" smtClean="0"/>
            <a:t>49</a:t>
          </a:r>
          <a:r>
            <a:rPr lang="zh-CN" altLang="en-US" sz="1500" kern="1200" dirty="0" smtClean="0"/>
            <a:t>项。</a:t>
          </a:r>
          <a:endParaRPr lang="zh-CN" altLang="en-US" sz="1500" kern="1200" dirty="0"/>
        </a:p>
      </dsp:txBody>
      <dsp:txXfrm>
        <a:off x="4944962" y="3723187"/>
        <a:ext cx="6406880" cy="627869"/>
      </dsp:txXfrm>
    </dsp:sp>
    <dsp:sp modelId="{F15A76E3-3B24-4C44-98CE-0AD899918BEA}">
      <dsp:nvSpPr>
        <dsp:cNvPr id="0" name=""/>
        <dsp:cNvSpPr/>
      </dsp:nvSpPr>
      <dsp:spPr>
        <a:xfrm>
          <a:off x="2474657" y="4608380"/>
          <a:ext cx="2058587" cy="627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服务三农类</a:t>
          </a:r>
          <a:endParaRPr lang="zh-CN" altLang="en-US" sz="1500" kern="1200" dirty="0"/>
        </a:p>
      </dsp:txBody>
      <dsp:txXfrm>
        <a:off x="2474657" y="4608380"/>
        <a:ext cx="2058587" cy="627869"/>
      </dsp:txXfrm>
    </dsp:sp>
    <dsp:sp modelId="{7F6E086B-3AC3-458D-920F-E1FB826754E1}">
      <dsp:nvSpPr>
        <dsp:cNvPr id="0" name=""/>
        <dsp:cNvSpPr/>
      </dsp:nvSpPr>
      <dsp:spPr>
        <a:xfrm>
          <a:off x="4944962" y="4608380"/>
          <a:ext cx="6406880" cy="627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kern="1200" dirty="0" smtClean="0"/>
            <a:t>2022</a:t>
          </a:r>
          <a:r>
            <a:rPr lang="zh-CN" altLang="en-US" sz="1500" kern="1200" dirty="0" smtClean="0"/>
            <a:t>年职业教育国家级教学成果奖获奖项目中，服务三农的项目共计</a:t>
          </a:r>
          <a:r>
            <a:rPr lang="en-US" altLang="en-US" sz="1500" kern="1200" dirty="0" smtClean="0"/>
            <a:t>44</a:t>
          </a:r>
          <a:r>
            <a:rPr lang="zh-CN" altLang="en-US" sz="1500" kern="1200" dirty="0" smtClean="0"/>
            <a:t>项，占全部获奖项目的</a:t>
          </a:r>
          <a:r>
            <a:rPr lang="en-US" altLang="en-US" sz="1500" kern="1200" dirty="0" smtClean="0"/>
            <a:t>7.7%</a:t>
          </a:r>
          <a:r>
            <a:rPr lang="zh-CN" altLang="en-US" sz="1500" kern="1200" dirty="0" smtClean="0"/>
            <a:t>，其中一等奖</a:t>
          </a:r>
          <a:r>
            <a:rPr lang="en-US" altLang="en-US" sz="1500" kern="1200" dirty="0" smtClean="0"/>
            <a:t>3</a:t>
          </a:r>
          <a:r>
            <a:rPr lang="zh-CN" altLang="en-US" sz="1500" kern="1200" dirty="0" smtClean="0"/>
            <a:t>项、二等奖</a:t>
          </a:r>
          <a:r>
            <a:rPr lang="en-US" altLang="en-US" sz="1500" kern="1200" dirty="0" smtClean="0"/>
            <a:t>41</a:t>
          </a:r>
          <a:r>
            <a:rPr lang="zh-CN" altLang="en-US" sz="1500" kern="1200" dirty="0" smtClean="0"/>
            <a:t>项。</a:t>
          </a:r>
          <a:endParaRPr lang="zh-CN" altLang="en-US" sz="1500" kern="1200" dirty="0"/>
        </a:p>
      </dsp:txBody>
      <dsp:txXfrm>
        <a:off x="4944962" y="4608380"/>
        <a:ext cx="6406880" cy="627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60005-4052-4C9E-BB19-E644F2D07244}">
      <dsp:nvSpPr>
        <dsp:cNvPr id="0" name=""/>
        <dsp:cNvSpPr/>
      </dsp:nvSpPr>
      <dsp:spPr>
        <a:xfrm>
          <a:off x="4135884" y="2027717"/>
          <a:ext cx="400126" cy="1720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063" y="0"/>
              </a:lnTo>
              <a:lnTo>
                <a:pt x="200063" y="1720545"/>
              </a:lnTo>
              <a:lnTo>
                <a:pt x="400126" y="17205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6BE50-1C2D-4885-9AF5-289A70A8D5CC}">
      <dsp:nvSpPr>
        <dsp:cNvPr id="0" name=""/>
        <dsp:cNvSpPr/>
      </dsp:nvSpPr>
      <dsp:spPr>
        <a:xfrm>
          <a:off x="4135884" y="2027717"/>
          <a:ext cx="400126" cy="860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063" y="0"/>
              </a:lnTo>
              <a:lnTo>
                <a:pt x="200063" y="860272"/>
              </a:lnTo>
              <a:lnTo>
                <a:pt x="400126" y="860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5B039-5E86-4E92-8BBA-A47073F57C71}">
      <dsp:nvSpPr>
        <dsp:cNvPr id="0" name=""/>
        <dsp:cNvSpPr/>
      </dsp:nvSpPr>
      <dsp:spPr>
        <a:xfrm>
          <a:off x="4135884" y="1981997"/>
          <a:ext cx="400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012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68E08-1341-429E-82B7-37E87C2314F6}">
      <dsp:nvSpPr>
        <dsp:cNvPr id="0" name=""/>
        <dsp:cNvSpPr/>
      </dsp:nvSpPr>
      <dsp:spPr>
        <a:xfrm>
          <a:off x="4135884" y="1167444"/>
          <a:ext cx="400126" cy="860272"/>
        </a:xfrm>
        <a:custGeom>
          <a:avLst/>
          <a:gdLst/>
          <a:ahLst/>
          <a:cxnLst/>
          <a:rect l="0" t="0" r="0" b="0"/>
          <a:pathLst>
            <a:path>
              <a:moveTo>
                <a:pt x="0" y="860272"/>
              </a:moveTo>
              <a:lnTo>
                <a:pt x="200063" y="860272"/>
              </a:lnTo>
              <a:lnTo>
                <a:pt x="200063" y="0"/>
              </a:lnTo>
              <a:lnTo>
                <a:pt x="4001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74B40-5801-4DCE-B769-525D4B1E8F3F}">
      <dsp:nvSpPr>
        <dsp:cNvPr id="0" name=""/>
        <dsp:cNvSpPr/>
      </dsp:nvSpPr>
      <dsp:spPr>
        <a:xfrm>
          <a:off x="4135884" y="307171"/>
          <a:ext cx="400126" cy="1720545"/>
        </a:xfrm>
        <a:custGeom>
          <a:avLst/>
          <a:gdLst/>
          <a:ahLst/>
          <a:cxnLst/>
          <a:rect l="0" t="0" r="0" b="0"/>
          <a:pathLst>
            <a:path>
              <a:moveTo>
                <a:pt x="0" y="1720545"/>
              </a:moveTo>
              <a:lnTo>
                <a:pt x="200063" y="1720545"/>
              </a:lnTo>
              <a:lnTo>
                <a:pt x="200063" y="0"/>
              </a:lnTo>
              <a:lnTo>
                <a:pt x="4001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E47BC-7D53-41E8-BFF0-ABD30CF90F42}">
      <dsp:nvSpPr>
        <dsp:cNvPr id="0" name=""/>
        <dsp:cNvSpPr/>
      </dsp:nvSpPr>
      <dsp:spPr>
        <a:xfrm>
          <a:off x="172527" y="1722620"/>
          <a:ext cx="3963357" cy="61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教研项目（教育教学研究项目）</a:t>
          </a:r>
          <a:endParaRPr lang="zh-CN" altLang="en-US" sz="2000" kern="1200" dirty="0"/>
        </a:p>
      </dsp:txBody>
      <dsp:txXfrm>
        <a:off x="172527" y="1722620"/>
        <a:ext cx="3963357" cy="610193"/>
      </dsp:txXfrm>
    </dsp:sp>
    <dsp:sp modelId="{0EB0FD63-02D2-428C-8F9C-429D8482EAC6}">
      <dsp:nvSpPr>
        <dsp:cNvPr id="0" name=""/>
        <dsp:cNvSpPr/>
      </dsp:nvSpPr>
      <dsp:spPr>
        <a:xfrm>
          <a:off x="4536011" y="2074"/>
          <a:ext cx="2127414" cy="61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国家级</a:t>
          </a:r>
          <a:endParaRPr lang="zh-CN" altLang="en-US" sz="2000" kern="1200" dirty="0"/>
        </a:p>
      </dsp:txBody>
      <dsp:txXfrm>
        <a:off x="4536011" y="2074"/>
        <a:ext cx="2127414" cy="610193"/>
      </dsp:txXfrm>
    </dsp:sp>
    <dsp:sp modelId="{BCB6620B-FD1E-4E61-A84E-65642AC924B3}">
      <dsp:nvSpPr>
        <dsp:cNvPr id="0" name=""/>
        <dsp:cNvSpPr/>
      </dsp:nvSpPr>
      <dsp:spPr>
        <a:xfrm>
          <a:off x="4536011" y="862347"/>
          <a:ext cx="2127414" cy="61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省部级</a:t>
          </a:r>
          <a:endParaRPr lang="zh-CN" altLang="en-US" sz="2000" kern="1200" dirty="0"/>
        </a:p>
      </dsp:txBody>
      <dsp:txXfrm>
        <a:off x="4536011" y="862347"/>
        <a:ext cx="2127414" cy="610193"/>
      </dsp:txXfrm>
    </dsp:sp>
    <dsp:sp modelId="{7E216301-769E-46D8-993B-48377D08F4FE}">
      <dsp:nvSpPr>
        <dsp:cNvPr id="0" name=""/>
        <dsp:cNvSpPr/>
      </dsp:nvSpPr>
      <dsp:spPr>
        <a:xfrm>
          <a:off x="4536011" y="1722620"/>
          <a:ext cx="2127414" cy="61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市厅级</a:t>
          </a:r>
          <a:endParaRPr lang="zh-CN" altLang="en-US" sz="2000" kern="1200" dirty="0"/>
        </a:p>
      </dsp:txBody>
      <dsp:txXfrm>
        <a:off x="4536011" y="1722620"/>
        <a:ext cx="2127414" cy="610193"/>
      </dsp:txXfrm>
    </dsp:sp>
    <dsp:sp modelId="{D118085F-5D2C-4ACB-B6CE-566977E882B4}">
      <dsp:nvSpPr>
        <dsp:cNvPr id="0" name=""/>
        <dsp:cNvSpPr/>
      </dsp:nvSpPr>
      <dsp:spPr>
        <a:xfrm>
          <a:off x="4536011" y="2582893"/>
          <a:ext cx="2127414" cy="61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横向课题</a:t>
          </a:r>
          <a:endParaRPr lang="zh-CN" altLang="en-US" sz="2000" kern="1200" dirty="0"/>
        </a:p>
      </dsp:txBody>
      <dsp:txXfrm>
        <a:off x="4536011" y="2582893"/>
        <a:ext cx="2127414" cy="610193"/>
      </dsp:txXfrm>
    </dsp:sp>
    <dsp:sp modelId="{02C6366F-5618-44B3-94DE-C770BEB9CC77}">
      <dsp:nvSpPr>
        <dsp:cNvPr id="0" name=""/>
        <dsp:cNvSpPr/>
      </dsp:nvSpPr>
      <dsp:spPr>
        <a:xfrm>
          <a:off x="4536011" y="3443166"/>
          <a:ext cx="2127414" cy="610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校级</a:t>
          </a:r>
          <a:endParaRPr lang="zh-CN" altLang="en-US" sz="2000" kern="1200" dirty="0"/>
        </a:p>
      </dsp:txBody>
      <dsp:txXfrm>
        <a:off x="4536011" y="3443166"/>
        <a:ext cx="2127414" cy="61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DCC1CE-327E-4905-BC7C-3C0AE3B60D6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147480000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3-10T13:34: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10918.000 10724.000 0,'18.000'0.000'110,"0.000"0.000"-95,-1.000 0.000 1,54.000 0.000-1,-36.000 0.000-15,124.000 18.000 32,-106.000-18.000-17,-35.000 0.000-15,52.000 18.000 16,-35.000-18.000 0,36.000 0.000-1,-36.000 0.000 1,18.000 0.000-1,0.000 0.000-15,-18.000 0.000 16,-17.000 0.000 0,35.000 0.000-1,-36.000 0.000 1,19.000 17.000 0,-1.000-17.000-1,-17.000 0.000 1,-1.000 0.000-1,19.000 0.000 1,17.000 0.000 0,-1.000 0.000-1,37.000 0.000 1,-54.000 0.000-16,71.000 0.000 16,-89.000 0.000-1,1.000 0.000-15,17.000 0.000 16,1.000-17.000 15,-1.000 17.000-15,0.000 0.000-1,0.000 0.000 1,18.000-18.000 0,18.000 18.000-1,52.000-18.000 1,1.000 18.000-1,-1.000-17.000 1,-70.000 17.000 0,0.000 0.000-1,-35.000 0.000-15,35.000-18.000 16,-36.000 18.000 0,1.000 0.000-16,70.000 0.000 15,-17.000 0.000 1,17.000-17.000 15,0.000 17.000-15,-35.000 0.000-16,-18.000-18.000 15,71.000 18.000-15,-88.000 0.000 16,52.000 0.000 0,-17.000-18.000-1,-35.000 18.000-15,17.000 0.000 16,-17.000 0.000-16,17.000 0.000 15,-17.000 0.000-15,-1.000 0.000 16,19.000 0.000-16,-1.000 0.000 16,18.000 0.000-1,35.000 0.000 1,-17.000 0.000 0,-19.000 18.000-1,19.000-18.000 1,-36.000 0.000-1,18.000 0.000 1,-17.000 18.000-16,16.000-18.000 16,1.000 17.000-1,0.000-17.000 1,18.000 18.000 0,-1.000-1.000-1,19.000 1.000 1,-37.000-18.000-1,-16.000 0.000 1,-1.000 18.000 0,0.000-18.000-1,1.000 0.000 1,-1.000 0.000 0,0.000 0.000-1,18.000 0.000 1,-35.000 0.000-1,-1.000 0.000 17,19.000 0.000-17,-19.000 17.000 1,1.000-17.000-16,0.000 0.000 16,-1.000 0.000-16,1.000 0.000 0,-1.000 18.000 15,1.000-18.000 1,35.000 18.000-1,-18.000-18.000 1,-17.000 0.000 0,0.000 0.000-1,-1.000 0.000 17,18.000 0.000-32,-17.000 0.000 15,35.000 0.000 1,-35.000 0.000-1,-1.000 0.000 17,1.000 0.000-32,0.000 0.000 15,17.000 0.000 1,0.000 0.000 0,36.000 0.000-1,-36.000-18.000 1,0.000 18.000-1,1.000-18.000 1,-19.000 18.000-16,36.000 0.000 16,-18.000-17.000-1,1.000 17.000 1,-19.000 0.000 0,1.000 0.000-1,0.000 0.000 1,-1.000-18.000 46,1.000 18.000-46,-1.000-18.000 46,1.000 18.000-46,0.000 0.000 31,-18.000-17.000-47,17.000 17.000 16,-17.000-18.000-1,18.000 18.000-15,0.000-17.000 16,-1.000 17.000 15,1.000 0.000 782,0.000-18.000 77,-18.000 0.000-890,17.000 18.000 16,-17.000-17.000-16,18.000-1.000 15,-18.000 0.000 1,18.000 1.000 0,-18.000-1.000-1,0.000 0.000 1,0.000 1.000-16,17.000-1.000 16,-17.000 0.000-1,0.000 1.000-15,18.000 17.000 16,-18.000-18.000-16,0.000-17.000 15,0.000 17.000 1,0.000 1.000 0,0.000-1.000-16,0.000 0.000 15,0.000 1.000 1,0.000-1.000-16,0.000 0.000 16,17.000 1.000-16,-17.000-1.000 15,0.000 1.000 1,0.000-1.000-16,0.000 0.000 15,0.000 1.000 1,0.000-1.000 0,0.000 0.000-16,0.000 1.000 15,0.000-1.000-15,0.000 0.000 16,-17.000 1.000 0,-1.000-1.000-1,1.000 1.000 16,-1.000 17.000-15,0.000 0.000 0,1.000-18.000-1,-19.000 0.000 17,36.000 1.000-32,-17.000 17.000 31,-1.000-18.000-16,18.000 0.000 1,-18.000 1.000 15,1.000 17.000-31,-1.000 0.000 32,18.000-18.000-17,0.000 0.000 1,-18.000 18.000 15,18.000-17.000 0,0.000-1.000 63,0.000 0.000-47,0.000 1.000-31,-17.000-1.000-1,-1.000 1.000 1,1.000-1.000-16,-1.000 0.000 15,0.000 1.000 1,1.000-1.000-16,-1.000 18.000 16,18.000-18.000-1,-35.000 1.000-15,17.000-1.000 16,0.000 18.000 0,1.000 0.000-16,-1.000-18.000 15,-17.000 18.000-15,17.000 0.000 16,1.000 0.000-1,-1.000 0.000-15,0.000 0.000 16,1.000 0.000 0,-1.000 0.000-16,0.000 0.000 15,-17.000 0.000-15,0.000 0.000 16,0.000 0.000 0,17.000 0.000-1,-17.000 0.000 1,-1.000 0.000-16,19.000 0.000 15,-1.000 0.000-15,0.000 0.000 16,-17.000 0.000-16,0.000 0.000 16,17.000 0.000-16,1.000 0.000 15,-1.000 0.000-15,-17.000 0.000 16,-1.000 0.000-16,19.000 0.000 16,-36.000 0.000-16,18.000 0.000 15,-1.000 0.000-15,-17.000 0.000 16,36.000 0.000-16,-36.000 0.000 15,18.000 0.000-15,-1.000 0.000 16,-17.000 0.000-16,18.000 0.000 16,17.000 0.000-16,-17.000 0.000 15,-18.000 0.000-15,0.000 0.000 16,36.000 0.000 0,-36.000 0.000-16,0.000 0.000 15,18.000 0.000-15,-18.000 0.000 16,0.000 0.000-16,35.000 0.000 15,-35.000 0.000-15,18.000 0.000 16,17.000 0.000-16,-17.000 0.000 16,17.000 0.000-16,-17.000 0.000 15,-18.000 0.000-15,18.000 0.000 16,-18.000 0.000-16,0.000 0.000 16,35.000 0.000-16,-34.000 0.000 15,34.000 0.000-15,0.000 0.000 16,1.000 0.000-16,-1.000 0.000 15,0.000 0.000-15,-17.000 0.000 16,0.000 0.000-16,17.000 0.000 16,-17.000 0.000-16,0.000 0.000 15,-18.000 0.000-15,17.000 0.000 0,-17.000 0.000 16,1.000 18.000-16,34.000-18.000 16,-35.000 0.000-16,18.000 0.000 15,17.000 0.000-15,-17.000 0.000 16,0.000 0.000-16,17.000 0.000 15,-35.000 0.000-15,35.000 0.000 16,-17.000 0.000 0,0.000 0.000-16,0.000 18.000 0,17.000-18.000 15,-17.000 0.000-15,-1.000 0.000 16,-17.000 0.000-16,0.000 17.000 16,18.000-17.000-16,-18.000 0.000 15,0.000 0.000-15,0.000 18.000 16,18.000-18.000-16,-35.000 0.000 15,-1.000 18.000-15,36.000-18.000 16,-36.000 17.000-16,18.000-17.000 16,18.000 0.000-16,-18.000 0.000 15,0.000 0.000-15,18.000 18.000 16,17.000-18.000-16,-35.000 0.000 16,36.000 0.000-16,-19.000 0.000 15,1.000 0.000-15,0.000 0.000 16,17.000 0.000-16,1.000 0.000 15,-19.000 0.000-15,19.000 0.000 16,-1.000 0.000-16,0.000 0.000 16,1.000 0.000-16,-1.000 0.000 15,1.000 0.000 1,-1.000 0.000-16,-17.000 0.000 16,17.000 0.000-1,0.000 0.000-15,1.000 0.000 16,-1.000 0.000-1,0.000 0.000-15,-17.000 0.000 16,17.000 0.000 0,1.000 0.000-16,-1.000 0.000 15,1.000 0.000-15,-19.000 0.000 16,-17.000 0.000-16,18.000 0.000 16,0.000 0.000-1,17.000 0.000-15,1.000 0.000 16,-1.000 0.000-16,-17.000 0.000 15,-1.000 0.000-15,19.000 0.000 16,-1.000 0.000-16,0.000 0.000 16,-17.000 0.000-1,18.000 0.000-15,17.000 18.000 16,-36.000-18.000-16,19.000 0.000 16,-1.000 0.000-1,0.000 17.000-15,1.000 1.000 16,-1.000-18.000-1,0.000 17.000-15,-17.000 1.000 16,17.000-18.000 0,1.000 18.000-16,-1.000-1.000 15,1.000-17.000 1,17.000 18.000 0,-18.000-18.000-1,18.000 18.000 1,-18.000-1.000-16,1.000 1.000 15,17.000 0.000-15,0.000-1.000 16,-18.000 1.000 0,0.000 0.000-16,18.000-1.000 15,-17.000 1.000 1,17.000 17.000-16,0.000-17.000 16,-18.000-1.000-1,18.000 1.000 1,0.000 0.000-1,0.000-1.000-15,0.000 1.000 16,-18.000-18.000-16,18.000 18.000 16,0.000-1.000-16,0.000 1.000 15,0.000 17.000 1,0.000-17.000 0,0.000-1.000-1,0.000 1.000 1,0.000 0.000 15,0.000-1.000-15,0.000 1.000 15,0.000 0.000-15,0.000-1.000-1,0.000 1.000 32,0.000-1.000-31,0.000 1.000 15,0.000 0.000-15,0.000-1.000-1,18.000-17.000 16,-18.000 18.000 16,0.000 0.000-31,0.000-1.000 0,0.000 1.000-16,0.000 0.000 15</inkml:trace>
  <inkml:trace contextRef="#ctx0" brushRef="#br0">19456.000 11624.000 0,'0.000'-18.000'188,"17.000"18.000"-172,1.000 0.000-16,0.000 0.000 15,-1.000 0.000 1,19.000-17.000-16,-1.000 17.000 15,0.000 0.000-15,0.000 0.000 16,54.000-18.000 0,-37.000 18.000-1,1.000-18.000 1,0.000 18.000 0,-35.000 0.000-16,35.000 0.000 15,-18.000 0.000 1,-17.000 0.000-16,35.000 0.000 15,-36.000 0.000 1,19.000 0.000 0,-1.000 0.000-1,35.000 0.000 1,-34.000 0.000 0,17.000 0.000 15,0.000 0.000-16,-1.000 0.000 1,1.000 0.000 0,-35.000 0.000-1,0.000 0.000-15,17.000 0.000 16,-17.000 0.000-16,-1.000 0.000 16,18.000 0.000-1,-17.000 0.000 1,17.000 0.000-1,1.000 0.000 1,-1.000 0.000 0,-17.000 0.000-1,-1.000 0.000 17,1.000 0.000-1,0.000 0.000-16,-1.000 0.000 32,1.000 0.000-15,-1.000 0.000-1,1.000 0.000-16,0.000 0.000 17,-1.000 0.000-32,1.000 0.000 15,0.000 0.000 17,-1.000 0.000-17,1.000 0.000 48,0.000 0.000-48,-1.000 0.000 17,1.000 0.000 264,-1.000 0.000-77,1.000 0.000-125,0.000 0.000-32,-1.000 0.000-15,-17.000 18.000-15,18.000-18.000-32,0.000 0.000 31,-1.000 0.000-16,1.000 0.000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F2ECAB-FF34-48C3-94CF-D49698A33E3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 smtClean="0"/>
              <a:t>第五级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3B070BE-7F39-4CFE-B298-8B89566852D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35838;&#31243;&#35774;&#32622;&#19982;&#25945;&#23398;&#20869;&#23481;.pptx" TargetMode="Externa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&#24037;&#20316;&#24335;&#25163;&#20876;.pptx" TargetMode="External"/><Relationship Id="rId1" Type="http://schemas.openxmlformats.org/officeDocument/2006/relationships/hyperlink" Target="&#21512;&#39029;&#24335;&#25945;&#26448;.ppt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90834" y="2333334"/>
            <a:ext cx="1177400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同心同德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共携手谱新篇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铸就川电机璀璨辉煌</a:t>
            </a:r>
            <a:endParaRPr lang="zh-CN" altLang="en-US" sz="4400" b="1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721622" y="3542717"/>
            <a:ext cx="697121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PS灵秀黑" charset="-122"/>
              </a:rPr>
              <a:t>① 教学改革探讨与教学成果凝练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PS灵秀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57744" y="2051804"/>
            <a:ext cx="4779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当前职业教育面临的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主要问题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427619" y="2687573"/>
            <a:ext cx="8272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j-ea"/>
              </a:rPr>
              <a:t>部分专业设置与企业所需人才专业脱节</a:t>
            </a:r>
            <a:endParaRPr lang="zh-CN" altLang="en-US" sz="2400" dirty="0">
              <a:latin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j-ea"/>
              </a:rPr>
              <a:t>培养目标定位不准确                           </a:t>
            </a:r>
            <a:endParaRPr lang="zh-CN" altLang="en-US" sz="2400" dirty="0">
              <a:latin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学习内容与岗位工作内容脱节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教师缺乏一线工作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经验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新技术、新工艺、新标准学习不够或根本不学习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7744" y="1416035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二、目前职业教育现状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6408" y="57014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+mj-ea"/>
              </a:rPr>
              <a:t>为何要进行教学改革？</a:t>
            </a:r>
            <a:endParaRPr lang="en-US" altLang="zh-CN" sz="2800" b="1" dirty="0"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88509" y="141122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三、教师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表现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21152" y="2075389"/>
            <a:ext cx="7517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j-ea"/>
              </a:rPr>
              <a:t>教师已开始产生职业厌倦感，其原因是没有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成就感</a:t>
            </a:r>
            <a:r>
              <a:rPr lang="zh-CN" altLang="en-US" sz="2400" dirty="0">
                <a:latin typeface="+mj-ea"/>
              </a:rPr>
              <a:t>；</a:t>
            </a:r>
            <a:r>
              <a:rPr lang="zh-CN" altLang="en-US" sz="2400" dirty="0">
                <a:solidFill>
                  <a:srgbClr val="FF0000"/>
                </a:solidFill>
                <a:latin typeface="+mj-ea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j-ea"/>
              </a:rPr>
              <a:t>上课时只顾自己讲，不管学生在做什么。</a:t>
            </a:r>
            <a:endParaRPr lang="en-US" altLang="zh-CN" sz="2400" dirty="0">
              <a:latin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j-ea"/>
              </a:rPr>
              <a:t>部分教师从事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第二职业</a:t>
            </a:r>
            <a:r>
              <a:rPr lang="zh-CN" altLang="en-US" sz="2400" dirty="0">
                <a:latin typeface="+mj-ea"/>
              </a:rPr>
              <a:t>，无精力从事教学。</a:t>
            </a:r>
            <a:endParaRPr lang="zh-CN" altLang="en-US" sz="2400" dirty="0">
              <a:latin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6408" y="57014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+mj-ea"/>
              </a:rPr>
              <a:t>为何要进行教学改革？</a:t>
            </a:r>
            <a:endParaRPr lang="en-US" altLang="zh-CN" sz="2800" b="1" dirty="0">
              <a:latin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8524" y="14699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四、学生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表现现象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6725" y="2016387"/>
            <a:ext cx="96330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学生学习态度与学习目标不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明确；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学生厌学；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一部分学生由于基础差，听不懂老师所传授的知识；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一部分学生认为老师讲的东西对我今后工作无用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一部分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学生为了得到毕业证书，不得不勉强应付。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6408" y="57014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+mj-ea"/>
              </a:rPr>
              <a:t>为何要进行教学改革？</a:t>
            </a:r>
            <a:endParaRPr lang="en-US" altLang="zh-CN" sz="2800" b="1" dirty="0"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16776" y="1905236"/>
            <a:ext cx="1024530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要改变现状，就得改变自己（学生、老师），要改变自己，就得改变自己的理念（一切成就都是从理念开始的）。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216776" y="3192829"/>
            <a:ext cx="828477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必须转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三态：转语态、转时态、转状态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三换：换脑筋、换思路、换办法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三改：改环境、改途径、改习惯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6776" y="1268697"/>
            <a:ext cx="295465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五、对职教教师要求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6408" y="57014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+mj-ea"/>
              </a:rPr>
              <a:t>为何要进行教学改革？</a:t>
            </a:r>
            <a:endParaRPr lang="en-US" altLang="zh-CN" sz="2800" b="1" dirty="0"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7332" y="1440611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教学改革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5651" y="2311077"/>
            <a:ext cx="33524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改到深处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“教学” 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改到难处是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“课程” 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改到痛点是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“教师”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3203" y="3948900"/>
            <a:ext cx="7669964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教师的真正本领，不在于他是否会讲述知识，而在于是否能激发学生的学习动机，唤起学生的求知欲望，让他们兴趣盎然地参与到教学过程中来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3942386" y="2311077"/>
            <a:ext cx="7611600" cy="9612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把一流的学生培养成一流的人才的教师，只能算是三流的教师；把非一流的学生培养成有用人才的教师，才是真正一流的教师。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3621106" y="2798350"/>
            <a:ext cx="209136" cy="1808162"/>
          </a:xfrm>
          <a:prstGeom prst="leftBrace">
            <a:avLst/>
          </a:prstGeom>
          <a:ln w="38100">
            <a:solidFill>
              <a:srgbClr val="00206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6408" y="57014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+mj-ea"/>
              </a:rPr>
              <a:t>为何要进行教学改革？</a:t>
            </a:r>
            <a:endParaRPr lang="en-US" altLang="zh-CN" sz="2800" b="1" dirty="0"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koppt.cn011"/>
          <p:cNvSpPr/>
          <p:nvPr>
            <p:custDataLst>
              <p:tags r:id="rId1"/>
            </p:custDataLst>
          </p:nvPr>
        </p:nvSpPr>
        <p:spPr>
          <a:xfrm>
            <a:off x="1016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531533"/>
            <a:ext cx="12192000" cy="1693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+mj-ea"/>
                <a:ea typeface="+mj-ea"/>
              </a:rPr>
              <a:t> </a:t>
            </a:r>
            <a:r>
              <a:rPr lang="en-US" altLang="zh-CN" sz="5400" b="1" dirty="0">
                <a:latin typeface="+mj-ea"/>
                <a:ea typeface="+mj-ea"/>
              </a:rPr>
              <a:t>2</a:t>
            </a:r>
            <a:r>
              <a:rPr lang="en-US" altLang="zh-CN" sz="5400" b="1" dirty="0" smtClean="0">
                <a:latin typeface="+mj-ea"/>
                <a:ea typeface="+mj-ea"/>
              </a:rPr>
              <a:t>. </a:t>
            </a:r>
            <a:r>
              <a:rPr lang="zh-CN" altLang="en-US" sz="5400" b="1" dirty="0" smtClean="0">
                <a:latin typeface="+mj-ea"/>
              </a:rPr>
              <a:t>职业教育</a:t>
            </a:r>
            <a:r>
              <a:rPr lang="zh-CN" altLang="en-US" sz="5400" b="1" dirty="0">
                <a:latin typeface="+mj-ea"/>
              </a:rPr>
              <a:t>教学改革改什么？</a:t>
            </a:r>
            <a:endParaRPr lang="zh-CN" altLang="en-US" sz="5400" b="1" dirty="0"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43488" y="411531"/>
            <a:ext cx="269817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教学改革改什么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424607" y="2070653"/>
            <a:ext cx="11417233" cy="3635257"/>
            <a:chOff x="424607" y="2070653"/>
            <a:chExt cx="11417233" cy="3635257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424607" y="2070653"/>
              <a:ext cx="1810444" cy="3609857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2343663" y="2070653"/>
              <a:ext cx="1810444" cy="3609857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4262720" y="2070653"/>
              <a:ext cx="1810444" cy="3609857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6181776" y="2070653"/>
              <a:ext cx="1810444" cy="3609857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9" name="组合 14"/>
            <p:cNvGrpSpPr/>
            <p:nvPr/>
          </p:nvGrpSpPr>
          <p:grpSpPr bwMode="auto">
            <a:xfrm>
              <a:off x="6246764" y="2216459"/>
              <a:ext cx="1679972" cy="1659123"/>
              <a:chOff x="1282707" y="2137054"/>
              <a:chExt cx="3138274" cy="3138274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1282707" y="2137054"/>
                <a:ext cx="3138274" cy="3138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1696399" y="2550746"/>
                <a:ext cx="2310891" cy="2310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943820" y="2839133"/>
                <a:ext cx="1750248" cy="17502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190500" dist="254000" dir="162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10" name="组合 20"/>
            <p:cNvGrpSpPr/>
            <p:nvPr/>
          </p:nvGrpSpPr>
          <p:grpSpPr bwMode="auto">
            <a:xfrm>
              <a:off x="4327476" y="2216459"/>
              <a:ext cx="1679972" cy="1659123"/>
              <a:chOff x="1282707" y="2137054"/>
              <a:chExt cx="3138274" cy="3138274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1282707" y="2137054"/>
                <a:ext cx="3138274" cy="3138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1696399" y="2550746"/>
                <a:ext cx="2310891" cy="2310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943820" y="2839133"/>
                <a:ext cx="1750248" cy="17502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190500" dist="254000" dir="162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11" name="组合 24"/>
            <p:cNvGrpSpPr/>
            <p:nvPr/>
          </p:nvGrpSpPr>
          <p:grpSpPr bwMode="auto">
            <a:xfrm>
              <a:off x="2409379" y="2216459"/>
              <a:ext cx="1679971" cy="1659123"/>
              <a:chOff x="1282707" y="2137054"/>
              <a:chExt cx="3138274" cy="3138274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1282707" y="2137054"/>
                <a:ext cx="3138274" cy="3138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1696399" y="2550746"/>
                <a:ext cx="2310890" cy="2310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943820" y="2839133"/>
                <a:ext cx="1750248" cy="17502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90500" dist="254000" dir="162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 bwMode="auto">
            <a:xfrm>
              <a:off x="490092" y="2216459"/>
              <a:ext cx="1679971" cy="16591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711548" y="2435167"/>
              <a:ext cx="1237058" cy="12217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843997" y="2587630"/>
              <a:ext cx="936937" cy="9253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5" name="Freeform 55"/>
            <p:cNvSpPr/>
            <p:nvPr/>
          </p:nvSpPr>
          <p:spPr bwMode="auto">
            <a:xfrm>
              <a:off x="1140649" y="2861691"/>
              <a:ext cx="673417" cy="632916"/>
            </a:xfrm>
            <a:custGeom>
              <a:avLst/>
              <a:gdLst>
                <a:gd name="T0" fmla="*/ 137 w 303"/>
                <a:gd name="T1" fmla="*/ 288 h 288"/>
                <a:gd name="T2" fmla="*/ 0 w 303"/>
                <a:gd name="T3" fmla="*/ 174 h 288"/>
                <a:gd name="T4" fmla="*/ 2 w 303"/>
                <a:gd name="T5" fmla="*/ 15 h 288"/>
                <a:gd name="T6" fmla="*/ 54 w 303"/>
                <a:gd name="T7" fmla="*/ 10 h 288"/>
                <a:gd name="T8" fmla="*/ 85 w 303"/>
                <a:gd name="T9" fmla="*/ 43 h 288"/>
                <a:gd name="T10" fmla="*/ 106 w 303"/>
                <a:gd name="T11" fmla="*/ 22 h 288"/>
                <a:gd name="T12" fmla="*/ 128 w 303"/>
                <a:gd name="T13" fmla="*/ 0 h 288"/>
                <a:gd name="T14" fmla="*/ 303 w 303"/>
                <a:gd name="T15" fmla="*/ 150 h 288"/>
                <a:gd name="T16" fmla="*/ 137 w 303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288">
                  <a:moveTo>
                    <a:pt x="137" y="288"/>
                  </a:moveTo>
                  <a:lnTo>
                    <a:pt x="0" y="174"/>
                  </a:lnTo>
                  <a:lnTo>
                    <a:pt x="2" y="15"/>
                  </a:lnTo>
                  <a:lnTo>
                    <a:pt x="54" y="10"/>
                  </a:lnTo>
                  <a:lnTo>
                    <a:pt x="85" y="43"/>
                  </a:lnTo>
                  <a:lnTo>
                    <a:pt x="106" y="22"/>
                  </a:lnTo>
                  <a:lnTo>
                    <a:pt x="128" y="0"/>
                  </a:lnTo>
                  <a:lnTo>
                    <a:pt x="303" y="150"/>
                  </a:lnTo>
                  <a:lnTo>
                    <a:pt x="137" y="288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0D0D0D">
                    <a:alpha val="0"/>
                  </a:srgb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5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6" name="Freeform 56"/>
            <p:cNvSpPr>
              <a:spLocks noEditPoints="1"/>
            </p:cNvSpPr>
            <p:nvPr/>
          </p:nvSpPr>
          <p:spPr bwMode="auto">
            <a:xfrm>
              <a:off x="1113979" y="2857296"/>
              <a:ext cx="162243" cy="402166"/>
            </a:xfrm>
            <a:custGeom>
              <a:avLst/>
              <a:gdLst>
                <a:gd name="T0" fmla="*/ 63551 w 31"/>
                <a:gd name="T1" fmla="*/ 0 h 77"/>
                <a:gd name="T2" fmla="*/ 104673 w 31"/>
                <a:gd name="T3" fmla="*/ 18864 h 77"/>
                <a:gd name="T4" fmla="*/ 115888 w 31"/>
                <a:gd name="T5" fmla="*/ 67912 h 77"/>
                <a:gd name="T6" fmla="*/ 115888 w 31"/>
                <a:gd name="T7" fmla="*/ 237692 h 77"/>
                <a:gd name="T8" fmla="*/ 100935 w 31"/>
                <a:gd name="T9" fmla="*/ 279194 h 77"/>
                <a:gd name="T10" fmla="*/ 59813 w 31"/>
                <a:gd name="T11" fmla="*/ 290513 h 77"/>
                <a:gd name="T12" fmla="*/ 7477 w 31"/>
                <a:gd name="T13" fmla="*/ 271649 h 77"/>
                <a:gd name="T14" fmla="*/ 0 w 31"/>
                <a:gd name="T15" fmla="*/ 215055 h 77"/>
                <a:gd name="T16" fmla="*/ 0 w 31"/>
                <a:gd name="T17" fmla="*/ 79231 h 77"/>
                <a:gd name="T18" fmla="*/ 11215 w 31"/>
                <a:gd name="T19" fmla="*/ 22637 h 77"/>
                <a:gd name="T20" fmla="*/ 63551 w 31"/>
                <a:gd name="T21" fmla="*/ 0 h 77"/>
                <a:gd name="T22" fmla="*/ 59813 w 31"/>
                <a:gd name="T23" fmla="*/ 264103 h 77"/>
                <a:gd name="T24" fmla="*/ 82243 w 31"/>
                <a:gd name="T25" fmla="*/ 222601 h 77"/>
                <a:gd name="T26" fmla="*/ 82243 w 31"/>
                <a:gd name="T27" fmla="*/ 64139 h 77"/>
                <a:gd name="T28" fmla="*/ 59813 w 31"/>
                <a:gd name="T29" fmla="*/ 26410 h 77"/>
                <a:gd name="T30" fmla="*/ 33645 w 31"/>
                <a:gd name="T31" fmla="*/ 64139 h 77"/>
                <a:gd name="T32" fmla="*/ 33645 w 31"/>
                <a:gd name="T33" fmla="*/ 75458 h 77"/>
                <a:gd name="T34" fmla="*/ 33645 w 31"/>
                <a:gd name="T35" fmla="*/ 86777 h 77"/>
                <a:gd name="T36" fmla="*/ 33645 w 31"/>
                <a:gd name="T37" fmla="*/ 132051 h 77"/>
                <a:gd name="T38" fmla="*/ 33645 w 31"/>
                <a:gd name="T39" fmla="*/ 181099 h 77"/>
                <a:gd name="T40" fmla="*/ 33645 w 31"/>
                <a:gd name="T41" fmla="*/ 222601 h 77"/>
                <a:gd name="T42" fmla="*/ 59813 w 31"/>
                <a:gd name="T43" fmla="*/ 264103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77">
                  <a:moveTo>
                    <a:pt x="17" y="0"/>
                  </a:moveTo>
                  <a:cubicBezTo>
                    <a:pt x="22" y="0"/>
                    <a:pt x="26" y="2"/>
                    <a:pt x="28" y="5"/>
                  </a:cubicBezTo>
                  <a:cubicBezTo>
                    <a:pt x="30" y="8"/>
                    <a:pt x="31" y="12"/>
                    <a:pt x="31" y="18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7"/>
                    <a:pt x="30" y="71"/>
                    <a:pt x="27" y="74"/>
                  </a:cubicBezTo>
                  <a:cubicBezTo>
                    <a:pt x="24" y="76"/>
                    <a:pt x="21" y="77"/>
                    <a:pt x="16" y="77"/>
                  </a:cubicBezTo>
                  <a:cubicBezTo>
                    <a:pt x="9" y="77"/>
                    <a:pt x="5" y="76"/>
                    <a:pt x="2" y="72"/>
                  </a:cubicBezTo>
                  <a:cubicBezTo>
                    <a:pt x="1" y="69"/>
                    <a:pt x="0" y="64"/>
                    <a:pt x="0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8"/>
                    <a:pt x="3" y="6"/>
                  </a:cubicBezTo>
                  <a:cubicBezTo>
                    <a:pt x="5" y="2"/>
                    <a:pt x="10" y="0"/>
                    <a:pt x="17" y="0"/>
                  </a:cubicBezTo>
                  <a:close/>
                  <a:moveTo>
                    <a:pt x="16" y="70"/>
                  </a:moveTo>
                  <a:cubicBezTo>
                    <a:pt x="20" y="70"/>
                    <a:pt x="22" y="66"/>
                    <a:pt x="22" y="5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0"/>
                    <a:pt x="20" y="7"/>
                    <a:pt x="16" y="7"/>
                  </a:cubicBezTo>
                  <a:cubicBezTo>
                    <a:pt x="11" y="7"/>
                    <a:pt x="9" y="11"/>
                    <a:pt x="9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6"/>
                    <a:pt x="11" y="70"/>
                    <a:pt x="16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7" name="Freeform 57"/>
            <p:cNvSpPr/>
            <p:nvPr/>
          </p:nvSpPr>
          <p:spPr bwMode="auto">
            <a:xfrm>
              <a:off x="1329562" y="2861691"/>
              <a:ext cx="95568" cy="397771"/>
            </a:xfrm>
            <a:custGeom>
              <a:avLst/>
              <a:gdLst>
                <a:gd name="T0" fmla="*/ 0 w 18"/>
                <a:gd name="T1" fmla="*/ 41588 h 76"/>
                <a:gd name="T2" fmla="*/ 41716 w 18"/>
                <a:gd name="T3" fmla="*/ 0 h 76"/>
                <a:gd name="T4" fmla="*/ 68263 w 18"/>
                <a:gd name="T5" fmla="*/ 0 h 76"/>
                <a:gd name="T6" fmla="*/ 68263 w 18"/>
                <a:gd name="T7" fmla="*/ 287338 h 76"/>
                <a:gd name="T8" fmla="*/ 30339 w 18"/>
                <a:gd name="T9" fmla="*/ 287338 h 76"/>
                <a:gd name="T10" fmla="*/ 30339 w 18"/>
                <a:gd name="T11" fmla="*/ 71835 h 76"/>
                <a:gd name="T12" fmla="*/ 0 w 18"/>
                <a:gd name="T13" fmla="*/ 71835 h 76"/>
                <a:gd name="T14" fmla="*/ 0 w 18"/>
                <a:gd name="T15" fmla="*/ 41588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76">
                  <a:moveTo>
                    <a:pt x="0" y="11"/>
                  </a:moveTo>
                  <a:cubicBezTo>
                    <a:pt x="7" y="10"/>
                    <a:pt x="10" y="7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18" name="组合 61"/>
            <p:cNvGrpSpPr/>
            <p:nvPr/>
          </p:nvGrpSpPr>
          <p:grpSpPr bwMode="auto">
            <a:xfrm>
              <a:off x="3034458" y="2857296"/>
              <a:ext cx="716756" cy="637311"/>
              <a:chOff x="952501" y="6013451"/>
              <a:chExt cx="511175" cy="460375"/>
            </a:xfrm>
          </p:grpSpPr>
          <p:sp>
            <p:nvSpPr>
              <p:cNvPr id="72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3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4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19" name="组合 65"/>
            <p:cNvGrpSpPr/>
            <p:nvPr/>
          </p:nvGrpSpPr>
          <p:grpSpPr bwMode="auto">
            <a:xfrm>
              <a:off x="4962080" y="2857296"/>
              <a:ext cx="716756" cy="637311"/>
              <a:chOff x="5405438" y="6815138"/>
              <a:chExt cx="511175" cy="460375"/>
            </a:xfrm>
          </p:grpSpPr>
          <p:sp>
            <p:nvSpPr>
              <p:cNvPr id="69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0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1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20" name="组合 69"/>
            <p:cNvGrpSpPr/>
            <p:nvPr/>
          </p:nvGrpSpPr>
          <p:grpSpPr bwMode="auto">
            <a:xfrm>
              <a:off x="6875414" y="2856120"/>
              <a:ext cx="727472" cy="639662"/>
              <a:chOff x="688976" y="7240588"/>
              <a:chExt cx="519113" cy="461963"/>
            </a:xfrm>
          </p:grpSpPr>
          <p:sp>
            <p:nvSpPr>
              <p:cNvPr id="66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7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8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982082" y="4009150"/>
              <a:ext cx="602456" cy="563232"/>
              <a:chOff x="4787900" y="539750"/>
              <a:chExt cx="803275" cy="760413"/>
            </a:xfrm>
            <a:solidFill>
              <a:schemeClr val="accent1"/>
            </a:solidFill>
          </p:grpSpPr>
          <p:sp>
            <p:nvSpPr>
              <p:cNvPr id="62" name="Freeform 17"/>
              <p:cNvSpPr/>
              <p:nvPr/>
            </p:nvSpPr>
            <p:spPr bwMode="auto">
              <a:xfrm>
                <a:off x="4787900" y="619125"/>
                <a:ext cx="430212" cy="438150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 w 60"/>
                  <a:gd name="T5" fmla="*/ 44 h 61"/>
                  <a:gd name="T6" fmla="*/ 7 w 60"/>
                  <a:gd name="T7" fmla="*/ 46 h 61"/>
                  <a:gd name="T8" fmla="*/ 8 w 60"/>
                  <a:gd name="T9" fmla="*/ 42 h 61"/>
                  <a:gd name="T10" fmla="*/ 5 w 60"/>
                  <a:gd name="T11" fmla="*/ 31 h 61"/>
                  <a:gd name="T12" fmla="*/ 30 w 60"/>
                  <a:gd name="T13" fmla="*/ 6 h 61"/>
                  <a:gd name="T14" fmla="*/ 55 w 60"/>
                  <a:gd name="T15" fmla="*/ 31 h 61"/>
                  <a:gd name="T16" fmla="*/ 30 w 60"/>
                  <a:gd name="T17" fmla="*/ 55 h 61"/>
                  <a:gd name="T18" fmla="*/ 24 w 60"/>
                  <a:gd name="T19" fmla="*/ 55 h 61"/>
                  <a:gd name="T20" fmla="*/ 21 w 60"/>
                  <a:gd name="T21" fmla="*/ 57 h 61"/>
                  <a:gd name="T22" fmla="*/ 23 w 60"/>
                  <a:gd name="T23" fmla="*/ 60 h 61"/>
                  <a:gd name="T24" fmla="*/ 30 w 60"/>
                  <a:gd name="T25" fmla="*/ 61 h 61"/>
                  <a:gd name="T26" fmla="*/ 60 w 60"/>
                  <a:gd name="T27" fmla="*/ 31 h 61"/>
                  <a:gd name="T28" fmla="*/ 30 w 60"/>
                  <a:gd name="T2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35"/>
                      <a:pt x="1" y="40"/>
                      <a:pt x="3" y="44"/>
                    </a:cubicBezTo>
                    <a:cubicBezTo>
                      <a:pt x="4" y="46"/>
                      <a:pt x="5" y="46"/>
                      <a:pt x="7" y="46"/>
                    </a:cubicBezTo>
                    <a:cubicBezTo>
                      <a:pt x="8" y="45"/>
                      <a:pt x="9" y="43"/>
                      <a:pt x="8" y="42"/>
                    </a:cubicBezTo>
                    <a:cubicBezTo>
                      <a:pt x="6" y="38"/>
                      <a:pt x="5" y="35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ubicBezTo>
                      <a:pt x="28" y="55"/>
                      <a:pt x="26" y="55"/>
                      <a:pt x="24" y="55"/>
                    </a:cubicBezTo>
                    <a:cubicBezTo>
                      <a:pt x="23" y="54"/>
                      <a:pt x="22" y="55"/>
                      <a:pt x="21" y="57"/>
                    </a:cubicBezTo>
                    <a:cubicBezTo>
                      <a:pt x="21" y="58"/>
                      <a:pt x="22" y="60"/>
                      <a:pt x="23" y="60"/>
                    </a:cubicBezTo>
                    <a:cubicBezTo>
                      <a:pt x="25" y="61"/>
                      <a:pt x="28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4795838" y="762000"/>
                <a:ext cx="279400" cy="538163"/>
              </a:xfrm>
              <a:custGeom>
                <a:avLst/>
                <a:gdLst>
                  <a:gd name="T0" fmla="*/ 24 w 39"/>
                  <a:gd name="T1" fmla="*/ 18 h 75"/>
                  <a:gd name="T2" fmla="*/ 29 w 39"/>
                  <a:gd name="T3" fmla="*/ 20 h 75"/>
                  <a:gd name="T4" fmla="*/ 39 w 39"/>
                  <a:gd name="T5" fmla="*/ 10 h 75"/>
                  <a:gd name="T6" fmla="*/ 29 w 39"/>
                  <a:gd name="T7" fmla="*/ 0 h 75"/>
                  <a:gd name="T8" fmla="*/ 19 w 39"/>
                  <a:gd name="T9" fmla="*/ 10 h 75"/>
                  <a:gd name="T10" fmla="*/ 20 w 39"/>
                  <a:gd name="T11" fmla="*/ 14 h 75"/>
                  <a:gd name="T12" fmla="*/ 13 w 39"/>
                  <a:gd name="T13" fmla="*/ 23 h 75"/>
                  <a:gd name="T14" fmla="*/ 2 w 39"/>
                  <a:gd name="T15" fmla="*/ 72 h 75"/>
                  <a:gd name="T16" fmla="*/ 4 w 39"/>
                  <a:gd name="T17" fmla="*/ 75 h 75"/>
                  <a:gd name="T18" fmla="*/ 5 w 39"/>
                  <a:gd name="T19" fmla="*/ 75 h 75"/>
                  <a:gd name="T20" fmla="*/ 7 w 39"/>
                  <a:gd name="T21" fmla="*/ 71 h 75"/>
                  <a:gd name="T22" fmla="*/ 18 w 39"/>
                  <a:gd name="T23" fmla="*/ 26 h 75"/>
                  <a:gd name="T24" fmla="*/ 24 w 39"/>
                  <a:gd name="T25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75">
                    <a:moveTo>
                      <a:pt x="24" y="18"/>
                    </a:moveTo>
                    <a:cubicBezTo>
                      <a:pt x="25" y="19"/>
                      <a:pt x="27" y="20"/>
                      <a:pt x="29" y="20"/>
                    </a:cubicBezTo>
                    <a:cubicBezTo>
                      <a:pt x="35" y="20"/>
                      <a:pt x="39" y="16"/>
                      <a:pt x="39" y="10"/>
                    </a:cubicBezTo>
                    <a:cubicBezTo>
                      <a:pt x="39" y="4"/>
                      <a:pt x="35" y="0"/>
                      <a:pt x="29" y="0"/>
                    </a:cubicBezTo>
                    <a:cubicBezTo>
                      <a:pt x="24" y="0"/>
                      <a:pt x="19" y="4"/>
                      <a:pt x="19" y="10"/>
                    </a:cubicBezTo>
                    <a:cubicBezTo>
                      <a:pt x="19" y="11"/>
                      <a:pt x="20" y="13"/>
                      <a:pt x="20" y="14"/>
                    </a:cubicBezTo>
                    <a:cubicBezTo>
                      <a:pt x="18" y="16"/>
                      <a:pt x="16" y="19"/>
                      <a:pt x="13" y="23"/>
                    </a:cubicBezTo>
                    <a:cubicBezTo>
                      <a:pt x="7" y="32"/>
                      <a:pt x="0" y="49"/>
                      <a:pt x="2" y="72"/>
                    </a:cubicBezTo>
                    <a:cubicBezTo>
                      <a:pt x="2" y="73"/>
                      <a:pt x="3" y="75"/>
                      <a:pt x="4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5"/>
                      <a:pt x="7" y="73"/>
                      <a:pt x="7" y="71"/>
                    </a:cubicBezTo>
                    <a:cubicBezTo>
                      <a:pt x="6" y="54"/>
                      <a:pt x="9" y="39"/>
                      <a:pt x="18" y="26"/>
                    </a:cubicBezTo>
                    <a:cubicBezTo>
                      <a:pt x="20" y="23"/>
                      <a:pt x="22" y="20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4" name="Freeform 19"/>
              <p:cNvSpPr/>
              <p:nvPr/>
            </p:nvSpPr>
            <p:spPr bwMode="auto">
              <a:xfrm>
                <a:off x="5260975" y="539750"/>
                <a:ext cx="279400" cy="265113"/>
              </a:xfrm>
              <a:custGeom>
                <a:avLst/>
                <a:gdLst>
                  <a:gd name="T0" fmla="*/ 20 w 39"/>
                  <a:gd name="T1" fmla="*/ 34 h 37"/>
                  <a:gd name="T2" fmla="*/ 14 w 39"/>
                  <a:gd name="T3" fmla="*/ 32 h 37"/>
                  <a:gd name="T4" fmla="*/ 7 w 39"/>
                  <a:gd name="T5" fmla="*/ 13 h 37"/>
                  <a:gd name="T6" fmla="*/ 26 w 39"/>
                  <a:gd name="T7" fmla="*/ 7 h 37"/>
                  <a:gd name="T8" fmla="*/ 33 w 39"/>
                  <a:gd name="T9" fmla="*/ 25 h 37"/>
                  <a:gd name="T10" fmla="*/ 31 w 39"/>
                  <a:gd name="T11" fmla="*/ 28 h 37"/>
                  <a:gd name="T12" fmla="*/ 31 w 39"/>
                  <a:gd name="T13" fmla="*/ 30 h 37"/>
                  <a:gd name="T14" fmla="*/ 33 w 39"/>
                  <a:gd name="T15" fmla="*/ 30 h 37"/>
                  <a:gd name="T16" fmla="*/ 35 w 39"/>
                  <a:gd name="T17" fmla="*/ 27 h 37"/>
                  <a:gd name="T18" fmla="*/ 27 w 39"/>
                  <a:gd name="T19" fmla="*/ 4 h 37"/>
                  <a:gd name="T20" fmla="*/ 4 w 39"/>
                  <a:gd name="T21" fmla="*/ 12 h 37"/>
                  <a:gd name="T22" fmla="*/ 12 w 39"/>
                  <a:gd name="T23" fmla="*/ 35 h 37"/>
                  <a:gd name="T24" fmla="*/ 20 w 39"/>
                  <a:gd name="T25" fmla="*/ 37 h 37"/>
                  <a:gd name="T26" fmla="*/ 22 w 39"/>
                  <a:gd name="T27" fmla="*/ 35 h 37"/>
                  <a:gd name="T28" fmla="*/ 20 w 39"/>
                  <a:gd name="T2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37">
                    <a:moveTo>
                      <a:pt x="20" y="34"/>
                    </a:moveTo>
                    <a:cubicBezTo>
                      <a:pt x="18" y="34"/>
                      <a:pt x="16" y="33"/>
                      <a:pt x="14" y="32"/>
                    </a:cubicBezTo>
                    <a:cubicBezTo>
                      <a:pt x="7" y="29"/>
                      <a:pt x="4" y="20"/>
                      <a:pt x="7" y="13"/>
                    </a:cubicBezTo>
                    <a:cubicBezTo>
                      <a:pt x="10" y="6"/>
                      <a:pt x="19" y="3"/>
                      <a:pt x="26" y="7"/>
                    </a:cubicBezTo>
                    <a:cubicBezTo>
                      <a:pt x="33" y="10"/>
                      <a:pt x="36" y="18"/>
                      <a:pt x="33" y="25"/>
                    </a:cubicBezTo>
                    <a:cubicBezTo>
                      <a:pt x="32" y="26"/>
                      <a:pt x="32" y="27"/>
                      <a:pt x="31" y="28"/>
                    </a:cubicBezTo>
                    <a:cubicBezTo>
                      <a:pt x="30" y="29"/>
                      <a:pt x="30" y="30"/>
                      <a:pt x="31" y="30"/>
                    </a:cubicBezTo>
                    <a:cubicBezTo>
                      <a:pt x="32" y="31"/>
                      <a:pt x="33" y="31"/>
                      <a:pt x="33" y="30"/>
                    </a:cubicBezTo>
                    <a:cubicBezTo>
                      <a:pt x="34" y="29"/>
                      <a:pt x="35" y="28"/>
                      <a:pt x="35" y="27"/>
                    </a:cubicBezTo>
                    <a:cubicBezTo>
                      <a:pt x="39" y="18"/>
                      <a:pt x="36" y="8"/>
                      <a:pt x="27" y="4"/>
                    </a:cubicBezTo>
                    <a:cubicBezTo>
                      <a:pt x="19" y="0"/>
                      <a:pt x="8" y="3"/>
                      <a:pt x="4" y="12"/>
                    </a:cubicBezTo>
                    <a:cubicBezTo>
                      <a:pt x="0" y="21"/>
                      <a:pt x="4" y="31"/>
                      <a:pt x="12" y="35"/>
                    </a:cubicBezTo>
                    <a:cubicBezTo>
                      <a:pt x="15" y="36"/>
                      <a:pt x="18" y="37"/>
                      <a:pt x="20" y="37"/>
                    </a:cubicBezTo>
                    <a:cubicBezTo>
                      <a:pt x="21" y="37"/>
                      <a:pt x="22" y="36"/>
                      <a:pt x="22" y="35"/>
                    </a:cubicBezTo>
                    <a:cubicBezTo>
                      <a:pt x="22" y="34"/>
                      <a:pt x="21" y="33"/>
                      <a:pt x="2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5" name="Freeform 20"/>
              <p:cNvSpPr/>
              <p:nvPr/>
            </p:nvSpPr>
            <p:spPr bwMode="auto">
              <a:xfrm>
                <a:off x="5354638" y="633413"/>
                <a:ext cx="236537" cy="250825"/>
              </a:xfrm>
              <a:custGeom>
                <a:avLst/>
                <a:gdLst>
                  <a:gd name="T0" fmla="*/ 32 w 33"/>
                  <a:gd name="T1" fmla="*/ 32 h 35"/>
                  <a:gd name="T2" fmla="*/ 12 w 33"/>
                  <a:gd name="T3" fmla="*/ 16 h 35"/>
                  <a:gd name="T4" fmla="*/ 9 w 33"/>
                  <a:gd name="T5" fmla="*/ 11 h 35"/>
                  <a:gd name="T6" fmla="*/ 12 w 33"/>
                  <a:gd name="T7" fmla="*/ 8 h 35"/>
                  <a:gd name="T8" fmla="*/ 9 w 33"/>
                  <a:gd name="T9" fmla="*/ 1 h 35"/>
                  <a:gd name="T10" fmla="*/ 1 w 33"/>
                  <a:gd name="T11" fmla="*/ 4 h 35"/>
                  <a:gd name="T12" fmla="*/ 4 w 33"/>
                  <a:gd name="T13" fmla="*/ 11 h 35"/>
                  <a:gd name="T14" fmla="*/ 6 w 33"/>
                  <a:gd name="T15" fmla="*/ 12 h 35"/>
                  <a:gd name="T16" fmla="*/ 9 w 33"/>
                  <a:gd name="T17" fmla="*/ 17 h 35"/>
                  <a:gd name="T18" fmla="*/ 31 w 33"/>
                  <a:gd name="T19" fmla="*/ 35 h 35"/>
                  <a:gd name="T20" fmla="*/ 33 w 33"/>
                  <a:gd name="T21" fmla="*/ 34 h 35"/>
                  <a:gd name="T22" fmla="*/ 33 w 33"/>
                  <a:gd name="T23" fmla="*/ 34 h 35"/>
                  <a:gd name="T24" fmla="*/ 32 w 33"/>
                  <a:gd name="T25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5">
                    <a:moveTo>
                      <a:pt x="32" y="32"/>
                    </a:moveTo>
                    <a:cubicBezTo>
                      <a:pt x="23" y="29"/>
                      <a:pt x="16" y="23"/>
                      <a:pt x="12" y="16"/>
                    </a:cubicBezTo>
                    <a:cubicBezTo>
                      <a:pt x="11" y="14"/>
                      <a:pt x="10" y="12"/>
                      <a:pt x="9" y="11"/>
                    </a:cubicBezTo>
                    <a:cubicBezTo>
                      <a:pt x="10" y="10"/>
                      <a:pt x="11" y="10"/>
                      <a:pt x="12" y="8"/>
                    </a:cubicBezTo>
                    <a:cubicBezTo>
                      <a:pt x="13" y="6"/>
                      <a:pt x="12" y="2"/>
                      <a:pt x="9" y="1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5"/>
                      <a:pt x="9" y="17"/>
                    </a:cubicBezTo>
                    <a:cubicBezTo>
                      <a:pt x="12" y="23"/>
                      <a:pt x="19" y="31"/>
                      <a:pt x="31" y="35"/>
                    </a:cubicBezTo>
                    <a:cubicBezTo>
                      <a:pt x="32" y="35"/>
                      <a:pt x="33" y="35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3"/>
                      <a:pt x="33" y="32"/>
                      <a:pt x="3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862837" y="4005736"/>
              <a:ext cx="575072" cy="462799"/>
              <a:chOff x="7342981" y="642937"/>
              <a:chExt cx="917575" cy="747713"/>
            </a:xfrm>
            <a:solidFill>
              <a:schemeClr val="accent2"/>
            </a:solidFill>
          </p:grpSpPr>
          <p:sp>
            <p:nvSpPr>
              <p:cNvPr id="60" name="Freeform 21"/>
              <p:cNvSpPr>
                <a:spLocks noEditPoints="1"/>
              </p:cNvSpPr>
              <p:nvPr/>
            </p:nvSpPr>
            <p:spPr bwMode="auto">
              <a:xfrm>
                <a:off x="7342981" y="642937"/>
                <a:ext cx="652462" cy="59690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1" name="Freeform 22"/>
              <p:cNvSpPr>
                <a:spLocks noEditPoints="1"/>
              </p:cNvSpPr>
              <p:nvPr/>
            </p:nvSpPr>
            <p:spPr bwMode="auto">
              <a:xfrm>
                <a:off x="7708106" y="887412"/>
                <a:ext cx="552450" cy="503238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1043800" y="4078634"/>
              <a:ext cx="493489" cy="386655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154881" y="4249481"/>
              <a:ext cx="193025" cy="170848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1413462" y="4094819"/>
              <a:ext cx="102886" cy="109702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1393431" y="4030077"/>
              <a:ext cx="222161" cy="203219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7" name="Freeform 47"/>
            <p:cNvSpPr>
              <a:spLocks noEditPoints="1"/>
            </p:cNvSpPr>
            <p:nvPr/>
          </p:nvSpPr>
          <p:spPr bwMode="auto">
            <a:xfrm>
              <a:off x="6832551" y="3979057"/>
              <a:ext cx="526257" cy="585573"/>
            </a:xfrm>
            <a:custGeom>
              <a:avLst/>
              <a:gdLst>
                <a:gd name="T0" fmla="*/ 107399 w 98"/>
                <a:gd name="T1" fmla="*/ 395288 h 110"/>
                <a:gd name="T2" fmla="*/ 178999 w 98"/>
                <a:gd name="T3" fmla="*/ 258734 h 110"/>
                <a:gd name="T4" fmla="*/ 78759 w 98"/>
                <a:gd name="T5" fmla="*/ 172489 h 110"/>
                <a:gd name="T6" fmla="*/ 7160 w 98"/>
                <a:gd name="T7" fmla="*/ 273108 h 110"/>
                <a:gd name="T8" fmla="*/ 107399 w 98"/>
                <a:gd name="T9" fmla="*/ 395288 h 110"/>
                <a:gd name="T10" fmla="*/ 193319 w 98"/>
                <a:gd name="T11" fmla="*/ 567777 h 110"/>
                <a:gd name="T12" fmla="*/ 193319 w 98"/>
                <a:gd name="T13" fmla="*/ 603712 h 110"/>
                <a:gd name="T14" fmla="*/ 229118 w 98"/>
                <a:gd name="T15" fmla="*/ 639647 h 110"/>
                <a:gd name="T16" fmla="*/ 272078 w 98"/>
                <a:gd name="T17" fmla="*/ 639647 h 110"/>
                <a:gd name="T18" fmla="*/ 272078 w 98"/>
                <a:gd name="T19" fmla="*/ 539028 h 110"/>
                <a:gd name="T20" fmla="*/ 229118 w 98"/>
                <a:gd name="T21" fmla="*/ 539028 h 110"/>
                <a:gd name="T22" fmla="*/ 193319 w 98"/>
                <a:gd name="T23" fmla="*/ 567777 h 110"/>
                <a:gd name="T24" fmla="*/ 257758 w 98"/>
                <a:gd name="T25" fmla="*/ 237173 h 110"/>
                <a:gd name="T26" fmla="*/ 343678 w 98"/>
                <a:gd name="T27" fmla="*/ 114993 h 110"/>
                <a:gd name="T28" fmla="*/ 257758 w 98"/>
                <a:gd name="T29" fmla="*/ 0 h 110"/>
                <a:gd name="T30" fmla="*/ 178999 w 98"/>
                <a:gd name="T31" fmla="*/ 114993 h 110"/>
                <a:gd name="T32" fmla="*/ 257758 w 98"/>
                <a:gd name="T33" fmla="*/ 237173 h 110"/>
                <a:gd name="T34" fmla="*/ 451077 w 98"/>
                <a:gd name="T35" fmla="*/ 244360 h 110"/>
                <a:gd name="T36" fmla="*/ 558476 w 98"/>
                <a:gd name="T37" fmla="*/ 136554 h 110"/>
                <a:gd name="T38" fmla="*/ 486877 w 98"/>
                <a:gd name="T39" fmla="*/ 21561 h 110"/>
                <a:gd name="T40" fmla="*/ 386637 w 98"/>
                <a:gd name="T41" fmla="*/ 122180 h 110"/>
                <a:gd name="T42" fmla="*/ 451077 w 98"/>
                <a:gd name="T43" fmla="*/ 244360 h 110"/>
                <a:gd name="T44" fmla="*/ 601436 w 98"/>
                <a:gd name="T45" fmla="*/ 524654 h 110"/>
                <a:gd name="T46" fmla="*/ 451077 w 98"/>
                <a:gd name="T47" fmla="*/ 373726 h 110"/>
                <a:gd name="T48" fmla="*/ 243438 w 98"/>
                <a:gd name="T49" fmla="*/ 366539 h 110"/>
                <a:gd name="T50" fmla="*/ 143199 w 98"/>
                <a:gd name="T51" fmla="*/ 474345 h 110"/>
                <a:gd name="T52" fmla="*/ 57280 w 98"/>
                <a:gd name="T53" fmla="*/ 639647 h 110"/>
                <a:gd name="T54" fmla="*/ 157519 w 98"/>
                <a:gd name="T55" fmla="*/ 740266 h 110"/>
                <a:gd name="T56" fmla="*/ 286398 w 98"/>
                <a:gd name="T57" fmla="*/ 733079 h 110"/>
                <a:gd name="T58" fmla="*/ 415277 w 98"/>
                <a:gd name="T59" fmla="*/ 733079 h 110"/>
                <a:gd name="T60" fmla="*/ 622916 w 98"/>
                <a:gd name="T61" fmla="*/ 682769 h 110"/>
                <a:gd name="T62" fmla="*/ 601436 w 98"/>
                <a:gd name="T63" fmla="*/ 524654 h 110"/>
                <a:gd name="T64" fmla="*/ 322198 w 98"/>
                <a:gd name="T65" fmla="*/ 682769 h 110"/>
                <a:gd name="T66" fmla="*/ 214798 w 98"/>
                <a:gd name="T67" fmla="*/ 682769 h 110"/>
                <a:gd name="T68" fmla="*/ 150359 w 98"/>
                <a:gd name="T69" fmla="*/ 639647 h 110"/>
                <a:gd name="T70" fmla="*/ 143199 w 98"/>
                <a:gd name="T71" fmla="*/ 560590 h 110"/>
                <a:gd name="T72" fmla="*/ 214798 w 98"/>
                <a:gd name="T73" fmla="*/ 495906 h 110"/>
                <a:gd name="T74" fmla="*/ 272078 w 98"/>
                <a:gd name="T75" fmla="*/ 495906 h 110"/>
                <a:gd name="T76" fmla="*/ 272078 w 98"/>
                <a:gd name="T77" fmla="*/ 424036 h 110"/>
                <a:gd name="T78" fmla="*/ 322198 w 98"/>
                <a:gd name="T79" fmla="*/ 424036 h 110"/>
                <a:gd name="T80" fmla="*/ 322198 w 98"/>
                <a:gd name="T81" fmla="*/ 682769 h 110"/>
                <a:gd name="T82" fmla="*/ 515516 w 98"/>
                <a:gd name="T83" fmla="*/ 682769 h 110"/>
                <a:gd name="T84" fmla="*/ 393797 w 98"/>
                <a:gd name="T85" fmla="*/ 682769 h 110"/>
                <a:gd name="T86" fmla="*/ 343678 w 98"/>
                <a:gd name="T87" fmla="*/ 639647 h 110"/>
                <a:gd name="T88" fmla="*/ 343678 w 98"/>
                <a:gd name="T89" fmla="*/ 503093 h 110"/>
                <a:gd name="T90" fmla="*/ 393797 w 98"/>
                <a:gd name="T91" fmla="*/ 503093 h 110"/>
                <a:gd name="T92" fmla="*/ 393797 w 98"/>
                <a:gd name="T93" fmla="*/ 618086 h 110"/>
                <a:gd name="T94" fmla="*/ 415277 w 98"/>
                <a:gd name="T95" fmla="*/ 639647 h 110"/>
                <a:gd name="T96" fmla="*/ 465397 w 98"/>
                <a:gd name="T97" fmla="*/ 639647 h 110"/>
                <a:gd name="T98" fmla="*/ 465397 w 98"/>
                <a:gd name="T99" fmla="*/ 503093 h 110"/>
                <a:gd name="T100" fmla="*/ 515516 w 98"/>
                <a:gd name="T101" fmla="*/ 503093 h 110"/>
                <a:gd name="T102" fmla="*/ 515516 w 98"/>
                <a:gd name="T103" fmla="*/ 682769 h 110"/>
                <a:gd name="T104" fmla="*/ 687355 w 98"/>
                <a:gd name="T105" fmla="*/ 323417 h 110"/>
                <a:gd name="T106" fmla="*/ 601436 w 98"/>
                <a:gd name="T107" fmla="*/ 229985 h 110"/>
                <a:gd name="T108" fmla="*/ 515516 w 98"/>
                <a:gd name="T109" fmla="*/ 344978 h 110"/>
                <a:gd name="T110" fmla="*/ 608596 w 98"/>
                <a:gd name="T111" fmla="*/ 445597 h 110"/>
                <a:gd name="T112" fmla="*/ 687355 w 98"/>
                <a:gd name="T113" fmla="*/ 323417 h 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271" tIns="34136" rIns="68271" bIns="34136"/>
            <a:lstStyle/>
            <a:p>
              <a:pPr marL="0" marR="0" lvl="0" indent="0" algn="l" defTabSz="909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8" name="文本框 20"/>
            <p:cNvSpPr txBox="1"/>
            <p:nvPr/>
          </p:nvSpPr>
          <p:spPr>
            <a:xfrm>
              <a:off x="793473" y="4608613"/>
              <a:ext cx="1061205" cy="622937"/>
            </a:xfrm>
            <a:prstGeom prst="rect">
              <a:avLst/>
            </a:prstGeom>
            <a:noFill/>
          </p:spPr>
          <p:txBody>
            <a:bodyPr wrap="none" lIns="68271" tIns="34136" rIns="68271" bIns="34136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理念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0"/>
            <p:cNvSpPr txBox="1"/>
            <p:nvPr/>
          </p:nvSpPr>
          <p:spPr>
            <a:xfrm>
              <a:off x="2763284" y="4631545"/>
              <a:ext cx="1061205" cy="622937"/>
            </a:xfrm>
            <a:prstGeom prst="rect">
              <a:avLst/>
            </a:prstGeom>
            <a:noFill/>
          </p:spPr>
          <p:txBody>
            <a:bodyPr wrap="none" lIns="68271" tIns="34136" rIns="68271" bIns="34136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教学内容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0"/>
            <p:cNvSpPr txBox="1"/>
            <p:nvPr/>
          </p:nvSpPr>
          <p:spPr>
            <a:xfrm>
              <a:off x="4647930" y="4619853"/>
              <a:ext cx="1061205" cy="345938"/>
            </a:xfrm>
            <a:prstGeom prst="rect">
              <a:avLst/>
            </a:prstGeom>
            <a:noFill/>
          </p:spPr>
          <p:txBody>
            <a:bodyPr wrap="none" lIns="68271" tIns="34136" rIns="68271" bIns="34136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教学方法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 bwMode="auto">
            <a:xfrm>
              <a:off x="8103873" y="2070653"/>
              <a:ext cx="1810444" cy="3609857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8169358" y="2216459"/>
              <a:ext cx="1679971" cy="16591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8390814" y="2435167"/>
              <a:ext cx="1237058" cy="12217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8523263" y="2587630"/>
              <a:ext cx="936937" cy="9253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6" name="Freeform 55"/>
            <p:cNvSpPr/>
            <p:nvPr/>
          </p:nvSpPr>
          <p:spPr bwMode="auto">
            <a:xfrm>
              <a:off x="8819915" y="2861691"/>
              <a:ext cx="673417" cy="632916"/>
            </a:xfrm>
            <a:custGeom>
              <a:avLst/>
              <a:gdLst>
                <a:gd name="T0" fmla="*/ 137 w 303"/>
                <a:gd name="T1" fmla="*/ 288 h 288"/>
                <a:gd name="T2" fmla="*/ 0 w 303"/>
                <a:gd name="T3" fmla="*/ 174 h 288"/>
                <a:gd name="T4" fmla="*/ 2 w 303"/>
                <a:gd name="T5" fmla="*/ 15 h 288"/>
                <a:gd name="T6" fmla="*/ 54 w 303"/>
                <a:gd name="T7" fmla="*/ 10 h 288"/>
                <a:gd name="T8" fmla="*/ 85 w 303"/>
                <a:gd name="T9" fmla="*/ 43 h 288"/>
                <a:gd name="T10" fmla="*/ 106 w 303"/>
                <a:gd name="T11" fmla="*/ 22 h 288"/>
                <a:gd name="T12" fmla="*/ 128 w 303"/>
                <a:gd name="T13" fmla="*/ 0 h 288"/>
                <a:gd name="T14" fmla="*/ 303 w 303"/>
                <a:gd name="T15" fmla="*/ 150 h 288"/>
                <a:gd name="T16" fmla="*/ 137 w 303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288">
                  <a:moveTo>
                    <a:pt x="137" y="288"/>
                  </a:moveTo>
                  <a:lnTo>
                    <a:pt x="0" y="174"/>
                  </a:lnTo>
                  <a:lnTo>
                    <a:pt x="2" y="15"/>
                  </a:lnTo>
                  <a:lnTo>
                    <a:pt x="54" y="10"/>
                  </a:lnTo>
                  <a:lnTo>
                    <a:pt x="85" y="43"/>
                  </a:lnTo>
                  <a:lnTo>
                    <a:pt x="106" y="22"/>
                  </a:lnTo>
                  <a:lnTo>
                    <a:pt x="128" y="0"/>
                  </a:lnTo>
                  <a:lnTo>
                    <a:pt x="303" y="150"/>
                  </a:lnTo>
                  <a:lnTo>
                    <a:pt x="137" y="288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0D0D0D">
                    <a:alpha val="0"/>
                  </a:srgb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5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8793245" y="2857296"/>
              <a:ext cx="162243" cy="402166"/>
            </a:xfrm>
            <a:custGeom>
              <a:avLst/>
              <a:gdLst>
                <a:gd name="T0" fmla="*/ 63551 w 31"/>
                <a:gd name="T1" fmla="*/ 0 h 77"/>
                <a:gd name="T2" fmla="*/ 104673 w 31"/>
                <a:gd name="T3" fmla="*/ 18864 h 77"/>
                <a:gd name="T4" fmla="*/ 115888 w 31"/>
                <a:gd name="T5" fmla="*/ 67912 h 77"/>
                <a:gd name="T6" fmla="*/ 115888 w 31"/>
                <a:gd name="T7" fmla="*/ 237692 h 77"/>
                <a:gd name="T8" fmla="*/ 100935 w 31"/>
                <a:gd name="T9" fmla="*/ 279194 h 77"/>
                <a:gd name="T10" fmla="*/ 59813 w 31"/>
                <a:gd name="T11" fmla="*/ 290513 h 77"/>
                <a:gd name="T12" fmla="*/ 7477 w 31"/>
                <a:gd name="T13" fmla="*/ 271649 h 77"/>
                <a:gd name="T14" fmla="*/ 0 w 31"/>
                <a:gd name="T15" fmla="*/ 215055 h 77"/>
                <a:gd name="T16" fmla="*/ 0 w 31"/>
                <a:gd name="T17" fmla="*/ 79231 h 77"/>
                <a:gd name="T18" fmla="*/ 11215 w 31"/>
                <a:gd name="T19" fmla="*/ 22637 h 77"/>
                <a:gd name="T20" fmla="*/ 63551 w 31"/>
                <a:gd name="T21" fmla="*/ 0 h 77"/>
                <a:gd name="T22" fmla="*/ 59813 w 31"/>
                <a:gd name="T23" fmla="*/ 264103 h 77"/>
                <a:gd name="T24" fmla="*/ 82243 w 31"/>
                <a:gd name="T25" fmla="*/ 222601 h 77"/>
                <a:gd name="T26" fmla="*/ 82243 w 31"/>
                <a:gd name="T27" fmla="*/ 64139 h 77"/>
                <a:gd name="T28" fmla="*/ 59813 w 31"/>
                <a:gd name="T29" fmla="*/ 26410 h 77"/>
                <a:gd name="T30" fmla="*/ 33645 w 31"/>
                <a:gd name="T31" fmla="*/ 64139 h 77"/>
                <a:gd name="T32" fmla="*/ 33645 w 31"/>
                <a:gd name="T33" fmla="*/ 75458 h 77"/>
                <a:gd name="T34" fmla="*/ 33645 w 31"/>
                <a:gd name="T35" fmla="*/ 86777 h 77"/>
                <a:gd name="T36" fmla="*/ 33645 w 31"/>
                <a:gd name="T37" fmla="*/ 132051 h 77"/>
                <a:gd name="T38" fmla="*/ 33645 w 31"/>
                <a:gd name="T39" fmla="*/ 181099 h 77"/>
                <a:gd name="T40" fmla="*/ 33645 w 31"/>
                <a:gd name="T41" fmla="*/ 222601 h 77"/>
                <a:gd name="T42" fmla="*/ 59813 w 31"/>
                <a:gd name="T43" fmla="*/ 264103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77">
                  <a:moveTo>
                    <a:pt x="17" y="0"/>
                  </a:moveTo>
                  <a:cubicBezTo>
                    <a:pt x="22" y="0"/>
                    <a:pt x="26" y="2"/>
                    <a:pt x="28" y="5"/>
                  </a:cubicBezTo>
                  <a:cubicBezTo>
                    <a:pt x="30" y="8"/>
                    <a:pt x="31" y="12"/>
                    <a:pt x="31" y="18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7"/>
                    <a:pt x="30" y="71"/>
                    <a:pt x="27" y="74"/>
                  </a:cubicBezTo>
                  <a:cubicBezTo>
                    <a:pt x="24" y="76"/>
                    <a:pt x="21" y="77"/>
                    <a:pt x="16" y="77"/>
                  </a:cubicBezTo>
                  <a:cubicBezTo>
                    <a:pt x="9" y="77"/>
                    <a:pt x="5" y="76"/>
                    <a:pt x="2" y="72"/>
                  </a:cubicBezTo>
                  <a:cubicBezTo>
                    <a:pt x="1" y="69"/>
                    <a:pt x="0" y="64"/>
                    <a:pt x="0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8"/>
                    <a:pt x="3" y="6"/>
                  </a:cubicBezTo>
                  <a:cubicBezTo>
                    <a:pt x="5" y="2"/>
                    <a:pt x="10" y="0"/>
                    <a:pt x="17" y="0"/>
                  </a:cubicBezTo>
                  <a:close/>
                  <a:moveTo>
                    <a:pt x="16" y="70"/>
                  </a:moveTo>
                  <a:cubicBezTo>
                    <a:pt x="20" y="70"/>
                    <a:pt x="22" y="66"/>
                    <a:pt x="22" y="5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0"/>
                    <a:pt x="20" y="7"/>
                    <a:pt x="16" y="7"/>
                  </a:cubicBezTo>
                  <a:cubicBezTo>
                    <a:pt x="11" y="7"/>
                    <a:pt x="9" y="11"/>
                    <a:pt x="9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6"/>
                    <a:pt x="11" y="70"/>
                    <a:pt x="16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8723066" y="4078634"/>
              <a:ext cx="493489" cy="386655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8834147" y="4249481"/>
              <a:ext cx="193025" cy="170848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9092728" y="4094819"/>
              <a:ext cx="102886" cy="109702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9072697" y="4030077"/>
              <a:ext cx="222161" cy="203219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2" name="文本框 20"/>
            <p:cNvSpPr txBox="1"/>
            <p:nvPr/>
          </p:nvSpPr>
          <p:spPr>
            <a:xfrm>
              <a:off x="4455921" y="4944140"/>
              <a:ext cx="1423081" cy="345938"/>
            </a:xfrm>
            <a:prstGeom prst="rect">
              <a:avLst/>
            </a:prstGeom>
            <a:noFill/>
          </p:spPr>
          <p:txBody>
            <a:bodyPr wrap="square" lIns="68271" tIns="34136" rIns="68271" bIns="34136">
              <a:spAutoFit/>
            </a:bodyPr>
            <a:lstStyle/>
            <a:p>
              <a:pPr algn="ctr" defTabSz="909320">
                <a:defRPr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教学手段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888303" y="2525151"/>
              <a:ext cx="467843" cy="894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10031396" y="2096053"/>
              <a:ext cx="1810444" cy="3609857"/>
            </a:xfrm>
            <a:prstGeom prst="roundRect">
              <a:avLst>
                <a:gd name="adj" fmla="val 9919"/>
              </a:avLst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09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45" name="组合 24"/>
            <p:cNvGrpSpPr/>
            <p:nvPr/>
          </p:nvGrpSpPr>
          <p:grpSpPr bwMode="auto">
            <a:xfrm>
              <a:off x="10097112" y="2241859"/>
              <a:ext cx="1679971" cy="1659123"/>
              <a:chOff x="1282707" y="2137054"/>
              <a:chExt cx="3138274" cy="3138274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282707" y="2137054"/>
                <a:ext cx="3138274" cy="3138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1696399" y="2550746"/>
                <a:ext cx="2310890" cy="2310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943820" y="2839133"/>
                <a:ext cx="1750248" cy="17502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90500" dist="254000" dir="162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46" name="组合 61"/>
            <p:cNvGrpSpPr/>
            <p:nvPr/>
          </p:nvGrpSpPr>
          <p:grpSpPr bwMode="auto">
            <a:xfrm>
              <a:off x="10722191" y="2882696"/>
              <a:ext cx="716756" cy="637311"/>
              <a:chOff x="952501" y="6013451"/>
              <a:chExt cx="511175" cy="460375"/>
            </a:xfrm>
          </p:grpSpPr>
          <p:sp>
            <p:nvSpPr>
              <p:cNvPr id="55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6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9815" y="4034550"/>
              <a:ext cx="602456" cy="563232"/>
              <a:chOff x="4787900" y="539750"/>
              <a:chExt cx="803275" cy="760413"/>
            </a:xfrm>
            <a:solidFill>
              <a:schemeClr val="accent1"/>
            </a:solidFill>
          </p:grpSpPr>
          <p:sp>
            <p:nvSpPr>
              <p:cNvPr id="51" name="Freeform 17"/>
              <p:cNvSpPr/>
              <p:nvPr/>
            </p:nvSpPr>
            <p:spPr bwMode="auto">
              <a:xfrm>
                <a:off x="4787900" y="619125"/>
                <a:ext cx="430212" cy="438150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 w 60"/>
                  <a:gd name="T5" fmla="*/ 44 h 61"/>
                  <a:gd name="T6" fmla="*/ 7 w 60"/>
                  <a:gd name="T7" fmla="*/ 46 h 61"/>
                  <a:gd name="T8" fmla="*/ 8 w 60"/>
                  <a:gd name="T9" fmla="*/ 42 h 61"/>
                  <a:gd name="T10" fmla="*/ 5 w 60"/>
                  <a:gd name="T11" fmla="*/ 31 h 61"/>
                  <a:gd name="T12" fmla="*/ 30 w 60"/>
                  <a:gd name="T13" fmla="*/ 6 h 61"/>
                  <a:gd name="T14" fmla="*/ 55 w 60"/>
                  <a:gd name="T15" fmla="*/ 31 h 61"/>
                  <a:gd name="T16" fmla="*/ 30 w 60"/>
                  <a:gd name="T17" fmla="*/ 55 h 61"/>
                  <a:gd name="T18" fmla="*/ 24 w 60"/>
                  <a:gd name="T19" fmla="*/ 55 h 61"/>
                  <a:gd name="T20" fmla="*/ 21 w 60"/>
                  <a:gd name="T21" fmla="*/ 57 h 61"/>
                  <a:gd name="T22" fmla="*/ 23 w 60"/>
                  <a:gd name="T23" fmla="*/ 60 h 61"/>
                  <a:gd name="T24" fmla="*/ 30 w 60"/>
                  <a:gd name="T25" fmla="*/ 61 h 61"/>
                  <a:gd name="T26" fmla="*/ 60 w 60"/>
                  <a:gd name="T27" fmla="*/ 31 h 61"/>
                  <a:gd name="T28" fmla="*/ 30 w 60"/>
                  <a:gd name="T2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35"/>
                      <a:pt x="1" y="40"/>
                      <a:pt x="3" y="44"/>
                    </a:cubicBezTo>
                    <a:cubicBezTo>
                      <a:pt x="4" y="46"/>
                      <a:pt x="5" y="46"/>
                      <a:pt x="7" y="46"/>
                    </a:cubicBezTo>
                    <a:cubicBezTo>
                      <a:pt x="8" y="45"/>
                      <a:pt x="9" y="43"/>
                      <a:pt x="8" y="42"/>
                    </a:cubicBezTo>
                    <a:cubicBezTo>
                      <a:pt x="6" y="38"/>
                      <a:pt x="5" y="35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ubicBezTo>
                      <a:pt x="28" y="55"/>
                      <a:pt x="26" y="55"/>
                      <a:pt x="24" y="55"/>
                    </a:cubicBezTo>
                    <a:cubicBezTo>
                      <a:pt x="23" y="54"/>
                      <a:pt x="22" y="55"/>
                      <a:pt x="21" y="57"/>
                    </a:cubicBezTo>
                    <a:cubicBezTo>
                      <a:pt x="21" y="58"/>
                      <a:pt x="22" y="60"/>
                      <a:pt x="23" y="60"/>
                    </a:cubicBezTo>
                    <a:cubicBezTo>
                      <a:pt x="25" y="61"/>
                      <a:pt x="28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2" name="Freeform 18"/>
              <p:cNvSpPr/>
              <p:nvPr/>
            </p:nvSpPr>
            <p:spPr bwMode="auto">
              <a:xfrm>
                <a:off x="4795838" y="762000"/>
                <a:ext cx="279400" cy="538163"/>
              </a:xfrm>
              <a:custGeom>
                <a:avLst/>
                <a:gdLst>
                  <a:gd name="T0" fmla="*/ 24 w 39"/>
                  <a:gd name="T1" fmla="*/ 18 h 75"/>
                  <a:gd name="T2" fmla="*/ 29 w 39"/>
                  <a:gd name="T3" fmla="*/ 20 h 75"/>
                  <a:gd name="T4" fmla="*/ 39 w 39"/>
                  <a:gd name="T5" fmla="*/ 10 h 75"/>
                  <a:gd name="T6" fmla="*/ 29 w 39"/>
                  <a:gd name="T7" fmla="*/ 0 h 75"/>
                  <a:gd name="T8" fmla="*/ 19 w 39"/>
                  <a:gd name="T9" fmla="*/ 10 h 75"/>
                  <a:gd name="T10" fmla="*/ 20 w 39"/>
                  <a:gd name="T11" fmla="*/ 14 h 75"/>
                  <a:gd name="T12" fmla="*/ 13 w 39"/>
                  <a:gd name="T13" fmla="*/ 23 h 75"/>
                  <a:gd name="T14" fmla="*/ 2 w 39"/>
                  <a:gd name="T15" fmla="*/ 72 h 75"/>
                  <a:gd name="T16" fmla="*/ 4 w 39"/>
                  <a:gd name="T17" fmla="*/ 75 h 75"/>
                  <a:gd name="T18" fmla="*/ 5 w 39"/>
                  <a:gd name="T19" fmla="*/ 75 h 75"/>
                  <a:gd name="T20" fmla="*/ 7 w 39"/>
                  <a:gd name="T21" fmla="*/ 71 h 75"/>
                  <a:gd name="T22" fmla="*/ 18 w 39"/>
                  <a:gd name="T23" fmla="*/ 26 h 75"/>
                  <a:gd name="T24" fmla="*/ 24 w 39"/>
                  <a:gd name="T25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75">
                    <a:moveTo>
                      <a:pt x="24" y="18"/>
                    </a:moveTo>
                    <a:cubicBezTo>
                      <a:pt x="25" y="19"/>
                      <a:pt x="27" y="20"/>
                      <a:pt x="29" y="20"/>
                    </a:cubicBezTo>
                    <a:cubicBezTo>
                      <a:pt x="35" y="20"/>
                      <a:pt x="39" y="16"/>
                      <a:pt x="39" y="10"/>
                    </a:cubicBezTo>
                    <a:cubicBezTo>
                      <a:pt x="39" y="4"/>
                      <a:pt x="35" y="0"/>
                      <a:pt x="29" y="0"/>
                    </a:cubicBezTo>
                    <a:cubicBezTo>
                      <a:pt x="24" y="0"/>
                      <a:pt x="19" y="4"/>
                      <a:pt x="19" y="10"/>
                    </a:cubicBezTo>
                    <a:cubicBezTo>
                      <a:pt x="19" y="11"/>
                      <a:pt x="20" y="13"/>
                      <a:pt x="20" y="14"/>
                    </a:cubicBezTo>
                    <a:cubicBezTo>
                      <a:pt x="18" y="16"/>
                      <a:pt x="16" y="19"/>
                      <a:pt x="13" y="23"/>
                    </a:cubicBezTo>
                    <a:cubicBezTo>
                      <a:pt x="7" y="32"/>
                      <a:pt x="0" y="49"/>
                      <a:pt x="2" y="72"/>
                    </a:cubicBezTo>
                    <a:cubicBezTo>
                      <a:pt x="2" y="73"/>
                      <a:pt x="3" y="75"/>
                      <a:pt x="4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5"/>
                      <a:pt x="7" y="73"/>
                      <a:pt x="7" y="71"/>
                    </a:cubicBezTo>
                    <a:cubicBezTo>
                      <a:pt x="6" y="54"/>
                      <a:pt x="9" y="39"/>
                      <a:pt x="18" y="26"/>
                    </a:cubicBezTo>
                    <a:cubicBezTo>
                      <a:pt x="20" y="23"/>
                      <a:pt x="22" y="20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3" name="Freeform 19"/>
              <p:cNvSpPr/>
              <p:nvPr/>
            </p:nvSpPr>
            <p:spPr bwMode="auto">
              <a:xfrm>
                <a:off x="5260975" y="539750"/>
                <a:ext cx="279400" cy="265113"/>
              </a:xfrm>
              <a:custGeom>
                <a:avLst/>
                <a:gdLst>
                  <a:gd name="T0" fmla="*/ 20 w 39"/>
                  <a:gd name="T1" fmla="*/ 34 h 37"/>
                  <a:gd name="T2" fmla="*/ 14 w 39"/>
                  <a:gd name="T3" fmla="*/ 32 h 37"/>
                  <a:gd name="T4" fmla="*/ 7 w 39"/>
                  <a:gd name="T5" fmla="*/ 13 h 37"/>
                  <a:gd name="T6" fmla="*/ 26 w 39"/>
                  <a:gd name="T7" fmla="*/ 7 h 37"/>
                  <a:gd name="T8" fmla="*/ 33 w 39"/>
                  <a:gd name="T9" fmla="*/ 25 h 37"/>
                  <a:gd name="T10" fmla="*/ 31 w 39"/>
                  <a:gd name="T11" fmla="*/ 28 h 37"/>
                  <a:gd name="T12" fmla="*/ 31 w 39"/>
                  <a:gd name="T13" fmla="*/ 30 h 37"/>
                  <a:gd name="T14" fmla="*/ 33 w 39"/>
                  <a:gd name="T15" fmla="*/ 30 h 37"/>
                  <a:gd name="T16" fmla="*/ 35 w 39"/>
                  <a:gd name="T17" fmla="*/ 27 h 37"/>
                  <a:gd name="T18" fmla="*/ 27 w 39"/>
                  <a:gd name="T19" fmla="*/ 4 h 37"/>
                  <a:gd name="T20" fmla="*/ 4 w 39"/>
                  <a:gd name="T21" fmla="*/ 12 h 37"/>
                  <a:gd name="T22" fmla="*/ 12 w 39"/>
                  <a:gd name="T23" fmla="*/ 35 h 37"/>
                  <a:gd name="T24" fmla="*/ 20 w 39"/>
                  <a:gd name="T25" fmla="*/ 37 h 37"/>
                  <a:gd name="T26" fmla="*/ 22 w 39"/>
                  <a:gd name="T27" fmla="*/ 35 h 37"/>
                  <a:gd name="T28" fmla="*/ 20 w 39"/>
                  <a:gd name="T2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37">
                    <a:moveTo>
                      <a:pt x="20" y="34"/>
                    </a:moveTo>
                    <a:cubicBezTo>
                      <a:pt x="18" y="34"/>
                      <a:pt x="16" y="33"/>
                      <a:pt x="14" y="32"/>
                    </a:cubicBezTo>
                    <a:cubicBezTo>
                      <a:pt x="7" y="29"/>
                      <a:pt x="4" y="20"/>
                      <a:pt x="7" y="13"/>
                    </a:cubicBezTo>
                    <a:cubicBezTo>
                      <a:pt x="10" y="6"/>
                      <a:pt x="19" y="3"/>
                      <a:pt x="26" y="7"/>
                    </a:cubicBezTo>
                    <a:cubicBezTo>
                      <a:pt x="33" y="10"/>
                      <a:pt x="36" y="18"/>
                      <a:pt x="33" y="25"/>
                    </a:cubicBezTo>
                    <a:cubicBezTo>
                      <a:pt x="32" y="26"/>
                      <a:pt x="32" y="27"/>
                      <a:pt x="31" y="28"/>
                    </a:cubicBezTo>
                    <a:cubicBezTo>
                      <a:pt x="30" y="29"/>
                      <a:pt x="30" y="30"/>
                      <a:pt x="31" y="30"/>
                    </a:cubicBezTo>
                    <a:cubicBezTo>
                      <a:pt x="32" y="31"/>
                      <a:pt x="33" y="31"/>
                      <a:pt x="33" y="30"/>
                    </a:cubicBezTo>
                    <a:cubicBezTo>
                      <a:pt x="34" y="29"/>
                      <a:pt x="35" y="28"/>
                      <a:pt x="35" y="27"/>
                    </a:cubicBezTo>
                    <a:cubicBezTo>
                      <a:pt x="39" y="18"/>
                      <a:pt x="36" y="8"/>
                      <a:pt x="27" y="4"/>
                    </a:cubicBezTo>
                    <a:cubicBezTo>
                      <a:pt x="19" y="0"/>
                      <a:pt x="8" y="3"/>
                      <a:pt x="4" y="12"/>
                    </a:cubicBezTo>
                    <a:cubicBezTo>
                      <a:pt x="0" y="21"/>
                      <a:pt x="4" y="31"/>
                      <a:pt x="12" y="35"/>
                    </a:cubicBezTo>
                    <a:cubicBezTo>
                      <a:pt x="15" y="36"/>
                      <a:pt x="18" y="37"/>
                      <a:pt x="20" y="37"/>
                    </a:cubicBezTo>
                    <a:cubicBezTo>
                      <a:pt x="21" y="37"/>
                      <a:pt x="22" y="36"/>
                      <a:pt x="22" y="35"/>
                    </a:cubicBezTo>
                    <a:cubicBezTo>
                      <a:pt x="22" y="34"/>
                      <a:pt x="21" y="33"/>
                      <a:pt x="2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4" name="Freeform 20"/>
              <p:cNvSpPr/>
              <p:nvPr/>
            </p:nvSpPr>
            <p:spPr bwMode="auto">
              <a:xfrm>
                <a:off x="5354638" y="633413"/>
                <a:ext cx="236537" cy="250825"/>
              </a:xfrm>
              <a:custGeom>
                <a:avLst/>
                <a:gdLst>
                  <a:gd name="T0" fmla="*/ 32 w 33"/>
                  <a:gd name="T1" fmla="*/ 32 h 35"/>
                  <a:gd name="T2" fmla="*/ 12 w 33"/>
                  <a:gd name="T3" fmla="*/ 16 h 35"/>
                  <a:gd name="T4" fmla="*/ 9 w 33"/>
                  <a:gd name="T5" fmla="*/ 11 h 35"/>
                  <a:gd name="T6" fmla="*/ 12 w 33"/>
                  <a:gd name="T7" fmla="*/ 8 h 35"/>
                  <a:gd name="T8" fmla="*/ 9 w 33"/>
                  <a:gd name="T9" fmla="*/ 1 h 35"/>
                  <a:gd name="T10" fmla="*/ 1 w 33"/>
                  <a:gd name="T11" fmla="*/ 4 h 35"/>
                  <a:gd name="T12" fmla="*/ 4 w 33"/>
                  <a:gd name="T13" fmla="*/ 11 h 35"/>
                  <a:gd name="T14" fmla="*/ 6 w 33"/>
                  <a:gd name="T15" fmla="*/ 12 h 35"/>
                  <a:gd name="T16" fmla="*/ 9 w 33"/>
                  <a:gd name="T17" fmla="*/ 17 h 35"/>
                  <a:gd name="T18" fmla="*/ 31 w 33"/>
                  <a:gd name="T19" fmla="*/ 35 h 35"/>
                  <a:gd name="T20" fmla="*/ 33 w 33"/>
                  <a:gd name="T21" fmla="*/ 34 h 35"/>
                  <a:gd name="T22" fmla="*/ 33 w 33"/>
                  <a:gd name="T23" fmla="*/ 34 h 35"/>
                  <a:gd name="T24" fmla="*/ 32 w 33"/>
                  <a:gd name="T25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5">
                    <a:moveTo>
                      <a:pt x="32" y="32"/>
                    </a:moveTo>
                    <a:cubicBezTo>
                      <a:pt x="23" y="29"/>
                      <a:pt x="16" y="23"/>
                      <a:pt x="12" y="16"/>
                    </a:cubicBezTo>
                    <a:cubicBezTo>
                      <a:pt x="11" y="14"/>
                      <a:pt x="10" y="12"/>
                      <a:pt x="9" y="11"/>
                    </a:cubicBezTo>
                    <a:cubicBezTo>
                      <a:pt x="10" y="10"/>
                      <a:pt x="11" y="10"/>
                      <a:pt x="12" y="8"/>
                    </a:cubicBezTo>
                    <a:cubicBezTo>
                      <a:pt x="13" y="6"/>
                      <a:pt x="12" y="2"/>
                      <a:pt x="9" y="1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5"/>
                      <a:pt x="9" y="17"/>
                    </a:cubicBezTo>
                    <a:cubicBezTo>
                      <a:pt x="12" y="23"/>
                      <a:pt x="19" y="31"/>
                      <a:pt x="31" y="35"/>
                    </a:cubicBezTo>
                    <a:cubicBezTo>
                      <a:pt x="32" y="35"/>
                      <a:pt x="33" y="35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3"/>
                      <a:pt x="33" y="32"/>
                      <a:pt x="3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09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85" b="0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6600334" y="4560003"/>
              <a:ext cx="1061205" cy="740624"/>
              <a:chOff x="6557754" y="4608913"/>
              <a:chExt cx="1061205" cy="740624"/>
            </a:xfrm>
          </p:grpSpPr>
          <p:sp>
            <p:nvSpPr>
              <p:cNvPr id="31" name="文本框 20"/>
              <p:cNvSpPr txBox="1"/>
              <p:nvPr/>
            </p:nvSpPr>
            <p:spPr>
              <a:xfrm>
                <a:off x="6557754" y="4608913"/>
                <a:ext cx="1061205" cy="435514"/>
              </a:xfrm>
              <a:prstGeom prst="rect">
                <a:avLst/>
              </a:prstGeom>
              <a:noFill/>
            </p:spPr>
            <p:txBody>
              <a:bodyPr wrap="none" lIns="68271" tIns="34136" rIns="68271" bIns="34136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教学方式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文本框 20"/>
              <p:cNvSpPr txBox="1"/>
              <p:nvPr/>
            </p:nvSpPr>
            <p:spPr>
              <a:xfrm>
                <a:off x="6557754" y="4914023"/>
                <a:ext cx="1061205" cy="435514"/>
              </a:xfrm>
              <a:prstGeom prst="rect">
                <a:avLst/>
              </a:prstGeom>
              <a:noFill/>
            </p:spPr>
            <p:txBody>
              <a:bodyPr wrap="none" lIns="68271" tIns="34136" rIns="68271" bIns="34136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教学反思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10834505" y="2587630"/>
              <a:ext cx="380232" cy="814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523263" y="4643747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校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企合作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0407217" y="4654296"/>
              <a:ext cx="11705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 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0516" y="5482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一、改教学理念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7011" y="1533381"/>
            <a:ext cx="268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常见教学理念：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07886" y="2135779"/>
            <a:ext cx="3361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全人教育理念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实践育人理念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知行合一理念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工学结合理念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有效教学理念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670058"/>
            <a:ext cx="10586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</a:rPr>
              <a:t>全人教育理念：</a:t>
            </a:r>
            <a:r>
              <a:rPr lang="zh-CN" altLang="en-US" sz="2400" dirty="0"/>
              <a:t>注重学生的全面发展，将</a:t>
            </a:r>
            <a:r>
              <a:rPr lang="zh-CN" altLang="en-US" sz="2400" b="1" dirty="0">
                <a:solidFill>
                  <a:srgbClr val="FF0000"/>
                </a:solidFill>
              </a:rPr>
              <a:t>职业道德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、劳模精神、工匠</a:t>
            </a:r>
            <a:r>
              <a:rPr lang="zh-CN" altLang="en-US" sz="2400" b="1" dirty="0">
                <a:solidFill>
                  <a:srgbClr val="FF0000"/>
                </a:solidFill>
              </a:rPr>
              <a:t>精神</a:t>
            </a:r>
            <a:r>
              <a:rPr lang="zh-CN" altLang="en-US" sz="2400" dirty="0"/>
              <a:t>等融入教育教学全过程，培养学生的社会责任感和敬业精神。 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952107" y="3084434"/>
            <a:ext cx="10671142" cy="1134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</a:rPr>
              <a:t>实践育人理念：</a:t>
            </a:r>
            <a:r>
              <a:rPr lang="zh-CN" altLang="en-US" sz="2400" dirty="0"/>
              <a:t>从传统的以知识传授为主转变为以能力培养为本位，</a:t>
            </a:r>
            <a:r>
              <a:rPr lang="zh-CN" altLang="en-US" sz="2400" b="1" dirty="0">
                <a:solidFill>
                  <a:srgbClr val="FF0000"/>
                </a:solidFill>
              </a:rPr>
              <a:t>强调学生实践能力、创新能力和职业素养的培养。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0516" y="5482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一、改教学理念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6573" y="3247405"/>
            <a:ext cx="10769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与行如同硬币两面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传习录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中这样描述：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知之真切笃实处即是行，行之明觉精察处即是知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在行动中深化，行动在认知中升华，形成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螺旋上升循环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6573" y="1493079"/>
            <a:ext cx="10702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合一：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明朝哲学家王守仁提出来的，这个概念强调认识（知）和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实践（行）的统一，认为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知识和行动是不可分割的，真正的知识必须通过实践来验证和体现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需要正确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的知识来指导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和知识要合二为一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0516" y="5482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一、改教学理念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koppt.cn011"/>
          <p:cNvSpPr/>
          <p:nvPr>
            <p:custDataLst>
              <p:tags r:id="rId1"/>
            </p:custDataLst>
          </p:nvPr>
        </p:nvSpPr>
        <p:spPr>
          <a:xfrm>
            <a:off x="1016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17"/>
          <p:cNvSpPr txBox="1"/>
          <p:nvPr>
            <p:custDataLst>
              <p:tags r:id="rId2"/>
            </p:custDataLst>
          </p:nvPr>
        </p:nvSpPr>
        <p:spPr>
          <a:xfrm>
            <a:off x="3600379" y="2858527"/>
            <a:ext cx="5770685" cy="369570"/>
          </a:xfrm>
          <a:prstGeom prst="rect">
            <a:avLst/>
          </a:prstGeom>
          <a:noFill/>
        </p:spPr>
        <p:txBody>
          <a:bodyPr wrap="square" lIns="91440" tIns="45720" rIns="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100000"/>
            </a:pPr>
            <a:r>
              <a:rPr lang="zh-CN" altLang="en-US" sz="4000" b="1" spc="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一、教学改革探讨</a:t>
            </a:r>
            <a:endParaRPr lang="zh-CN" altLang="en-US" sz="40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3600379" y="4037468"/>
            <a:ext cx="6420607" cy="369570"/>
          </a:xfrm>
          <a:prstGeom prst="rect">
            <a:avLst/>
          </a:prstGeom>
          <a:noFill/>
        </p:spPr>
        <p:txBody>
          <a:bodyPr wrap="square" lIns="91440" tIns="45720" rIns="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 spc="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二、教学成果凝练</a:t>
            </a:r>
            <a:endParaRPr lang="zh-CN" altLang="en-US" sz="4000" b="1" spc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43263" y="1344489"/>
            <a:ext cx="5388858" cy="800100"/>
            <a:chOff x="1058076" y="766394"/>
            <a:chExt cx="5388858" cy="800100"/>
          </a:xfrm>
        </p:grpSpPr>
        <p:sp>
          <p:nvSpPr>
            <p:cNvPr id="24" name="Footer Text"/>
            <p:cNvSpPr txBox="1"/>
            <p:nvPr>
              <p:custDataLst>
                <p:tags r:id="rId4"/>
              </p:custDataLst>
            </p:nvPr>
          </p:nvSpPr>
          <p:spPr>
            <a:xfrm>
              <a:off x="1058076" y="766394"/>
              <a:ext cx="2007303" cy="80010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zh-CN" altLang="en-US" sz="6600" b="1" i="0" u="non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汉仪文黑-75简" panose="00020600040101010101" charset="-122"/>
                  <a:ea typeface="汉仪文黑-85简" panose="00020600040101010101" charset="-122"/>
                  <a:cs typeface="+mn-ea"/>
                </a:rPr>
                <a:t>目录</a:t>
              </a:r>
              <a:endParaRPr kumimoji="0" lang="zh-CN" altLang="en-US" sz="6600" b="1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汉仪文黑-75简" panose="00020600040101010101" charset="-122"/>
                <a:ea typeface="汉仪文黑-85简" panose="00020600040101010101" charset="-122"/>
                <a:cs typeface="+mn-ea"/>
              </a:endParaRPr>
            </a:p>
          </p:txBody>
        </p:sp>
        <p:sp>
          <p:nvSpPr>
            <p:cNvPr id="25" name="Footer Text"/>
            <p:cNvSpPr txBox="1"/>
            <p:nvPr>
              <p:custDataLst>
                <p:tags r:id="rId5"/>
              </p:custDataLst>
            </p:nvPr>
          </p:nvSpPr>
          <p:spPr>
            <a:xfrm>
              <a:off x="2836748" y="1056919"/>
              <a:ext cx="3610186" cy="43116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44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汉仪文黑-75简" panose="00020600040101010101" charset="-122"/>
                  <a:ea typeface="汉仪文黑-55简" panose="00020600040101010101" charset="-122"/>
                  <a:cs typeface="+mn-ea"/>
                  <a:sym typeface="+mn-lt"/>
                </a:rPr>
                <a:t>/CONTENTS</a:t>
              </a:r>
              <a:endParaRPr kumimoji="0" lang="en-US" altLang="zh-CN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汉仪文黑-75简" panose="00020600040101010101" charset="-122"/>
                <a:ea typeface="汉仪文黑-55简" panose="00020600040101010101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0313" y="1450393"/>
            <a:ext cx="10724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工学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工学结合是将学习与工作结合在一起的教育模式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。就是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以职业为导向，以提高学生就业竞争能力为目的，以市场需求为运作平台。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工学结合模式强调理论知识学习与实践技能培养的统一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。学生在课堂学习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专业知识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的同时，还需要参与实际工作，将所学知识应用于实践中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0313" y="3983005"/>
            <a:ext cx="1064457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有效教学的核心就是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教学的效益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，所谓“有效”，主要是指通过教师在一段时间的教学之后，学生所获得的具体的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进步或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0516" y="5482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一、改教学理念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0595" y="2464646"/>
            <a:ext cx="10427647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社会经济发展和行业企业需求，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各专业的培养目标。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学生毕业后所从事的职业岗位和应具备的知识、技能和素质，使培养的人才能够满足职业岗位的实际需要，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与就业市场的无缝对接。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516" y="5482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一、改教学理念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0595" y="1678162"/>
            <a:ext cx="2993127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pres?slideindex=1&amp;slidetitle="/>
              </a:rPr>
              <a:t>精准定位培养目标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4055" y="1770535"/>
            <a:ext cx="10927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采用“三阶递进”课程体系模型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推行</a:t>
            </a:r>
            <a:r>
              <a:rPr lang="en-US" altLang="zh-CN" sz="2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“</a:t>
            </a:r>
            <a:r>
              <a:rPr lang="zh-CN" altLang="en-US" sz="2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基础</a:t>
            </a:r>
            <a:r>
              <a:rPr lang="zh-CN" altLang="en-US" sz="2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能力通修（基础共享层）</a:t>
            </a:r>
            <a:r>
              <a:rPr lang="en-US" altLang="zh-CN" sz="2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岗位</a:t>
            </a:r>
            <a:r>
              <a:rPr lang="zh-CN" altLang="en-US" sz="2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能力精修（方向精修层）</a:t>
            </a:r>
            <a:r>
              <a:rPr lang="en-US" altLang="zh-CN" sz="2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+</a:t>
            </a:r>
            <a:r>
              <a:rPr lang="zh-CN" altLang="en-US" sz="2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跨界能力</a:t>
            </a:r>
            <a:r>
              <a:rPr lang="zh-CN" altLang="en-US" sz="2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选修（</a:t>
            </a:r>
            <a:r>
              <a:rPr lang="zh-CN" altLang="en-US" sz="2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跨界融合层</a:t>
            </a:r>
            <a:r>
              <a:rPr lang="zh-CN" altLang="en-US" sz="2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）</a:t>
            </a:r>
            <a:r>
              <a:rPr lang="en-US" altLang="zh-CN" sz="20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”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级课程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4458766" y="3247863"/>
          <a:ext cx="6956724" cy="318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矩形 5"/>
          <p:cNvSpPr/>
          <p:nvPr/>
        </p:nvSpPr>
        <p:spPr>
          <a:xfrm>
            <a:off x="694055" y="4640346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“三阶递进”课程体系模型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995188" y="4331443"/>
            <a:ext cx="370936" cy="101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48784" y="552259"/>
            <a:ext cx="449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二、改课程体系与教学内容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4055" y="1308870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改</a:t>
            </a:r>
            <a:r>
              <a:rPr lang="zh-CN" altLang="zh-CN" sz="2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课程体系</a:t>
            </a:r>
            <a:endParaRPr lang="zh-CN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055" y="3363476"/>
            <a:ext cx="376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/>
              <a:t>打破专业界限</a:t>
            </a:r>
            <a:r>
              <a:rPr lang="zh-CN" altLang="en-US" dirty="0"/>
              <a:t>，整合课程内容，形成理论教学与实践教学相互融合、相互促进的课程体系。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48784" y="552259"/>
            <a:ext cx="449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二、改课程体系与教学内容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5818" y="4205248"/>
            <a:ext cx="1047418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b="1" kern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更新教学内容：</a:t>
            </a:r>
            <a:r>
              <a:rPr lang="zh-CN" altLang="zh-CN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及时将行业最新技术、工艺、规范和标准融入教学内容，确保教学内容的先进性和实用性</a:t>
            </a:r>
            <a:r>
              <a:rPr lang="zh-CN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。关注新兴产业和职业岗位的需求，开设相关的新兴课程，如人工智能、物联网等领域的课程。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b="1" kern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加强教材建设：</a:t>
            </a:r>
            <a:r>
              <a:rPr lang="zh-CN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编写和选用适合职业教育特点的教材，教材内容应紧密结合实际工作，突出实践操作和案例分析。鼓励</a:t>
            </a:r>
            <a:r>
              <a:rPr lang="zh-CN" altLang="zh-CN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hlinkClick r:id="rId1" action="ppaction://hlinkpres?slideindex=1&amp;slidetitle="/>
              </a:rPr>
              <a:t>开发活页式教材</a:t>
            </a:r>
            <a:r>
              <a:rPr lang="zh-CN" altLang="zh-CN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</a:t>
            </a:r>
            <a:r>
              <a:rPr lang="zh-CN" altLang="zh-CN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hlinkClick r:id="rId2" action="ppaction://hlinkpres?slideindex=1&amp;slidetitle="/>
              </a:rPr>
              <a:t>工作手册式教材</a:t>
            </a:r>
            <a:r>
              <a:rPr lang="zh-CN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等新型教材，方便学生学习和使用。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08237" y="1278214"/>
            <a:ext cx="5334000" cy="286232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什么叫课程：教师给学生传授的知识和技能，灌输的思想和观点，培养的习惯和行为等的总和叫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“课程”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教材内容不等于教学内容！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教学内容也不完全是教材内容。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教学内容一定含有教材内容。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92849" y="1544771"/>
            <a:ext cx="4730520" cy="1938992"/>
            <a:chOff x="1127355" y="3192417"/>
            <a:chExt cx="4730520" cy="1938992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4003649" y="3192417"/>
              <a:ext cx="1758797" cy="193899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10"/>
            <p:cNvSpPr>
              <a:spLocks noChangeArrowheads="1"/>
            </p:cNvSpPr>
            <p:nvPr/>
          </p:nvSpPr>
          <p:spPr bwMode="auto">
            <a:xfrm>
              <a:off x="3860051" y="3192417"/>
              <a:ext cx="199782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indent="-342900" algn="ctr">
                <a:lnSpc>
                  <a:spcPct val="150000"/>
                </a:lnSpc>
                <a:buClr>
                  <a:srgbClr val="FF0000"/>
                </a:buClr>
                <a:buSzPct val="85000"/>
                <a:buFont typeface="Wingdings" panose="05000000000000000000" pitchFamily="2" charset="2"/>
                <a:buChar char="Ø"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重组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algn="ctr">
                <a:lnSpc>
                  <a:spcPct val="150000"/>
                </a:lnSpc>
                <a:buClr>
                  <a:srgbClr val="FF0000"/>
                </a:buClr>
                <a:buSzPct val="85000"/>
                <a:buFont typeface="Wingdings" panose="05000000000000000000" pitchFamily="2" charset="2"/>
                <a:buChar char="Ø"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反应现代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algn="ctr">
                <a:lnSpc>
                  <a:spcPct val="150000"/>
                </a:lnSpc>
                <a:buClr>
                  <a:srgbClr val="FF0000"/>
                </a:buClr>
                <a:buSzPct val="85000"/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融入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前沿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algn="ctr">
                <a:lnSpc>
                  <a:spcPct val="150000"/>
                </a:lnSpc>
                <a:buClr>
                  <a:srgbClr val="FF0000"/>
                </a:buClr>
                <a:buSzPct val="85000"/>
                <a:buFont typeface="Wingdings" panose="05000000000000000000" pitchFamily="2" charset="2"/>
                <a:buChar char="Ø"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综合交叉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对角圆角矩形 9"/>
            <p:cNvSpPr/>
            <p:nvPr/>
          </p:nvSpPr>
          <p:spPr bwMode="auto">
            <a:xfrm>
              <a:off x="1127355" y="3589525"/>
              <a:ext cx="2178050" cy="973667"/>
            </a:xfrm>
            <a:prstGeom prst="round2Diag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39000" dist="25400" dir="5400000" rotWithShape="0">
                <a:schemeClr val="tx2">
                  <a:lumMod val="25000"/>
                  <a:lumOff val="75000"/>
                  <a:alpha val="83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右箭头 10"/>
            <p:cNvSpPr/>
            <p:nvPr/>
          </p:nvSpPr>
          <p:spPr bwMode="auto">
            <a:xfrm>
              <a:off x="3418247" y="3672605"/>
              <a:ext cx="477838" cy="890587"/>
            </a:xfrm>
            <a:prstGeom prst="rightArrow">
              <a:avLst/>
            </a:prstGeom>
            <a:solidFill>
              <a:srgbClr val="7030A0">
                <a:alpha val="39000"/>
              </a:srgbClr>
            </a:solidFill>
            <a:ln>
              <a:solidFill>
                <a:schemeClr val="bg1"/>
              </a:solidFill>
            </a:ln>
            <a:effectLst>
              <a:outerShdw blurRad="39000" dist="25400" dir="5400000" rotWithShape="0">
                <a:schemeClr val="tx2">
                  <a:lumMod val="25000"/>
                  <a:lumOff val="75000"/>
                  <a:alpha val="83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25376" y="3763955"/>
              <a:ext cx="19800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“教学内容”</a:t>
              </a:r>
              <a:endPara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总的思想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6"/>
          <p:cNvGrpSpPr/>
          <p:nvPr/>
        </p:nvGrpSpPr>
        <p:grpSpPr bwMode="auto">
          <a:xfrm>
            <a:off x="1772678" y="1440210"/>
            <a:ext cx="9029009" cy="4997450"/>
            <a:chOff x="266363" y="1523515"/>
            <a:chExt cx="9029365" cy="4998106"/>
          </a:xfrm>
        </p:grpSpPr>
        <p:pic>
          <p:nvPicPr>
            <p:cNvPr id="5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75" y="2194011"/>
              <a:ext cx="3295650" cy="35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线形标注 1 5"/>
            <p:cNvSpPr/>
            <p:nvPr/>
          </p:nvSpPr>
          <p:spPr bwMode="auto">
            <a:xfrm>
              <a:off x="1380832" y="5908766"/>
              <a:ext cx="2111458" cy="612855"/>
            </a:xfrm>
            <a:prstGeom prst="borderCallout1">
              <a:avLst>
                <a:gd name="adj1" fmla="val 2166"/>
                <a:gd name="adj2" fmla="val 1523"/>
                <a:gd name="adj3" fmla="val -125891"/>
                <a:gd name="adj4" fmla="val 46602"/>
              </a:avLst>
            </a:prstGeom>
            <a:solidFill>
              <a:schemeClr val="bg1">
                <a:alpha val="39000"/>
              </a:schemeClr>
            </a:solidFill>
            <a:ln>
              <a:solidFill>
                <a:srgbClr val="FF0000"/>
              </a:solidFill>
            </a:ln>
            <a:effectLst>
              <a:outerShdw blurRad="39000" dist="25400" dir="5400000" rotWithShape="0">
                <a:schemeClr val="tx2">
                  <a:lumMod val="25000"/>
                  <a:lumOff val="75000"/>
                  <a:alpha val="83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ln w="0"/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引发较多的讨论交流</a:t>
              </a:r>
              <a:endParaRPr lang="zh-CN" altLang="en-US" sz="1600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线形标注 2(带边框和强调线) 6"/>
            <p:cNvSpPr/>
            <p:nvPr/>
          </p:nvSpPr>
          <p:spPr bwMode="auto">
            <a:xfrm>
              <a:off x="266363" y="3833631"/>
              <a:ext cx="1438332" cy="863713"/>
            </a:xfrm>
            <a:prstGeom prst="accentBorderCallout2">
              <a:avLst>
                <a:gd name="adj1" fmla="val 18750"/>
                <a:gd name="adj2" fmla="val -8333"/>
                <a:gd name="adj3" fmla="val -8199"/>
                <a:gd name="adj4" fmla="val -4167"/>
                <a:gd name="adj5" fmla="val -71923"/>
                <a:gd name="adj6" fmla="val 133439"/>
              </a:avLst>
            </a:prstGeom>
            <a:solidFill>
              <a:schemeClr val="bg1">
                <a:alpha val="39000"/>
              </a:schemeClr>
            </a:solidFill>
            <a:ln>
              <a:solidFill>
                <a:srgbClr val="FF0000"/>
              </a:solidFill>
            </a:ln>
            <a:effectLst>
              <a:outerShdw blurRad="39000" dist="25400" dir="5400000" rotWithShape="0">
                <a:schemeClr val="tx2">
                  <a:lumMod val="25000"/>
                  <a:lumOff val="75000"/>
                  <a:alpha val="83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ln w="0"/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老师讲授为主</a:t>
              </a:r>
              <a:endParaRPr lang="zh-CN" altLang="en-US" sz="1600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线形标注 1(带边框和强调线) 7"/>
            <p:cNvSpPr/>
            <p:nvPr/>
          </p:nvSpPr>
          <p:spPr bwMode="auto">
            <a:xfrm>
              <a:off x="736282" y="2193528"/>
              <a:ext cx="914436" cy="612855"/>
            </a:xfrm>
            <a:prstGeom prst="accentBorderCallout1">
              <a:avLst>
                <a:gd name="adj1" fmla="val 24969"/>
                <a:gd name="adj2" fmla="val 111112"/>
                <a:gd name="adj3" fmla="val 102135"/>
                <a:gd name="adj4" fmla="val 232500"/>
              </a:avLst>
            </a:prstGeom>
            <a:solidFill>
              <a:schemeClr val="bg1">
                <a:alpha val="39000"/>
              </a:schemeClr>
            </a:solidFill>
            <a:ln>
              <a:solidFill>
                <a:srgbClr val="FF0000"/>
              </a:solidFill>
            </a:ln>
            <a:effectLst>
              <a:outerShdw blurRad="39000" dist="25400" dir="5400000" rotWithShape="0">
                <a:schemeClr val="tx2">
                  <a:lumMod val="25000"/>
                  <a:lumOff val="75000"/>
                  <a:alpha val="83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ln w="0"/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自学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线形标注 1(带边框和强调线) 8"/>
            <p:cNvSpPr/>
            <p:nvPr/>
          </p:nvSpPr>
          <p:spPr bwMode="auto">
            <a:xfrm flipH="1">
              <a:off x="1380832" y="1523515"/>
              <a:ext cx="1524060" cy="612855"/>
            </a:xfrm>
            <a:prstGeom prst="accentBorderCallout1">
              <a:avLst>
                <a:gd name="adj1" fmla="val 18750"/>
                <a:gd name="adj2" fmla="val -8333"/>
                <a:gd name="adj3" fmla="val 185054"/>
                <a:gd name="adj4" fmla="val -22500"/>
              </a:avLst>
            </a:prstGeom>
            <a:solidFill>
              <a:schemeClr val="bg1">
                <a:alpha val="39000"/>
              </a:schemeClr>
            </a:solidFill>
            <a:ln>
              <a:solidFill>
                <a:srgbClr val="FF0000"/>
              </a:solidFill>
            </a:ln>
            <a:effectLst>
              <a:outerShdw blurRad="39000" dist="25400" dir="5400000" rotWithShape="0">
                <a:schemeClr val="tx2">
                  <a:lumMod val="25000"/>
                  <a:lumOff val="75000"/>
                  <a:alpha val="83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ln w="0"/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大量的书面练习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线形标注 1(带边框和强调线) 9"/>
            <p:cNvSpPr/>
            <p:nvPr/>
          </p:nvSpPr>
          <p:spPr bwMode="auto">
            <a:xfrm>
              <a:off x="4068575" y="1552094"/>
              <a:ext cx="914436" cy="612855"/>
            </a:xfrm>
            <a:prstGeom prst="accentBorderCallout1">
              <a:avLst>
                <a:gd name="adj1" fmla="val 18750"/>
                <a:gd name="adj2" fmla="val -8333"/>
                <a:gd name="adj3" fmla="val 172616"/>
                <a:gd name="adj4" fmla="val -82777"/>
              </a:avLst>
            </a:prstGeom>
            <a:solidFill>
              <a:schemeClr val="bg1">
                <a:alpha val="39000"/>
              </a:schemeClr>
            </a:solidFill>
            <a:ln>
              <a:solidFill>
                <a:srgbClr val="FF0000"/>
              </a:solidFill>
            </a:ln>
            <a:effectLst>
              <a:outerShdw blurRad="39000" dist="25400" dir="5400000" rotWithShape="0">
                <a:schemeClr val="tx2">
                  <a:lumMod val="25000"/>
                  <a:lumOff val="75000"/>
                  <a:alpha val="83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ln w="0"/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其它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线形标注 1(带边框和强调线) 10"/>
            <p:cNvSpPr/>
            <p:nvPr/>
          </p:nvSpPr>
          <p:spPr bwMode="auto">
            <a:xfrm>
              <a:off x="4262257" y="5765872"/>
              <a:ext cx="3311655" cy="612855"/>
            </a:xfrm>
            <a:prstGeom prst="accentBorderCallout1">
              <a:avLst>
                <a:gd name="adj1" fmla="val 18750"/>
                <a:gd name="adj2" fmla="val -8333"/>
                <a:gd name="adj3" fmla="val -103088"/>
                <a:gd name="adj4" fmla="val -15429"/>
              </a:avLst>
            </a:prstGeom>
            <a:solidFill>
              <a:schemeClr val="bg1">
                <a:alpha val="39000"/>
              </a:schemeClr>
            </a:solidFill>
            <a:ln>
              <a:solidFill>
                <a:srgbClr val="FF0000"/>
              </a:solidFill>
            </a:ln>
            <a:effectLst>
              <a:outerShdw blurRad="39000" dist="25400" dir="5400000" rotWithShape="0">
                <a:schemeClr val="tx2">
                  <a:lumMod val="25000"/>
                  <a:lumOff val="75000"/>
                  <a:alpha val="83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ln w="0"/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有较多的动手操作或亲身实践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5"/>
            <p:cNvSpPr>
              <a:spLocks noChangeArrowheads="1"/>
            </p:cNvSpPr>
            <p:nvPr/>
          </p:nvSpPr>
          <p:spPr bwMode="auto">
            <a:xfrm>
              <a:off x="5686294" y="2348593"/>
              <a:ext cx="3609434" cy="286269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86.7%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的学生表示喜欢有较多的动手操作或亲身实践、讨论交流或自学等课堂教学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</a:t>
              </a:r>
              <a:r>
                <a:rPr lang="zh-CN" altLang="en-US" sz="20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的学生喜欢以老师讲授为主的方式。</a:t>
              </a:r>
              <a:r>
                <a:rPr lang="zh-CN" altLang="en-US" sz="20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 </a:t>
              </a:r>
              <a:endPara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、改教学方法与手段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、改教学方法与手段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055" y="1423703"/>
            <a:ext cx="1762021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教学方法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93065" y="2093022"/>
            <a:ext cx="9128625" cy="2308324"/>
            <a:chOff x="2012719" y="2070231"/>
            <a:chExt cx="9128625" cy="2308324"/>
          </a:xfrm>
        </p:grpSpPr>
        <p:sp>
          <p:nvSpPr>
            <p:cNvPr id="5" name="矩形 4"/>
            <p:cNvSpPr/>
            <p:nvPr/>
          </p:nvSpPr>
          <p:spPr>
            <a:xfrm>
              <a:off x="2012719" y="2070231"/>
              <a:ext cx="284395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zh-CN" sz="2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项目教学法</a:t>
              </a:r>
              <a:endPara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zh-CN" sz="2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案例教学法</a:t>
              </a:r>
              <a:endPara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zh-CN" sz="2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任务</a:t>
              </a:r>
              <a:r>
                <a:rPr lang="zh-CN" altLang="zh-CN" sz="2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驱动</a:t>
              </a:r>
              <a:r>
                <a:rPr lang="zh-CN" altLang="zh-CN" sz="2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教学法</a:t>
              </a:r>
              <a:endPara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zh-CN" sz="2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小组</a:t>
              </a:r>
              <a:r>
                <a:rPr lang="zh-CN" altLang="zh-CN" sz="2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合作学习</a:t>
              </a:r>
              <a:r>
                <a:rPr lang="zh-CN" altLang="zh-CN" sz="2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法</a:t>
              </a:r>
              <a:endPara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16700" y="3059156"/>
              <a:ext cx="57246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最终目的：</a:t>
              </a:r>
              <a:r>
                <a:rPr lang="zh-CN" altLang="zh-CN" sz="2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激发</a:t>
              </a:r>
              <a:r>
                <a:rPr lang="zh-CN" altLang="zh-CN" sz="2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学生的学习兴趣和主动性</a:t>
              </a:r>
              <a:endParaRPr lang="zh-CN" altLang="en-US" sz="2400" dirty="0"/>
            </a:p>
          </p:txBody>
        </p:sp>
        <p:sp>
          <p:nvSpPr>
            <p:cNvPr id="9" name="右大括号 8"/>
            <p:cNvSpPr/>
            <p:nvPr/>
          </p:nvSpPr>
          <p:spPr>
            <a:xfrm>
              <a:off x="4752039" y="2353037"/>
              <a:ext cx="484196" cy="187390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6581" y="3813872"/>
            <a:ext cx="6693399" cy="245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9803" y="1259305"/>
            <a:ext cx="8269857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课程从学生被动听课，变成学生主动参与，教师积极引导。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97007" y="1840048"/>
            <a:ext cx="9434253" cy="4766430"/>
            <a:chOff x="1193490" y="1917686"/>
            <a:chExt cx="9434253" cy="4766430"/>
          </a:xfrm>
        </p:grpSpPr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490" y="1922248"/>
              <a:ext cx="2869551" cy="213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218" y="1917687"/>
              <a:ext cx="2784598" cy="214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218" y="4142105"/>
              <a:ext cx="2784598" cy="254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491" y="4146667"/>
              <a:ext cx="2869550" cy="253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097" y="4142105"/>
              <a:ext cx="3031646" cy="254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097" y="1917686"/>
              <a:ext cx="3031646" cy="214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、改教学方法与手段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、改教学方法与手段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3163" y="1458638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教学手段：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1134" y="14320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0" dirty="0">
                <a:latin typeface="华文新魏" panose="02010800040101010101" pitchFamily="2" charset="-122"/>
                <a:ea typeface="华文新魏" panose="02010800040101010101" pitchFamily="2" charset="-122"/>
                <a:cs typeface="Segoe UI" panose="020B0502040204020203" pitchFamily="34" charset="0"/>
              </a:rPr>
              <a:t>信息化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415000" y="2059494"/>
            <a:ext cx="1006675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大规模开放在线课程</a:t>
            </a: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面向所有学习者，完全自主学习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SPOC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（小规模专属在线课程</a:t>
            </a: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混合式教学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虚拟仿真教学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+AI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17916" y="1631569"/>
            <a:ext cx="11067358" cy="3630544"/>
            <a:chOff x="509290" y="1605690"/>
            <a:chExt cx="11067358" cy="36305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9290" y="2952247"/>
              <a:ext cx="11067358" cy="22839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290" y="1605690"/>
              <a:ext cx="11067358" cy="1162212"/>
            </a:xfrm>
            <a:prstGeom prst="rect">
              <a:avLst/>
            </a:prstGeom>
          </p:spPr>
        </p:pic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、改教学方法与手段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" name="墨迹 1"/>
              <p14:cNvContentPartPr/>
              <p14:nvPr/>
            </p14:nvContentPartPr>
            <p14:xfrm>
              <a:off x="3930480" y="3473280"/>
              <a:ext cx="3702600" cy="71172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930480" y="3473280"/>
                <a:ext cx="3702600" cy="711720"/>
              </a:xfrm>
              <a:prstGeom prst="rect"/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08" y="1311215"/>
            <a:ext cx="9796992" cy="50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、改教学方法与手段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koppt.cn011"/>
          <p:cNvSpPr/>
          <p:nvPr>
            <p:custDataLst>
              <p:tags r:id="rId1"/>
            </p:custDataLst>
          </p:nvPr>
        </p:nvSpPr>
        <p:spPr>
          <a:xfrm>
            <a:off x="1016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531533"/>
            <a:ext cx="12192000" cy="1693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+mj-ea"/>
                <a:ea typeface="+mj-ea"/>
              </a:rPr>
              <a:t>一、</a:t>
            </a:r>
            <a:r>
              <a:rPr lang="zh-CN" altLang="en-US" sz="5400" b="1" dirty="0" smtClean="0">
                <a:latin typeface="+mj-ea"/>
              </a:rPr>
              <a:t>教学改革探讨</a:t>
            </a:r>
            <a:endParaRPr lang="en-US" altLang="zh-CN" sz="5400" b="1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38" y="1304065"/>
            <a:ext cx="9605963" cy="54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、改教学方法与手段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四、改教学方式与反思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784" y="1409082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教学方式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8784" y="2017144"/>
            <a:ext cx="7687478" cy="2984218"/>
            <a:chOff x="1195869" y="2236717"/>
            <a:chExt cx="7687478" cy="2984218"/>
          </a:xfrm>
        </p:grpSpPr>
        <p:pic>
          <p:nvPicPr>
            <p:cNvPr id="6" name="Picture 2" descr="https://timgsa.baidu.com/timg?image&amp;quality=80&amp;size=b9999_10000&amp;sec=1562675193876&amp;di=a095e325ea71bfb06b6865712229763d&amp;imgtype=0&amp;src=http%3A%2F%2F5b0988e595225.cdn.sohucs.com%2Fimages%2F20180607%2Ff4651a6834754bfeb2734f6b6015a5c5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195869" y="2236717"/>
              <a:ext cx="3151844" cy="24257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右箭头 7"/>
            <p:cNvSpPr/>
            <p:nvPr/>
          </p:nvSpPr>
          <p:spPr>
            <a:xfrm>
              <a:off x="4491965" y="2527746"/>
              <a:ext cx="445588" cy="197273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30106" y="48516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合作学习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17793" y="482487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自主学习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5" descr="https://timgsa.baidu.com/timg?image&amp;quality=80&amp;size=b9999_10000&amp;sec=1562756016322&amp;di=9c38238ed9c2c1f132a09506585401d0&amp;imgtype=0&amp;src=http%3A%2F%2Fwww.jyd.com.cn%2FUserFiles%2FGYJ_280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6534" y="2276995"/>
              <a:ext cx="3856813" cy="2474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矩形 14"/>
          <p:cNvSpPr/>
          <p:nvPr/>
        </p:nvSpPr>
        <p:spPr>
          <a:xfrm>
            <a:off x="662149" y="5167707"/>
            <a:ext cx="11009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合作学习是在教学过程中，以学习小组为教学基本组织形式，教师与学生之间、学生与学生之间彼此通过协调的活动，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共同完成学习任务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小组总本表现为主要奖励依据的一种教学策略。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8614224" y="2380478"/>
            <a:ext cx="322898" cy="19727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374" y="1746191"/>
            <a:ext cx="2524125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898675" y="1432885"/>
            <a:ext cx="1762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5420152" y="3001334"/>
            <a:ext cx="5621659" cy="1754326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对教育教学实践过程的再认识、再思考，并总结教学过程中的经验与不足，从而进一步提高教育教学水平。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s://timgsa.baidu.com/timg?image&amp;quality=80&amp;size=b9999_10000&amp;sec=1562686760071&amp;di=da20858a4b67437d241521a74e1d708c&amp;imgtype=0&amp;src=http%3A%2F%2F5b0988e595225.cdn.sohucs.com%2Fq_70%2Cc_zoom%2Cw_640%2Fimages%2F20181016%2F34cb03a7e8c04a68805b8aceb6d193f8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5616" y="2190401"/>
            <a:ext cx="3214688" cy="371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48784" y="552259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四、改教学方式与反思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814232" y="2899398"/>
            <a:ext cx="445810" cy="2103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1667" y="1523006"/>
            <a:ext cx="7297948" cy="4768357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课上有没有精彩内容吸引学生？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课上有没有丰富的补充实例？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课上有没有操作，包括教师的示范和学生的独立完成操作？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课上有没有提供成败、正反两方面的案例和经验？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课上有没有重点训练学生的“学习能力”？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课程有没有贯穿的综合项目（案例、实务）和相应的实训？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课程有没有单项的实训？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课上有没有学生的积极参与？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课程内容有没有尽量与学生职业资格考试和就业联系？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课程有没有带领学生解决实际问题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教学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过程有没有体现精讲多练、小步快进？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教师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是“力求讲全”、力求“完成进度”，还是“力求引起兴趣，让学生自己产生动力学全学好”？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课程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有没有全面考核、综合评价，特别是对能力的考核评价？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课程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有没有体现教书育人、管理育人？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课程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的进程是否有利培养学生新的学习习惯和自学能力？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课程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有没有规范的教学文件：专业人才培养方案、课程标准、课程设计？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教师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有没有关注本专业领域前沿动态，你的实践经验够用吗？你的能力能胜任新的项目课程教学吗？</a:t>
            </a:r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014" y="2929003"/>
            <a:ext cx="3579644" cy="1477328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我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的教学是有效的吗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什么样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的教学才是有效的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有没有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比我更有效的教学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？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48784" y="552259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四、改教学方式与反思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14278" y="517753"/>
            <a:ext cx="6626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五、改实践教学与校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2254" y="1418440"/>
            <a:ext cx="107312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实践教学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实践教学比重，确保实践教学学时占总学时的比例不低于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高水平的校内实训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基地。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校外实习基地建设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学生在真实的工作岗位上进行实习锻炼。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产教融合、校企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院校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与企业深度合作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，实现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教育链、人才链与产业链、创新链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的有机衔接。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参与职业教育人才培养全过程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，包括专业设置、课程开发、教学评价等。推行现代学徒制和企业新型学徒制，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实现招生即招工、入校即入企、校企双主体育人。 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9253" y="517910"/>
            <a:ext cx="5328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六、改教学评价与质量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8981" y="1457061"/>
            <a:ext cx="104638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教学评价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多元化的教学评价体系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重视过程评价和实践能力评价。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企业评价和社会评价，建立学校、企业、社会共同参与的评价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机制。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质量保障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教学过程和教学质量的监控和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教学质量标准和教学管理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制度。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教学诊断与改进工作，及时发现和解决教学中存在的问题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koppt.cn011"/>
          <p:cNvSpPr/>
          <p:nvPr>
            <p:custDataLst>
              <p:tags r:id="rId1"/>
            </p:custDataLst>
          </p:nvPr>
        </p:nvSpPr>
        <p:spPr>
          <a:xfrm>
            <a:off x="1016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531533"/>
            <a:ext cx="12192000" cy="1693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+mj-ea"/>
                <a:ea typeface="+mj-ea"/>
              </a:rPr>
              <a:t>二</a:t>
            </a:r>
            <a:r>
              <a:rPr lang="zh-CN" altLang="en-US" sz="5400" b="1" dirty="0" smtClean="0">
                <a:latin typeface="+mj-ea"/>
                <a:ea typeface="+mj-ea"/>
              </a:rPr>
              <a:t>、</a:t>
            </a:r>
            <a:r>
              <a:rPr lang="zh-CN" altLang="en-US" sz="5400" b="1" dirty="0" smtClean="0">
                <a:latin typeface="+mj-ea"/>
              </a:rPr>
              <a:t>教学成果凝练</a:t>
            </a:r>
            <a:endParaRPr lang="zh-CN" altLang="en-US" sz="5400" b="1" dirty="0"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4195" y="1612813"/>
            <a:ext cx="4508741" cy="378565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国家级教学成果奖与国家自然科学奖、技术发明奖、科学技术进步奖并称为我国四大国家级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奖励；</a:t>
            </a:r>
            <a:endParaRPr lang="en-US" altLang="zh-CN" sz="20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等级分为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特等奖、一等奖、二等奖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三个等级。</a:t>
            </a:r>
            <a:endParaRPr lang="en-US" altLang="zh-CN" sz="20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国家级教学成果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奖每四年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评选一次，分为高等教育、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职业教育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和基础教育三个大类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7827" y="1612814"/>
            <a:ext cx="6849374" cy="378565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矩形 7"/>
          <p:cNvSpPr/>
          <p:nvPr/>
        </p:nvSpPr>
        <p:spPr>
          <a:xfrm>
            <a:off x="637330" y="58739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了解国家级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教学成果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726" y="1841503"/>
            <a:ext cx="10674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lnSpc>
                <a:spcPts val="275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特等奖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教学成果应在教学理论上有重大创新，在教学改革实践中取得重大突破，对提高教学水平和教育质量、实现培养目标有突出贡献，在国内外处于领先水平，在全国产生重大影响，并</a:t>
            </a:r>
            <a:r>
              <a:rPr lang="zh-CN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经过不少于</a:t>
            </a:r>
            <a:r>
              <a:rPr lang="en-US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4</a:t>
            </a:r>
            <a:r>
              <a:rPr lang="zh-CN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年的教育教学实践检验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。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330" y="58739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了解国家级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教学成果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8726" y="138058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一、特等奖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8726" y="5363259"/>
            <a:ext cx="1067440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lnSpc>
                <a:spcPts val="275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二等奖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教学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成果应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在教学理论或者实践的某一方面有重大突破，在提高教学水平和教育质量、实现培养目标等方面取得显著成效，</a:t>
            </a:r>
            <a:r>
              <a:rPr lang="zh-CN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并经过不少于</a:t>
            </a:r>
            <a:r>
              <a:rPr lang="en-US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年的教育教学实践检验。</a:t>
            </a:r>
            <a:endParaRPr lang="zh-CN" altLang="zh-CN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726" y="314034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zh-CN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一等奖教学</a:t>
            </a:r>
            <a:r>
              <a:rPr lang="zh-CN" altLang="zh-CN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726" y="3602005"/>
            <a:ext cx="10674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lnSpc>
                <a:spcPts val="275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一等奖教学成果应在教学理论上有创新，对教学改革实践有重大示范作用，对提高教学水平和教育质量、实现培养目标产生重大成效，在全国或者省（区、市）内产生较大影响，</a:t>
            </a:r>
            <a:r>
              <a:rPr lang="zh-CN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一般经过不少于</a:t>
            </a:r>
            <a:r>
              <a:rPr lang="en-US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4</a:t>
            </a:r>
            <a:r>
              <a:rPr lang="zh-CN" altLang="zh-CN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/>
              </a:rPr>
              <a:t>年的教育教学实践检验。</a:t>
            </a:r>
            <a:endParaRPr lang="zh-CN" altLang="zh-CN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8726" y="490159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三、二等奖教学</a:t>
            </a: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392982" y="1306261"/>
          <a:ext cx="113561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矩形 4"/>
          <p:cNvSpPr/>
          <p:nvPr/>
        </p:nvSpPr>
        <p:spPr>
          <a:xfrm>
            <a:off x="703873" y="580703"/>
            <a:ext cx="5737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年获得国家教学成果奖类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6282" y="1432786"/>
            <a:ext cx="555793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一门好的</a:t>
            </a:r>
            <a:r>
              <a:rPr lang="zh-CN" altLang="en-US" sz="2800" b="1" dirty="0" smtClean="0"/>
              <a:t>专业课应</a:t>
            </a:r>
            <a:r>
              <a:rPr lang="zh-CN" altLang="en-US" sz="2800" b="1" dirty="0"/>
              <a:t>满足以下原则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1127757" y="2267164"/>
            <a:ext cx="4198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/>
              <a:t>以学生为主体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/>
              <a:t>以能力为目标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/>
              <a:t>以职业素质为基础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/>
              <a:t>以职业活动为导向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/>
              <a:t>以项目为载体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/>
              <a:t>知识、理论和实践一体化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796282" y="5097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引言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7918262" y="3098160"/>
            <a:ext cx="38779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要以学生为</a:t>
            </a:r>
            <a:r>
              <a:rPr lang="zh-CN" altLang="en-US" sz="2400" dirty="0" smtClean="0"/>
              <a:t>主体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突出能力</a:t>
            </a:r>
            <a:r>
              <a:rPr lang="zh-CN" altLang="en-US" sz="2400" dirty="0" smtClean="0"/>
              <a:t>目标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能力要用项目和任务来</a:t>
            </a:r>
            <a:r>
              <a:rPr lang="zh-CN" altLang="en-US" sz="2400" dirty="0" smtClean="0"/>
              <a:t>训练</a:t>
            </a:r>
            <a:endParaRPr lang="zh-CN" altLang="en-US" sz="2400" dirty="0"/>
          </a:p>
        </p:txBody>
      </p:sp>
      <p:sp>
        <p:nvSpPr>
          <p:cNvPr id="2" name="右大括号 1"/>
          <p:cNvSpPr/>
          <p:nvPr/>
        </p:nvSpPr>
        <p:spPr>
          <a:xfrm>
            <a:off x="5078438" y="2564905"/>
            <a:ext cx="828136" cy="282083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6038488" y="3322914"/>
            <a:ext cx="1431987" cy="130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三原则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7602389" y="3407434"/>
            <a:ext cx="315873" cy="11559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3873" y="58070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教学成果是什么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3873" y="1332161"/>
            <a:ext cx="10737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FF0000"/>
                </a:solidFill>
              </a:rPr>
              <a:t>教学成果是</a:t>
            </a:r>
            <a:r>
              <a:rPr lang="zh-CN" altLang="en-US" sz="2000" dirty="0"/>
              <a:t>在教育教学实践中，经过探索、研究和实践检验，总结出来的能够有效提高教学质量、促进学生发展的一系列理论、方法、模式、方案等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703873" y="3539912"/>
            <a:ext cx="104500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属性：（典型的四性）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独创性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国内首创，独一无二。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前沿性：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在国内同类、同行、同领域走在前列，起示范、引领作用。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先进性：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代表最先进的教育理念，最新的教学改革实践成就。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可推广性：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可应用推广、辐射国内同类、同行、同领域。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3873" y="2339583"/>
            <a:ext cx="10450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职业教育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教学成果必须是在职业教育教学改革方面取得的成果，它既要有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理论成果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也要有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实践成果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3873" y="58070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教学成果来源方向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3873" y="1593829"/>
            <a:ext cx="106334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职业教育教学改革发展方向、行业产业技术技能型人才规格需求、本校要重点解决的制约高素质技术技能人才培养质量的关键问题、加快现代职业教育体系需要突破的重点、焦点、难点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中观：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办学模式、人才培养模式、专业发展、课程开发、教学方法改革、教学资源建设、实践教学改革、创新创业教育、教学质量保障等方面寻找最能体现本校特色和优势的内容和方向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职业院校探索出了“校企合作、工学结合”的人才培养模式，经过实践检验，该模式培养出的学生深受企业欢迎，那么这种人才培养模式就是一项重要的教学成果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3873" y="58070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教学成果来源方向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98600" y="1640425"/>
            <a:ext cx="10115738" cy="4308506"/>
            <a:chOff x="1322886" y="1692183"/>
            <a:chExt cx="10115738" cy="4308506"/>
          </a:xfrm>
        </p:grpSpPr>
        <p:graphicFrame>
          <p:nvGraphicFramePr>
            <p:cNvPr id="8" name="图示 7"/>
            <p:cNvGraphicFramePr/>
            <p:nvPr/>
          </p:nvGraphicFramePr>
          <p:xfrm>
            <a:off x="4602670" y="1945254"/>
            <a:ext cx="6835954" cy="40554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9" name="剪去对角的矩形 8"/>
            <p:cNvSpPr/>
            <p:nvPr/>
          </p:nvSpPr>
          <p:spPr>
            <a:xfrm>
              <a:off x="1474159" y="3613074"/>
              <a:ext cx="1794294" cy="719797"/>
            </a:xfrm>
            <a:prstGeom prst="snip2Diag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教学成果</a:t>
              </a:r>
              <a:endParaRPr lang="zh-CN" altLang="en-US" sz="2000" dirty="0"/>
            </a:p>
          </p:txBody>
        </p:sp>
        <p:sp>
          <p:nvSpPr>
            <p:cNvPr id="10" name="左箭头 9"/>
            <p:cNvSpPr/>
            <p:nvPr/>
          </p:nvSpPr>
          <p:spPr>
            <a:xfrm>
              <a:off x="3268453" y="3613074"/>
              <a:ext cx="1475117" cy="762112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来源于</a:t>
              </a:r>
              <a:endParaRPr lang="zh-CN" altLang="en-US" sz="2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22886" y="1692183"/>
              <a:ext cx="65595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成果来源于项目依托（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一个或多个项目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而且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经过改革实践取得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成效的项目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76935" y="2014138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解决的教学问题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为什么要解决这一教学问题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解决教学问题的方式、方法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改革取得的成效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（环环相扣）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将教学成果凝练打造成为一定的模式或体系，明确教学改革成果的重点、核心、支撑、落脚点、突破点等核心要素，为教学成果的进一步应用与推广奠定基础。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3029" y="613277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教学</a:t>
            </a:r>
            <a:r>
              <a:rPr lang="zh-CN" altLang="en-US" sz="2800" b="1" dirty="0" smtClean="0"/>
              <a:t>成果凝练的</a:t>
            </a:r>
            <a:r>
              <a:rPr lang="zh-CN" altLang="en-US" sz="2800" b="1" dirty="0"/>
              <a:t>逻辑主线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876935" y="1436172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教学成果凝练的逻辑主线：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401" y="1259457"/>
            <a:ext cx="9482136" cy="5538158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2406770" y="1854679"/>
            <a:ext cx="0" cy="25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403895" y="2671313"/>
            <a:ext cx="0" cy="25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403895" y="3487947"/>
            <a:ext cx="0" cy="25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380892" y="4287328"/>
            <a:ext cx="0" cy="25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369392" y="5112588"/>
            <a:ext cx="0" cy="25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372271" y="5963727"/>
            <a:ext cx="0" cy="25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43029" y="613277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教学</a:t>
            </a:r>
            <a:r>
              <a:rPr lang="zh-CN" altLang="en-US" sz="2800" b="1" dirty="0" smtClean="0"/>
              <a:t>成果凝练的基本思路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71449" y="4381336"/>
            <a:ext cx="4571207" cy="508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endParaRPr lang="en-US" altLang="zh-CN" sz="135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zh-CN" altLang="en-US" sz="135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77" y="5827299"/>
            <a:ext cx="2436391" cy="94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" y="363156"/>
            <a:ext cx="3780063" cy="146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4929"/>
          <a:stretch>
            <a:fillRect/>
          </a:stretch>
        </p:blipFill>
        <p:spPr bwMode="auto">
          <a:xfrm>
            <a:off x="-136631" y="-389189"/>
            <a:ext cx="12328630" cy="735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744133" y="2466947"/>
            <a:ext cx="8796866" cy="1365854"/>
            <a:chOff x="1303867" y="1620281"/>
            <a:chExt cx="8796866" cy="1365854"/>
          </a:xfrm>
        </p:grpSpPr>
        <p:grpSp>
          <p:nvGrpSpPr>
            <p:cNvPr id="7" name="组合 6"/>
            <p:cNvGrpSpPr/>
            <p:nvPr/>
          </p:nvGrpSpPr>
          <p:grpSpPr bwMode="auto">
            <a:xfrm>
              <a:off x="1303867" y="1620281"/>
              <a:ext cx="8796866" cy="1365854"/>
              <a:chOff x="2470247" y="2058288"/>
              <a:chExt cx="7204020" cy="251056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610994" y="2182212"/>
                <a:ext cx="6934200" cy="2226782"/>
              </a:xfrm>
              <a:prstGeom prst="rect">
                <a:avLst/>
              </a:prstGeom>
              <a:noFill/>
              <a:ln w="28575">
                <a:gradFill>
                  <a:gsLst>
                    <a:gs pos="100000">
                      <a:srgbClr val="0BB3C1"/>
                    </a:gs>
                    <a:gs pos="0">
                      <a:srgbClr val="44C5D0"/>
                    </a:gs>
                    <a:gs pos="54000">
                      <a:schemeClr val="bg1">
                        <a:alpha val="0"/>
                      </a:schemeClr>
                    </a:gs>
                  </a:gsLst>
                  <a:lin ang="6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/>
              </a:p>
            </p:txBody>
          </p:sp>
          <p:cxnSp>
            <p:nvCxnSpPr>
              <p:cNvPr id="10" name="直接连接符 9"/>
              <p:cNvCxnSpPr/>
              <p:nvPr/>
            </p:nvCxnSpPr>
            <p:spPr bwMode="auto">
              <a:xfrm>
                <a:off x="2470247" y="2060404"/>
                <a:ext cx="44654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9"/>
              <p:cNvGrpSpPr/>
              <p:nvPr/>
            </p:nvGrpSpPr>
            <p:grpSpPr bwMode="auto">
              <a:xfrm rot="5400000">
                <a:off x="9263402" y="2093768"/>
                <a:ext cx="446346" cy="375385"/>
                <a:chOff x="2523071" y="2197100"/>
                <a:chExt cx="446346" cy="375385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2523072" y="2184402"/>
                  <a:ext cx="44665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flipV="1">
                  <a:off x="2525188" y="2197100"/>
                  <a:ext cx="0" cy="37459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0"/>
              <p:cNvGrpSpPr/>
              <p:nvPr/>
            </p:nvGrpSpPr>
            <p:grpSpPr bwMode="auto">
              <a:xfrm flipV="1">
                <a:off x="2470247" y="4158184"/>
                <a:ext cx="446547" cy="374678"/>
                <a:chOff x="2523071" y="2197607"/>
                <a:chExt cx="446547" cy="374678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>
                  <a:off x="2523071" y="2199723"/>
                  <a:ext cx="44654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2525187" y="2197607"/>
                  <a:ext cx="0" cy="37467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1"/>
              <p:cNvGrpSpPr/>
              <p:nvPr/>
            </p:nvGrpSpPr>
            <p:grpSpPr bwMode="auto">
              <a:xfrm rot="16200000" flipV="1">
                <a:off x="9263402" y="4157983"/>
                <a:ext cx="446346" cy="375385"/>
                <a:chOff x="2523071" y="2197100"/>
                <a:chExt cx="446346" cy="375385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>
                  <a:off x="2523070" y="2199218"/>
                  <a:ext cx="446651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2510370" y="2197100"/>
                  <a:ext cx="0" cy="37459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文本框 7"/>
            <p:cNvSpPr txBox="1"/>
            <p:nvPr/>
          </p:nvSpPr>
          <p:spPr>
            <a:xfrm>
              <a:off x="1697011" y="1728361"/>
              <a:ext cx="7879081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6000" b="1" dirty="0">
                  <a:ln w="762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r>
                <a:rPr lang="zh-CN" altLang="en-US" sz="6000" b="1" dirty="0" smtClean="0">
                  <a:ln w="762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在职教改革路上等</a:t>
              </a:r>
              <a:r>
                <a:rPr lang="zh-CN" altLang="en-US" sz="6000" b="1" dirty="0">
                  <a:ln w="762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你</a:t>
              </a:r>
              <a:endParaRPr lang="zh-CN" altLang="en-US" sz="6000" b="1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8415" y="2219126"/>
            <a:ext cx="10238837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有了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知识，就</a:t>
            </a: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有能力吗？   </a:t>
            </a:r>
            <a:endParaRPr lang="en-US" altLang="zh-CN" sz="2400" dirty="0" smtClean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与能力之间不但不等同，而且有一道深沟，这道沟只能</a:t>
            </a: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用（            ）         来填平。</a:t>
            </a:r>
            <a:endParaRPr lang="en-US" altLang="zh-CN" sz="2400" dirty="0" smtClean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zh-CN" altLang="en-US" sz="2400" b="1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知识可以传授，而能力是无法传授的，只能靠训练。</a:t>
            </a:r>
            <a:endParaRPr lang="zh-CN" altLang="en-US" sz="2400" b="1" dirty="0">
              <a:ln w="0"/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8287" y="1450779"/>
            <a:ext cx="3300904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+mj-ea"/>
                <a:ea typeface="+mj-ea"/>
              </a:rPr>
              <a:t>能力、知识哪里来？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6282" y="5097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引言</a:t>
            </a:r>
            <a:endParaRPr lang="zh-CN" altLang="en-US" sz="32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7355" y="2692944"/>
            <a:ext cx="1409897" cy="78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9149" y="1389013"/>
            <a:ext cx="1083945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2060"/>
                </a:solidFill>
                <a:latin typeface="+mj-ea"/>
                <a:ea typeface="+mj-ea"/>
              </a:rPr>
              <a:t>能力不能传授，只能训练</a:t>
            </a:r>
            <a:r>
              <a:rPr lang="zh-CN" altLang="en-US" sz="2400" dirty="0" smtClean="0">
                <a:solidFill>
                  <a:srgbClr val="00206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002060"/>
                </a:solidFill>
                <a:latin typeface="+mj-ea"/>
                <a:ea typeface="+mj-ea"/>
              </a:rPr>
              <a:t>用</a:t>
            </a:r>
            <a:r>
              <a:rPr lang="zh-CN" altLang="en-US" sz="2400" dirty="0">
                <a:solidFill>
                  <a:srgbClr val="002060"/>
                </a:solidFill>
                <a:latin typeface="+mj-ea"/>
                <a:ea typeface="+mj-ea"/>
              </a:rPr>
              <a:t>什么训练</a:t>
            </a:r>
            <a:r>
              <a:rPr lang="zh-CN" altLang="en-US" sz="2400" dirty="0" smtClean="0">
                <a:solidFill>
                  <a:srgbClr val="002060"/>
                </a:solidFill>
                <a:latin typeface="+mj-ea"/>
                <a:ea typeface="+mj-ea"/>
              </a:rPr>
              <a:t>？</a:t>
            </a:r>
            <a:endParaRPr lang="en-US" altLang="zh-CN" sz="24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用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做事来训练、用完成任务的过程来训练做什么事？做学生未来职业岗位上的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事。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9149" y="3697337"/>
            <a:ext cx="10829925" cy="11344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2060"/>
                </a:solidFill>
                <a:latin typeface="+mj-ea"/>
                <a:ea typeface="+mj-ea"/>
              </a:rPr>
              <a:t>教师要树立新的观点：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知识不是老师教的而是学生“学”会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的；能力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不是老师讲”会的，而是学生练会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的。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6282" y="5097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引言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1111" y="21127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</a:t>
            </a:r>
            <a:r>
              <a:rPr lang="en-US" altLang="zh-CN" sz="2400" dirty="0">
                <a:latin typeface="+mj-ea"/>
                <a:ea typeface="+mj-ea"/>
              </a:rPr>
              <a:t>.</a:t>
            </a:r>
            <a:r>
              <a:rPr lang="zh-CN" altLang="en-US" sz="2400" dirty="0">
                <a:latin typeface="+mj-ea"/>
                <a:ea typeface="+mj-ea"/>
              </a:rPr>
              <a:t>学生反感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2.</a:t>
            </a:r>
            <a:r>
              <a:rPr lang="zh-CN" altLang="en-US" sz="2400" dirty="0">
                <a:latin typeface="+mj-ea"/>
                <a:ea typeface="+mj-ea"/>
              </a:rPr>
              <a:t>教师反感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3.</a:t>
            </a:r>
            <a:r>
              <a:rPr lang="zh-CN" altLang="en-US" sz="2400" dirty="0" smtClean="0">
                <a:latin typeface="+mj-ea"/>
                <a:ea typeface="+mj-ea"/>
              </a:rPr>
              <a:t>恶性循环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1508" y="1473963"/>
            <a:ext cx="3262432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错误教学模式的</a:t>
            </a:r>
            <a:r>
              <a:rPr lang="zh-CN" altLang="en-US" sz="2400" dirty="0" smtClean="0">
                <a:latin typeface="+mj-ea"/>
                <a:ea typeface="+mj-ea"/>
              </a:rPr>
              <a:t>后果：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6761" y="4184897"/>
            <a:ext cx="9448800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我们的任务是：按照职教特点和认识规律安排教学实现良性互动。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6282" y="50976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引言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ww.koppt.cn011"/>
          <p:cNvSpPr/>
          <p:nvPr>
            <p:custDataLst>
              <p:tags r:id="rId1"/>
            </p:custDataLst>
          </p:nvPr>
        </p:nvSpPr>
        <p:spPr>
          <a:xfrm>
            <a:off x="1016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4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31533"/>
            <a:ext cx="12192000" cy="1693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+mj-ea"/>
                <a:ea typeface="+mj-ea"/>
              </a:rPr>
              <a:t> </a:t>
            </a:r>
            <a:r>
              <a:rPr lang="en-US" altLang="zh-CN" sz="5400" b="1" dirty="0">
                <a:latin typeface="+mj-ea"/>
              </a:rPr>
              <a:t>1.</a:t>
            </a:r>
            <a:r>
              <a:rPr lang="en-US" altLang="zh-CN" sz="5400" b="1" dirty="0" smtClean="0">
                <a:latin typeface="+mj-ea"/>
                <a:ea typeface="+mj-ea"/>
              </a:rPr>
              <a:t> </a:t>
            </a:r>
            <a:r>
              <a:rPr lang="zh-CN" altLang="en-US" sz="5400" b="1" dirty="0" smtClean="0">
                <a:latin typeface="+mj-ea"/>
              </a:rPr>
              <a:t>为何</a:t>
            </a:r>
            <a:r>
              <a:rPr lang="zh-CN" altLang="en-US" sz="5400" b="1" dirty="0">
                <a:latin typeface="+mj-ea"/>
              </a:rPr>
              <a:t>要进行教学改革？</a:t>
            </a:r>
            <a:endParaRPr lang="en-US" altLang="zh-CN" sz="5400" b="1" dirty="0">
              <a:latin typeface="+mj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6408" y="146426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一、从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国家层面讲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0502" y="1925926"/>
            <a:ext cx="10896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战略布局需要 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中共中央、国务院印发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教育强国建设规划纲要（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2024-2035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纲要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明确指出：加快建设现代职业教育体系，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培养大国工匠、能工巧匠、高技能人才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年教育部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职业教育数字化行动计划（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2025-2030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明确要求，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年底前实现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专业课融入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辅助教学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教育部、财政部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关于实施中国特色高水平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高职学校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和专业建设计划（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2025—2029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通知。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产教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融合、服务区域经济。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逼教师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重构课程体系、教学模式、实施五金建设等。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6408" y="57014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atin typeface="+mj-ea"/>
              </a:rPr>
              <a:t>为何要进行教学改革？</a:t>
            </a:r>
            <a:endParaRPr lang="en-US" altLang="zh-CN" sz="2800" b="1" dirty="0">
              <a:latin typeface="+mj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BLOCK" val="0"/>
  <p:tag name="KSO_WM_UNIT_DEC_AREA_ID" val="5ea72d7989d846799a4c3d3b4befc947"/>
  <p:tag name="KSO_WM_UNIT_HIGHLIGHT" val="0"/>
  <p:tag name="KSO_WM_UNIT_COMPATIBLE" val="0"/>
  <p:tag name="KSO_WM_UNIT_DIAGRAM_ISNUMVISUAL" val="0"/>
  <p:tag name="KSO_WM_UNIT_DIAGRAM_ISREFERUNIT" val="0"/>
  <p:tag name="KSO_WM_UNIT_ID" val="custom20223128_5*l_h_a*1_2_1"/>
  <p:tag name="KSO_WM_TEMPLATE_CATEGORY" val="custom"/>
  <p:tag name="KSO_WM_TEMPLATE_INDEX" val="20223128"/>
  <p:tag name="KSO_WM_UNIT_LAYERLEVEL" val="1_1_1"/>
  <p:tag name="KSO_WM_TAG_VERSION" val="1.0"/>
  <p:tag name="KSO_WM_BEAUTIFY_FLAG" val=""/>
  <p:tag name="KSO_WM_UNIT_ISCONTENTSTITLE" val="0"/>
  <p:tag name="KSO_WM_UNIT_ISNUMDGMTITLE" val="0"/>
  <p:tag name="KSO_WM_UNIT_PRESET_TEXT" val="单击添加标题"/>
  <p:tag name="KSO_WM_UNIT_NOCLEAR" val="0"/>
  <p:tag name="KSO_WM_UNIT_TYPE" val="l_h_a"/>
  <p:tag name="KSO_WM_UNIT_INDEX" val="1_2_1"/>
  <p:tag name="KSO_WM_DIAGRAM_GROUP_CODE" val="l1-1"/>
  <p:tag name="KSO_WM_CHIP_GROUPID" val="61921d1218adb49c6c1f3c4f"/>
  <p:tag name="KSO_WM_CHIP_XID" val="619705ff72aa72a6a81bcf52"/>
  <p:tag name="KSO_WM_CHIP_FILLAREA_FILL_RULE" val="{&quot;fill_align&quot;:&quot;lm&quot;,&quot;fill_mode&quot;:&quot;fix&quot;,&quot;sacle_strategy&quot;:&quot;stretch&quot;}"/>
  <p:tag name="KSO_WM_ASSEMBLE_CHIP_INDEX" val="6c9276b4cdc14b439e52db6231e7448f"/>
  <p:tag name="KSO_WM_UNIT_TEXT_FILL_FORE_SCHEMECOLOR_INDEX_BRIGHTNESS" val="0.15"/>
  <p:tag name="KSO_WM_UNIT_TEXT_FILL_FORE_SCHEMECOLOR_INDEX" val="13"/>
  <p:tag name="KSO_WM_UNIT_TEXT_FILL_TYPE" val="1"/>
  <p:tag name="KSO_WM_UNIT_VALUE" val="8"/>
  <p:tag name="KSO_WM_UNIT_USESOURCEFORMAT_APPLY" val="1"/>
</p:tagLst>
</file>

<file path=ppt/tags/tag5.xml><?xml version="1.0" encoding="utf-8"?>
<p:tagLst xmlns:p="http://schemas.openxmlformats.org/presentationml/2006/main">
  <p:tag name="KSO_WM_UNIT_BLOCK" val="0"/>
  <p:tag name="KSO_WM_UNIT_DEC_AREA_ID" val="a1910696ec4349a6b625681e54113ee2"/>
  <p:tag name="KSO_WM_UNIT_HIGHLIGHT" val="0"/>
  <p:tag name="KSO_WM_UNIT_COMPATIBLE" val="0"/>
  <p:tag name="KSO_WM_UNIT_DIAGRAM_ISNUMVISUAL" val="0"/>
  <p:tag name="KSO_WM_UNIT_DIAGRAM_ISREFERUNIT" val="0"/>
  <p:tag name="KSO_WM_UNIT_ID" val="custom20223128_5*l_h_a*1_3_1"/>
  <p:tag name="KSO_WM_TEMPLATE_CATEGORY" val="custom"/>
  <p:tag name="KSO_WM_TEMPLATE_INDEX" val="20223128"/>
  <p:tag name="KSO_WM_UNIT_LAYERLEVEL" val="1_1_1"/>
  <p:tag name="KSO_WM_TAG_VERSION" val="1.0"/>
  <p:tag name="KSO_WM_BEAUTIFY_FLAG" val=""/>
  <p:tag name="KSO_WM_UNIT_ISCONTENTSTITLE" val="0"/>
  <p:tag name="KSO_WM_UNIT_ISNUMDGMTITLE" val="0"/>
  <p:tag name="KSO_WM_UNIT_PRESET_TEXT" val="单击添加标题"/>
  <p:tag name="KSO_WM_UNIT_NOCLEAR" val="0"/>
  <p:tag name="KSO_WM_UNIT_TYPE" val="l_h_a"/>
  <p:tag name="KSO_WM_UNIT_INDEX" val="1_3_1"/>
  <p:tag name="KSO_WM_DIAGRAM_GROUP_CODE" val="l1-1"/>
  <p:tag name="KSO_WM_CHIP_GROUPID" val="61921d1218adb49c6c1f3c4f"/>
  <p:tag name="KSO_WM_CHIP_XID" val="619705ff72aa72a6a81bcf52"/>
  <p:tag name="KSO_WM_CHIP_FILLAREA_FILL_RULE" val="{&quot;fill_align&quot;:&quot;lm&quot;,&quot;fill_mode&quot;:&quot;fix&quot;,&quot;sacle_strategy&quot;:&quot;stretch&quot;}"/>
  <p:tag name="KSO_WM_ASSEMBLE_CHIP_INDEX" val="6c9276b4cdc14b439e52db6231e7448f"/>
  <p:tag name="KSO_WM_UNIT_TEXT_FILL_FORE_SCHEMECOLOR_INDEX_BRIGHTNESS" val="0.15"/>
  <p:tag name="KSO_WM_UNIT_TEXT_FILL_FORE_SCHEMECOLOR_INDEX" val="13"/>
  <p:tag name="KSO_WM_UNIT_TEXT_FILL_TYPE" val="1"/>
  <p:tag name="KSO_WM_UNIT_VALUE" val="8"/>
  <p:tag name="KSO_WM_UNIT_USESOURCEFORMAT_APPLY" val="1"/>
</p:tagLst>
</file>

<file path=ppt/tags/tag6.xml><?xml version="1.0" encoding="utf-8"?>
<p:tagLst xmlns:p="http://schemas.openxmlformats.org/presentationml/2006/main">
  <p:tag name="KSO_WM_UNIT_DEFAULT_FONT" val="50;50;2"/>
  <p:tag name="KSO_WM_UNIT_BLOCK" val="0"/>
  <p:tag name="KSO_WM_UNIT_DEC_AREA_ID" val="d0526d66067649b3b0d898d3d0d8deee"/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128_5*a*1"/>
  <p:tag name="KSO_WM_TEMPLATE_CATEGORY" val="custom"/>
  <p:tag name="KSO_WM_TEMPLATE_INDEX" val="20223128"/>
  <p:tag name="KSO_WM_UNIT_LAYERLEVEL" val="1"/>
  <p:tag name="KSO_WM_TAG_VERSION" val="1.0"/>
  <p:tag name="KSO_WM_BEAUTIFY_FLAG" val=""/>
  <p:tag name="KSO_WM_DIAGRAM_GROUP_CODE" val="l1-1"/>
  <p:tag name="KSO_WM_CHIP_GROUPID" val="61921d1218adb49c6c1f3c4f"/>
  <p:tag name="KSO_WM_CHIP_XID" val="619705ff72aa72a6a81bcf52"/>
  <p:tag name="KSO_WM_CHIP_FILLAREA_FILL_RULE" val="{&quot;fill_align&quot;:&quot;lm&quot;,&quot;fill_mode&quot;:&quot;fix&quot;,&quot;sacle_strategy&quot;:&quot;stretch&quot;}"/>
  <p:tag name="KSO_WM_ASSEMBLE_CHIP_INDEX" val="6c9276b4cdc14b439e52db6231e7448f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DEFAULT_FONT" val="28;28;2"/>
  <p:tag name="KSO_WM_UNIT_BLOCK" val="0"/>
  <p:tag name="KSO_WM_UNIT_DEC_AREA_ID" val="89f6474d7cf544999dcc7ae1e8e042f2"/>
  <p:tag name="KSO_WM_UNIT_HIGHLIGHT" val="0"/>
  <p:tag name="KSO_WM_UNIT_COMPATIBLE" val="0"/>
  <p:tag name="KSO_WM_UNIT_DIAGRAM_ISNUMVISUAL" val="0"/>
  <p:tag name="KSO_WM_UNIT_DIAGRAM_ISREFERUNIT" val="0"/>
  <p:tag name="KSO_WM_UNIT_ID" val="custom20223128_5*b*1"/>
  <p:tag name="KSO_WM_TEMPLATE_CATEGORY" val="custom"/>
  <p:tag name="KSO_WM_TEMPLATE_INDEX" val="20223128"/>
  <p:tag name="KSO_WM_UNIT_LAYERLEVEL" val="1"/>
  <p:tag name="KSO_WM_TAG_VERSION" val="1.0"/>
  <p:tag name="KSO_WM_BEAUTIFY_FLAG" val=""/>
  <p:tag name="KSO_WM_UNIT_ISCONTENTSTITLE" val="0"/>
  <p:tag name="KSO_WM_UNIT_ISNUMDGMTITLE" val="0"/>
  <p:tag name="KSO_WM_UNIT_PRESET_TEXT" val="/CONTENTS"/>
  <p:tag name="KSO_WM_UNIT_NOCLEAR" val="0"/>
  <p:tag name="KSO_WM_UNIT_VALUE" val="6"/>
  <p:tag name="KSO_WM_UNIT_TYPE" val="b"/>
  <p:tag name="KSO_WM_UNIT_INDEX" val="1"/>
  <p:tag name="KSO_WM_DIAGRAM_GROUP_CODE" val="l1-1"/>
  <p:tag name="KSO_WM_CHIP_GROUPID" val="61921d1218adb49c6c1f3c4f"/>
  <p:tag name="KSO_WM_CHIP_XID" val="619705ff72aa72a6a81bcf52"/>
  <p:tag name="KSO_WM_CHIP_FILLAREA_FILL_RULE" val="{&quot;fill_align&quot;:&quot;lm&quot;,&quot;fill_mode&quot;:&quot;fix&quot;,&quot;sacle_strategy&quot;:&quot;stretch&quot;}"/>
  <p:tag name="KSO_WM_ASSEMBLE_CHIP_INDEX" val="6c9276b4cdc14b439e52db6231e7448f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2.xml><?xml version="1.0" encoding="utf-8"?>
<ds:datastoreItem xmlns:ds="http://schemas.openxmlformats.org/officeDocument/2006/customXml" ds:itemID="{950072C5-DDE0-4258-BA7A-4D4B80DFA632}">
  <ds:schemaRefs/>
</ds:datastoreItem>
</file>

<file path=customXml/itemProps13.xml><?xml version="1.0" encoding="utf-8"?>
<ds:datastoreItem xmlns:ds="http://schemas.openxmlformats.org/officeDocument/2006/customXml" ds:itemID="{FD7FC771-7DFE-49DA-B577-71181BFBCB2E}">
  <ds:schemaRefs/>
</ds:datastoreItem>
</file>

<file path=customXml/itemProps14.xml><?xml version="1.0" encoding="utf-8"?>
<ds:datastoreItem xmlns:ds="http://schemas.openxmlformats.org/officeDocument/2006/customXml" ds:itemID="{7EE8C63A-4744-4DE4-BB49-0FF0B5375C6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欢迎使用 PowerPoint</Template>
  <TotalTime>0</TotalTime>
  <Words>4900</Words>
  <Application>WPS 演示</Application>
  <PresentationFormat>宽屏</PresentationFormat>
  <Paragraphs>388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8" baseType="lpstr">
      <vt:lpstr>Arial</vt:lpstr>
      <vt:lpstr>宋体</vt:lpstr>
      <vt:lpstr>Wingdings</vt:lpstr>
      <vt:lpstr>Microsoft YaHei UI</vt:lpstr>
      <vt:lpstr>微软雅黑</vt:lpstr>
      <vt:lpstr>华文琥珀</vt:lpstr>
      <vt:lpstr>WPS灵秀黑</vt:lpstr>
      <vt:lpstr>汉仪文黑-75简</vt:lpstr>
      <vt:lpstr>黑体</vt:lpstr>
      <vt:lpstr>汉仪文黑-85简</vt:lpstr>
      <vt:lpstr>汉仪文黑-55简</vt:lpstr>
      <vt:lpstr>Arial Unicode MS</vt:lpstr>
      <vt:lpstr>Arial</vt:lpstr>
      <vt:lpstr>Agency FB</vt:lpstr>
      <vt:lpstr>Trebuchet MS</vt:lpstr>
      <vt:lpstr>Segoe UI</vt:lpstr>
      <vt:lpstr>Times New Roman</vt:lpstr>
      <vt:lpstr>华文新魏</vt:lpstr>
      <vt:lpstr>仿宋_GB2312</vt:lpstr>
      <vt:lpstr>仿宋</vt:lpstr>
      <vt:lpstr>幼圆</vt:lpstr>
      <vt:lpstr>Segoe UI Light</vt:lpstr>
      <vt:lpstr>欢迎文档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米开朗基陈</cp:lastModifiedBy>
  <cp:revision>2</cp:revision>
  <dcterms:created xsi:type="dcterms:W3CDTF">2025-03-03T11:24:00Z</dcterms:created>
  <dcterms:modified xsi:type="dcterms:W3CDTF">2025-04-07T00:38:17Z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885755B8AE8D467089F42DDB2BACB176_12</vt:lpwstr>
  </property>
  <property fmtid="{D5CDD505-2E9C-101B-9397-08002B2CF9AE}" pid="4" name="KSOProductBuildVer">
    <vt:lpwstr>2052-12.1.0.20305</vt:lpwstr>
  </property>
</Properties>
</file>